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38"/>
  </p:notesMasterIdLst>
  <p:sldIdLst>
    <p:sldId id="500" r:id="rId2"/>
    <p:sldId id="637" r:id="rId3"/>
    <p:sldId id="617" r:id="rId4"/>
    <p:sldId id="258" r:id="rId5"/>
    <p:sldId id="259" r:id="rId6"/>
    <p:sldId id="260" r:id="rId7"/>
    <p:sldId id="552" r:id="rId8"/>
    <p:sldId id="506" r:id="rId9"/>
    <p:sldId id="276" r:id="rId10"/>
    <p:sldId id="275" r:id="rId11"/>
    <p:sldId id="382" r:id="rId12"/>
    <p:sldId id="508" r:id="rId13"/>
    <p:sldId id="283" r:id="rId14"/>
    <p:sldId id="525" r:id="rId15"/>
    <p:sldId id="526" r:id="rId16"/>
    <p:sldId id="270" r:id="rId17"/>
    <p:sldId id="527" r:id="rId18"/>
    <p:sldId id="528" r:id="rId19"/>
    <p:sldId id="639" r:id="rId20"/>
    <p:sldId id="641" r:id="rId21"/>
    <p:sldId id="621" r:id="rId22"/>
    <p:sldId id="622" r:id="rId23"/>
    <p:sldId id="594" r:id="rId24"/>
    <p:sldId id="608" r:id="rId25"/>
    <p:sldId id="559" r:id="rId26"/>
    <p:sldId id="560" r:id="rId27"/>
    <p:sldId id="558" r:id="rId28"/>
    <p:sldId id="561" r:id="rId29"/>
    <p:sldId id="562" r:id="rId30"/>
    <p:sldId id="535" r:id="rId31"/>
    <p:sldId id="503" r:id="rId32"/>
    <p:sldId id="502" r:id="rId33"/>
    <p:sldId id="638" r:id="rId34"/>
    <p:sldId id="642" r:id="rId35"/>
    <p:sldId id="640" r:id="rId36"/>
    <p:sldId id="636" r:id="rId3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66"/>
    <a:srgbClr val="000000"/>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4581" autoAdjust="0"/>
  </p:normalViewPr>
  <p:slideViewPr>
    <p:cSldViewPr>
      <p:cViewPr varScale="1">
        <p:scale>
          <a:sx n="89" d="100"/>
          <a:sy n="89" d="100"/>
        </p:scale>
        <p:origin x="90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9AAB2D-9033-4A31-AAD0-994BC9FAF413}" type="doc">
      <dgm:prSet loTypeId="urn:microsoft.com/office/officeart/2005/8/layout/vList3" loCatId="list" qsTypeId="urn:microsoft.com/office/officeart/2005/8/quickstyle/simple1" qsCatId="simple" csTypeId="urn:microsoft.com/office/officeart/2005/8/colors/colorful1" csCatId="colorful" phldr="1"/>
      <dgm:spPr/>
    </dgm:pt>
    <dgm:pt modelId="{1325DEB7-7FE3-49AE-9061-1CE5827DAB44}">
      <dgm:prSet phldrT="[文本]"/>
      <dgm:spPr/>
      <dgm:t>
        <a:bodyPr/>
        <a:lstStyle/>
        <a:p>
          <a:r>
            <a:rPr lang="zh-CN" altLang="en-US" dirty="0">
              <a:latin typeface="黑体" panose="02010609060101010101" pitchFamily="49" charset="-122"/>
              <a:ea typeface="黑体" panose="02010609060101010101" pitchFamily="49" charset="-122"/>
            </a:rPr>
            <a:t>电生理平台介绍</a:t>
          </a:r>
        </a:p>
      </dgm:t>
    </dgm:pt>
    <dgm:pt modelId="{5CE17DB8-B3D0-4EC6-B8A1-9448FC597EEC}" type="parTrans" cxnId="{0E137E46-B87D-48C2-810D-97ACAF745313}">
      <dgm:prSet/>
      <dgm:spPr/>
      <dgm:t>
        <a:bodyPr/>
        <a:lstStyle/>
        <a:p>
          <a:endParaRPr lang="zh-CN" altLang="en-US"/>
        </a:p>
      </dgm:t>
    </dgm:pt>
    <dgm:pt modelId="{A38E25BA-DE76-482D-AC28-C4582CEC9248}" type="sibTrans" cxnId="{0E137E46-B87D-48C2-810D-97ACAF745313}">
      <dgm:prSet/>
      <dgm:spPr/>
      <dgm:t>
        <a:bodyPr/>
        <a:lstStyle/>
        <a:p>
          <a:endParaRPr lang="zh-CN" altLang="en-US"/>
        </a:p>
      </dgm:t>
    </dgm:pt>
    <dgm:pt modelId="{16F8B26F-092C-471E-BA3C-19D41D005F98}">
      <dgm:prSet phldrT="[文本]"/>
      <dgm:spPr/>
      <dgm:t>
        <a:bodyPr/>
        <a:lstStyle/>
        <a:p>
          <a:r>
            <a:rPr lang="zh-CN" altLang="en-US" dirty="0">
              <a:latin typeface="黑体" panose="02010609060101010101" pitchFamily="49" charset="-122"/>
              <a:ea typeface="黑体" panose="02010609060101010101" pitchFamily="49" charset="-122"/>
            </a:rPr>
            <a:t>膜片钳技术原理</a:t>
          </a:r>
        </a:p>
      </dgm:t>
    </dgm:pt>
    <dgm:pt modelId="{86C9CD50-94B4-4A69-AD23-121F9C147A60}" type="parTrans" cxnId="{A9E85EC7-DEF1-49BA-B607-72E3B9ED6F38}">
      <dgm:prSet/>
      <dgm:spPr/>
      <dgm:t>
        <a:bodyPr/>
        <a:lstStyle/>
        <a:p>
          <a:endParaRPr lang="zh-CN" altLang="en-US"/>
        </a:p>
      </dgm:t>
    </dgm:pt>
    <dgm:pt modelId="{30DDF4F2-EAFE-469E-A0F1-48635622F68C}" type="sibTrans" cxnId="{A9E85EC7-DEF1-49BA-B607-72E3B9ED6F38}">
      <dgm:prSet/>
      <dgm:spPr/>
      <dgm:t>
        <a:bodyPr/>
        <a:lstStyle/>
        <a:p>
          <a:endParaRPr lang="zh-CN" altLang="en-US"/>
        </a:p>
      </dgm:t>
    </dgm:pt>
    <dgm:pt modelId="{B3083849-F8DB-4B04-AE68-505B6BCA4EF3}">
      <dgm:prSet phldrT="[文本]"/>
      <dgm:spPr/>
      <dgm:t>
        <a:bodyPr/>
        <a:lstStyle/>
        <a:p>
          <a:r>
            <a:rPr lang="zh-CN" altLang="en-US" dirty="0">
              <a:latin typeface="黑体" panose="02010609060101010101" pitchFamily="49" charset="-122"/>
              <a:ea typeface="黑体" panose="02010609060101010101" pitchFamily="49" charset="-122"/>
            </a:rPr>
            <a:t>膜片钳技术应用</a:t>
          </a:r>
        </a:p>
      </dgm:t>
    </dgm:pt>
    <dgm:pt modelId="{AC7AA0AB-5BAE-4ADB-9454-D106444BD7F4}" type="parTrans" cxnId="{2AA53BD5-9011-4D2C-AB1D-C30A0636FF77}">
      <dgm:prSet/>
      <dgm:spPr/>
      <dgm:t>
        <a:bodyPr/>
        <a:lstStyle/>
        <a:p>
          <a:endParaRPr lang="zh-CN" altLang="en-US"/>
        </a:p>
      </dgm:t>
    </dgm:pt>
    <dgm:pt modelId="{49F697D0-3D94-422C-9D43-01234AC6BC72}" type="sibTrans" cxnId="{2AA53BD5-9011-4D2C-AB1D-C30A0636FF77}">
      <dgm:prSet/>
      <dgm:spPr/>
      <dgm:t>
        <a:bodyPr/>
        <a:lstStyle/>
        <a:p>
          <a:endParaRPr lang="zh-CN" altLang="en-US"/>
        </a:p>
      </dgm:t>
    </dgm:pt>
    <dgm:pt modelId="{81FCEF7C-1536-4133-8B4E-37396C410C20}" type="pres">
      <dgm:prSet presAssocID="{1E9AAB2D-9033-4A31-AAD0-994BC9FAF413}" presName="linearFlow" presStyleCnt="0">
        <dgm:presLayoutVars>
          <dgm:dir/>
          <dgm:resizeHandles val="exact"/>
        </dgm:presLayoutVars>
      </dgm:prSet>
      <dgm:spPr/>
    </dgm:pt>
    <dgm:pt modelId="{81BCB5F0-08C5-4967-B56C-9DA8DF6E6D8E}" type="pres">
      <dgm:prSet presAssocID="{1325DEB7-7FE3-49AE-9061-1CE5827DAB44}" presName="composite" presStyleCnt="0"/>
      <dgm:spPr/>
    </dgm:pt>
    <dgm:pt modelId="{3E459870-C466-4621-AA15-620C59C71715}" type="pres">
      <dgm:prSet presAssocID="{1325DEB7-7FE3-49AE-9061-1CE5827DAB44}" presName="imgShp" presStyleLbl="fgImgPlace1" presStyleIdx="0" presStyleCnt="3"/>
      <dgm:spPr/>
    </dgm:pt>
    <dgm:pt modelId="{35587F5D-D3CD-4076-B8B6-19B9310FECAD}" type="pres">
      <dgm:prSet presAssocID="{1325DEB7-7FE3-49AE-9061-1CE5827DAB44}" presName="txShp" presStyleLbl="node1" presStyleIdx="0" presStyleCnt="3">
        <dgm:presLayoutVars>
          <dgm:bulletEnabled val="1"/>
        </dgm:presLayoutVars>
      </dgm:prSet>
      <dgm:spPr/>
    </dgm:pt>
    <dgm:pt modelId="{1DC661D6-A008-4E7B-B3B1-87C30F432237}" type="pres">
      <dgm:prSet presAssocID="{A38E25BA-DE76-482D-AC28-C4582CEC9248}" presName="spacing" presStyleCnt="0"/>
      <dgm:spPr/>
    </dgm:pt>
    <dgm:pt modelId="{C583D780-C50A-4371-AC8F-A3BAEA4E3C57}" type="pres">
      <dgm:prSet presAssocID="{16F8B26F-092C-471E-BA3C-19D41D005F98}" presName="composite" presStyleCnt="0"/>
      <dgm:spPr/>
    </dgm:pt>
    <dgm:pt modelId="{1704265E-4249-4C2C-8018-95199E010C0B}" type="pres">
      <dgm:prSet presAssocID="{16F8B26F-092C-471E-BA3C-19D41D005F98}" presName="imgShp" presStyleLbl="fgImgPlace1" presStyleIdx="1" presStyleCnt="3"/>
      <dgm:spPr/>
    </dgm:pt>
    <dgm:pt modelId="{57B49200-8432-4971-8D65-39E4F56DCA52}" type="pres">
      <dgm:prSet presAssocID="{16F8B26F-092C-471E-BA3C-19D41D005F98}" presName="txShp" presStyleLbl="node1" presStyleIdx="1" presStyleCnt="3">
        <dgm:presLayoutVars>
          <dgm:bulletEnabled val="1"/>
        </dgm:presLayoutVars>
      </dgm:prSet>
      <dgm:spPr/>
    </dgm:pt>
    <dgm:pt modelId="{B81A1297-6CAF-4D4F-B9C2-D2D92BA99EDD}" type="pres">
      <dgm:prSet presAssocID="{30DDF4F2-EAFE-469E-A0F1-48635622F68C}" presName="spacing" presStyleCnt="0"/>
      <dgm:spPr/>
    </dgm:pt>
    <dgm:pt modelId="{0322D7BD-ABFA-4BB6-BE8B-F75B2048A491}" type="pres">
      <dgm:prSet presAssocID="{B3083849-F8DB-4B04-AE68-505B6BCA4EF3}" presName="composite" presStyleCnt="0"/>
      <dgm:spPr/>
    </dgm:pt>
    <dgm:pt modelId="{B6B1F080-92D3-488C-AA6F-671D5781D5B7}" type="pres">
      <dgm:prSet presAssocID="{B3083849-F8DB-4B04-AE68-505B6BCA4EF3}" presName="imgShp" presStyleLbl="fgImgPlace1" presStyleIdx="2" presStyleCnt="3"/>
      <dgm:spPr/>
    </dgm:pt>
    <dgm:pt modelId="{B471B546-EF24-4A83-B473-4C02259A22FA}" type="pres">
      <dgm:prSet presAssocID="{B3083849-F8DB-4B04-AE68-505B6BCA4EF3}" presName="txShp" presStyleLbl="node1" presStyleIdx="2" presStyleCnt="3">
        <dgm:presLayoutVars>
          <dgm:bulletEnabled val="1"/>
        </dgm:presLayoutVars>
      </dgm:prSet>
      <dgm:spPr/>
    </dgm:pt>
  </dgm:ptLst>
  <dgm:cxnLst>
    <dgm:cxn modelId="{0E137E46-B87D-48C2-810D-97ACAF745313}" srcId="{1E9AAB2D-9033-4A31-AAD0-994BC9FAF413}" destId="{1325DEB7-7FE3-49AE-9061-1CE5827DAB44}" srcOrd="0" destOrd="0" parTransId="{5CE17DB8-B3D0-4EC6-B8A1-9448FC597EEC}" sibTransId="{A38E25BA-DE76-482D-AC28-C4582CEC9248}"/>
    <dgm:cxn modelId="{AC4A6B77-D853-411E-9F31-7C4320D235A5}" type="presOf" srcId="{1E9AAB2D-9033-4A31-AAD0-994BC9FAF413}" destId="{81FCEF7C-1536-4133-8B4E-37396C410C20}" srcOrd="0" destOrd="0" presId="urn:microsoft.com/office/officeart/2005/8/layout/vList3"/>
    <dgm:cxn modelId="{32BEA2B0-A518-4E25-9B25-5DA67F61A8BF}" type="presOf" srcId="{1325DEB7-7FE3-49AE-9061-1CE5827DAB44}" destId="{35587F5D-D3CD-4076-B8B6-19B9310FECAD}" srcOrd="0" destOrd="0" presId="urn:microsoft.com/office/officeart/2005/8/layout/vList3"/>
    <dgm:cxn modelId="{20CA18C1-B60C-443B-88CF-2188D29A7941}" type="presOf" srcId="{B3083849-F8DB-4B04-AE68-505B6BCA4EF3}" destId="{B471B546-EF24-4A83-B473-4C02259A22FA}" srcOrd="0" destOrd="0" presId="urn:microsoft.com/office/officeart/2005/8/layout/vList3"/>
    <dgm:cxn modelId="{A9E85EC7-DEF1-49BA-B607-72E3B9ED6F38}" srcId="{1E9AAB2D-9033-4A31-AAD0-994BC9FAF413}" destId="{16F8B26F-092C-471E-BA3C-19D41D005F98}" srcOrd="1" destOrd="0" parTransId="{86C9CD50-94B4-4A69-AD23-121F9C147A60}" sibTransId="{30DDF4F2-EAFE-469E-A0F1-48635622F68C}"/>
    <dgm:cxn modelId="{4D66A2C9-32F5-4540-B4D7-DF1BDFBDCE84}" type="presOf" srcId="{16F8B26F-092C-471E-BA3C-19D41D005F98}" destId="{57B49200-8432-4971-8D65-39E4F56DCA52}" srcOrd="0" destOrd="0" presId="urn:microsoft.com/office/officeart/2005/8/layout/vList3"/>
    <dgm:cxn modelId="{2AA53BD5-9011-4D2C-AB1D-C30A0636FF77}" srcId="{1E9AAB2D-9033-4A31-AAD0-994BC9FAF413}" destId="{B3083849-F8DB-4B04-AE68-505B6BCA4EF3}" srcOrd="2" destOrd="0" parTransId="{AC7AA0AB-5BAE-4ADB-9454-D106444BD7F4}" sibTransId="{49F697D0-3D94-422C-9D43-01234AC6BC72}"/>
    <dgm:cxn modelId="{A22A4E4D-040E-4B5B-B0A9-07A18153ED76}" type="presParOf" srcId="{81FCEF7C-1536-4133-8B4E-37396C410C20}" destId="{81BCB5F0-08C5-4967-B56C-9DA8DF6E6D8E}" srcOrd="0" destOrd="0" presId="urn:microsoft.com/office/officeart/2005/8/layout/vList3"/>
    <dgm:cxn modelId="{DACE7DC4-AB8A-4FB2-B383-10DEFE1BEC14}" type="presParOf" srcId="{81BCB5F0-08C5-4967-B56C-9DA8DF6E6D8E}" destId="{3E459870-C466-4621-AA15-620C59C71715}" srcOrd="0" destOrd="0" presId="urn:microsoft.com/office/officeart/2005/8/layout/vList3"/>
    <dgm:cxn modelId="{A3B8E9D9-9B9F-422F-B271-E71019FA06BC}" type="presParOf" srcId="{81BCB5F0-08C5-4967-B56C-9DA8DF6E6D8E}" destId="{35587F5D-D3CD-4076-B8B6-19B9310FECAD}" srcOrd="1" destOrd="0" presId="urn:microsoft.com/office/officeart/2005/8/layout/vList3"/>
    <dgm:cxn modelId="{C312BF64-1476-4511-90DB-4CD663BE8B8B}" type="presParOf" srcId="{81FCEF7C-1536-4133-8B4E-37396C410C20}" destId="{1DC661D6-A008-4E7B-B3B1-87C30F432237}" srcOrd="1" destOrd="0" presId="urn:microsoft.com/office/officeart/2005/8/layout/vList3"/>
    <dgm:cxn modelId="{B503F856-E6CA-4751-9D9E-33664A02703B}" type="presParOf" srcId="{81FCEF7C-1536-4133-8B4E-37396C410C20}" destId="{C583D780-C50A-4371-AC8F-A3BAEA4E3C57}" srcOrd="2" destOrd="0" presId="urn:microsoft.com/office/officeart/2005/8/layout/vList3"/>
    <dgm:cxn modelId="{F48E4564-C470-4B25-96D8-A95CB032BCE3}" type="presParOf" srcId="{C583D780-C50A-4371-AC8F-A3BAEA4E3C57}" destId="{1704265E-4249-4C2C-8018-95199E010C0B}" srcOrd="0" destOrd="0" presId="urn:microsoft.com/office/officeart/2005/8/layout/vList3"/>
    <dgm:cxn modelId="{A9762855-4734-4553-8AA4-E8779489FFFB}" type="presParOf" srcId="{C583D780-C50A-4371-AC8F-A3BAEA4E3C57}" destId="{57B49200-8432-4971-8D65-39E4F56DCA52}" srcOrd="1" destOrd="0" presId="urn:microsoft.com/office/officeart/2005/8/layout/vList3"/>
    <dgm:cxn modelId="{E36E5EE1-0AD8-4EA9-8EF9-F831E928E0EC}" type="presParOf" srcId="{81FCEF7C-1536-4133-8B4E-37396C410C20}" destId="{B81A1297-6CAF-4D4F-B9C2-D2D92BA99EDD}" srcOrd="3" destOrd="0" presId="urn:microsoft.com/office/officeart/2005/8/layout/vList3"/>
    <dgm:cxn modelId="{5A4F29F6-D260-497C-BB4A-9453E5CEAD02}" type="presParOf" srcId="{81FCEF7C-1536-4133-8B4E-37396C410C20}" destId="{0322D7BD-ABFA-4BB6-BE8B-F75B2048A491}" srcOrd="4" destOrd="0" presId="urn:microsoft.com/office/officeart/2005/8/layout/vList3"/>
    <dgm:cxn modelId="{33696ED6-661C-47F1-8914-437704FB8F46}" type="presParOf" srcId="{0322D7BD-ABFA-4BB6-BE8B-F75B2048A491}" destId="{B6B1F080-92D3-488C-AA6F-671D5781D5B7}" srcOrd="0" destOrd="0" presId="urn:microsoft.com/office/officeart/2005/8/layout/vList3"/>
    <dgm:cxn modelId="{F6A3B23D-ECB2-4BB7-97FB-1DD7AC68CD5B}" type="presParOf" srcId="{0322D7BD-ABFA-4BB6-BE8B-F75B2048A491}" destId="{B471B546-EF24-4A83-B473-4C02259A22F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3A9CF4-05CC-4D60-AD29-31BD3995BCF5}"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zh-CN" altLang="en-US"/>
        </a:p>
      </dgm:t>
    </dgm:pt>
    <dgm:pt modelId="{FD6637AD-8348-4148-8CFA-A161FB3C8AEB}">
      <dgm:prSet phldrT="[文本]"/>
      <dgm:spPr/>
      <dgm:t>
        <a:bodyPr/>
        <a:lstStyle/>
        <a:p>
          <a:r>
            <a:rPr lang="zh-CN" altLang="en-US" dirty="0">
              <a:latin typeface="黑体" panose="02010609060101010101" pitchFamily="49" charset="-122"/>
              <a:ea typeface="黑体" panose="02010609060101010101" pitchFamily="49" charset="-122"/>
            </a:rPr>
            <a:t>膜片钳技术的应用</a:t>
          </a:r>
        </a:p>
      </dgm:t>
    </dgm:pt>
    <dgm:pt modelId="{0FFD0D83-799A-41F7-B8EB-CAC9DFD208CB}" type="parTrans" cxnId="{070E85F0-C433-475B-BD06-C88086725DF9}">
      <dgm:prSet/>
      <dgm:spPr/>
      <dgm:t>
        <a:bodyPr/>
        <a:lstStyle/>
        <a:p>
          <a:endParaRPr lang="zh-CN" altLang="en-US"/>
        </a:p>
      </dgm:t>
    </dgm:pt>
    <dgm:pt modelId="{7119376B-4EA1-4C40-8BB6-858BCDD16878}" type="sibTrans" cxnId="{070E85F0-C433-475B-BD06-C88086725DF9}">
      <dgm:prSet/>
      <dgm:spPr/>
      <dgm:t>
        <a:bodyPr/>
        <a:lstStyle/>
        <a:p>
          <a:endParaRPr lang="zh-CN" altLang="en-US"/>
        </a:p>
      </dgm:t>
    </dgm:pt>
    <dgm:pt modelId="{F9AB0759-BEF8-400D-8D58-0D93AC0C58D5}">
      <dgm:prSet phldrT="[文本]" custT="1"/>
      <dgm:spPr/>
      <dgm:t>
        <a:bodyPr/>
        <a:lstStyle/>
        <a:p>
          <a:pPr>
            <a:buClr>
              <a:srgbClr val="003366"/>
            </a:buClr>
            <a:buSzPct val="90000"/>
            <a:buFont typeface="Arial" panose="020B0604020202020204" pitchFamily="34" charset="0"/>
            <a:buChar char="–"/>
          </a:pPr>
          <a:r>
            <a:rPr kumimoji="1" lang="zh-CN" altLang="en-US" sz="1800" b="1">
              <a:latin typeface="黑体" panose="02010609060101010101" pitchFamily="49" charset="-122"/>
              <a:ea typeface="黑体" panose="02010609060101010101" pitchFamily="49" charset="-122"/>
            </a:rPr>
            <a:t>对离子通道（以及泵和转运体）的研究</a:t>
          </a:r>
          <a:endParaRPr lang="zh-CN" altLang="en-US" sz="1800" dirty="0">
            <a:latin typeface="黑体" panose="02010609060101010101" pitchFamily="49" charset="-122"/>
            <a:ea typeface="黑体" panose="02010609060101010101" pitchFamily="49" charset="-122"/>
          </a:endParaRPr>
        </a:p>
      </dgm:t>
    </dgm:pt>
    <dgm:pt modelId="{A5C1D66B-259D-4B3A-B56E-036A7C61F0AB}" type="parTrans" cxnId="{5C813EF9-867B-48E4-91D3-E27A68D4DD3C}">
      <dgm:prSet/>
      <dgm:spPr/>
      <dgm:t>
        <a:bodyPr/>
        <a:lstStyle/>
        <a:p>
          <a:endParaRPr lang="zh-CN" altLang="en-US"/>
        </a:p>
      </dgm:t>
    </dgm:pt>
    <dgm:pt modelId="{DF6C3DBC-A5DD-4AB0-9185-AAD7A14F523B}" type="sibTrans" cxnId="{5C813EF9-867B-48E4-91D3-E27A68D4DD3C}">
      <dgm:prSet/>
      <dgm:spPr/>
      <dgm:t>
        <a:bodyPr/>
        <a:lstStyle/>
        <a:p>
          <a:endParaRPr lang="zh-CN" altLang="en-US"/>
        </a:p>
      </dgm:t>
    </dgm:pt>
    <dgm:pt modelId="{7B76CA11-0D08-4826-9788-593163002EEC}">
      <dgm:prSet phldrT="[文本]"/>
      <dgm:spPr/>
      <dgm:t>
        <a:bodyPr/>
        <a:lstStyle/>
        <a:p>
          <a:pPr>
            <a:buClr>
              <a:srgbClr val="003366"/>
            </a:buClr>
            <a:buSzPct val="90000"/>
            <a:buFont typeface="Arial" panose="020B0604020202020204" pitchFamily="34" charset="0"/>
            <a:buChar char="–"/>
          </a:pPr>
          <a:r>
            <a:rPr kumimoji="1" lang="zh-CN" altLang="en-US" b="1">
              <a:latin typeface="黑体" panose="02010609060101010101" pitchFamily="49" charset="-122"/>
              <a:ea typeface="黑体" panose="02010609060101010101" pitchFamily="49" charset="-122"/>
            </a:rPr>
            <a:t>对细胞分泌的研究</a:t>
          </a:r>
          <a:endParaRPr lang="zh-CN" altLang="en-US" dirty="0">
            <a:latin typeface="黑体" panose="02010609060101010101" pitchFamily="49" charset="-122"/>
            <a:ea typeface="黑体" panose="02010609060101010101" pitchFamily="49" charset="-122"/>
          </a:endParaRPr>
        </a:p>
      </dgm:t>
    </dgm:pt>
    <dgm:pt modelId="{990032B7-AFFE-4952-82F3-F16E9DCE4E75}" type="parTrans" cxnId="{1B62BA94-8E22-4B6D-B518-3EB144B4CDE0}">
      <dgm:prSet/>
      <dgm:spPr/>
      <dgm:t>
        <a:bodyPr/>
        <a:lstStyle/>
        <a:p>
          <a:endParaRPr lang="zh-CN" altLang="en-US"/>
        </a:p>
      </dgm:t>
    </dgm:pt>
    <dgm:pt modelId="{2381965D-691E-4745-8497-8E5C02921F8F}" type="sibTrans" cxnId="{1B62BA94-8E22-4B6D-B518-3EB144B4CDE0}">
      <dgm:prSet/>
      <dgm:spPr/>
      <dgm:t>
        <a:bodyPr/>
        <a:lstStyle/>
        <a:p>
          <a:endParaRPr lang="zh-CN" altLang="en-US"/>
        </a:p>
      </dgm:t>
    </dgm:pt>
    <dgm:pt modelId="{35B5D195-7FB9-4F49-B885-4BC5291FD590}">
      <dgm:prSet phldrT="[文本]"/>
      <dgm:spPr/>
      <dgm:t>
        <a:bodyPr/>
        <a:lstStyle/>
        <a:p>
          <a:pPr>
            <a:buClr>
              <a:srgbClr val="003366"/>
            </a:buClr>
            <a:buSzPct val="90000"/>
            <a:buFont typeface="Arial" panose="020B0604020202020204" pitchFamily="34" charset="0"/>
            <a:buChar char="–"/>
          </a:pPr>
          <a:r>
            <a:rPr kumimoji="1" lang="zh-CN" altLang="en-US" b="1">
              <a:latin typeface="黑体" panose="02010609060101010101" pitchFamily="49" charset="-122"/>
              <a:ea typeface="黑体" panose="02010609060101010101" pitchFamily="49" charset="-122"/>
            </a:rPr>
            <a:t>膜片钳技术与光学技术的结合</a:t>
          </a:r>
          <a:endParaRPr lang="zh-CN" altLang="en-US" dirty="0">
            <a:latin typeface="黑体" panose="02010609060101010101" pitchFamily="49" charset="-122"/>
            <a:ea typeface="黑体" panose="02010609060101010101" pitchFamily="49" charset="-122"/>
          </a:endParaRPr>
        </a:p>
      </dgm:t>
    </dgm:pt>
    <dgm:pt modelId="{63BD289A-53D0-437B-8C7D-2F3A8DCD800C}" type="parTrans" cxnId="{4297D456-9B52-4602-A999-180F8F817D2E}">
      <dgm:prSet/>
      <dgm:spPr/>
      <dgm:t>
        <a:bodyPr/>
        <a:lstStyle/>
        <a:p>
          <a:endParaRPr lang="zh-CN" altLang="en-US"/>
        </a:p>
      </dgm:t>
    </dgm:pt>
    <dgm:pt modelId="{9CA68C80-F40B-4C77-8A33-9D6C2A56BB45}" type="sibTrans" cxnId="{4297D456-9B52-4602-A999-180F8F817D2E}">
      <dgm:prSet/>
      <dgm:spPr/>
      <dgm:t>
        <a:bodyPr/>
        <a:lstStyle/>
        <a:p>
          <a:endParaRPr lang="zh-CN" altLang="en-US"/>
        </a:p>
      </dgm:t>
    </dgm:pt>
    <dgm:pt modelId="{972ADB39-18AB-4087-A71E-F36F9DAB232E}">
      <dgm:prSet phldrT="[文本]"/>
      <dgm:spPr/>
      <dgm:t>
        <a:bodyPr/>
        <a:lstStyle/>
        <a:p>
          <a:pPr>
            <a:buClr>
              <a:srgbClr val="003366"/>
            </a:buClr>
            <a:buSzPct val="90000"/>
            <a:buFont typeface="Arial" panose="020B0604020202020204" pitchFamily="34" charset="0"/>
            <a:buChar char="–"/>
          </a:pPr>
          <a:r>
            <a:rPr kumimoji="1" lang="zh-CN" altLang="en-US" b="1">
              <a:latin typeface="黑体" panose="02010609060101010101" pitchFamily="49" charset="-122"/>
              <a:ea typeface="黑体" panose="02010609060101010101" pitchFamily="49" charset="-122"/>
            </a:rPr>
            <a:t>膜片钳与分子生物学技术的结合</a:t>
          </a:r>
          <a:endParaRPr lang="zh-CN" altLang="en-US" dirty="0">
            <a:latin typeface="黑体" panose="02010609060101010101" pitchFamily="49" charset="-122"/>
            <a:ea typeface="黑体" panose="02010609060101010101" pitchFamily="49" charset="-122"/>
          </a:endParaRPr>
        </a:p>
      </dgm:t>
    </dgm:pt>
    <dgm:pt modelId="{ADFAE1FE-29E7-4E12-857B-FBB34C75BB99}" type="parTrans" cxnId="{765C2C1E-CAD1-4212-A946-BB767C59D11A}">
      <dgm:prSet/>
      <dgm:spPr/>
      <dgm:t>
        <a:bodyPr/>
        <a:lstStyle/>
        <a:p>
          <a:endParaRPr lang="zh-CN" altLang="en-US"/>
        </a:p>
      </dgm:t>
    </dgm:pt>
    <dgm:pt modelId="{5AA163E5-7280-4101-B188-BFD8DBE1FA49}" type="sibTrans" cxnId="{765C2C1E-CAD1-4212-A946-BB767C59D11A}">
      <dgm:prSet/>
      <dgm:spPr/>
      <dgm:t>
        <a:bodyPr/>
        <a:lstStyle/>
        <a:p>
          <a:endParaRPr lang="zh-CN" altLang="en-US"/>
        </a:p>
      </dgm:t>
    </dgm:pt>
    <dgm:pt modelId="{A0B22D19-8538-472E-9326-1418BDD57CB3}">
      <dgm:prSet phldrT="[文本]"/>
      <dgm:spPr/>
      <dgm:t>
        <a:bodyPr/>
        <a:lstStyle/>
        <a:p>
          <a:pPr>
            <a:buClr>
              <a:srgbClr val="003366"/>
            </a:buClr>
            <a:buSzPct val="90000"/>
            <a:buFont typeface="Arial" panose="020B0604020202020204" pitchFamily="34" charset="0"/>
            <a:buChar char="–"/>
          </a:pPr>
          <a:r>
            <a:rPr kumimoji="1" lang="zh-CN" altLang="en-US" b="1">
              <a:latin typeface="黑体" panose="02010609060101010101" pitchFamily="49" charset="-122"/>
              <a:ea typeface="黑体" panose="02010609060101010101" pitchFamily="49" charset="-122"/>
            </a:rPr>
            <a:t>膜片钳技术与光遗传学的结合</a:t>
          </a:r>
          <a:endParaRPr lang="zh-CN" altLang="en-US" dirty="0">
            <a:latin typeface="黑体" panose="02010609060101010101" pitchFamily="49" charset="-122"/>
            <a:ea typeface="黑体" panose="02010609060101010101" pitchFamily="49" charset="-122"/>
          </a:endParaRPr>
        </a:p>
      </dgm:t>
    </dgm:pt>
    <dgm:pt modelId="{8CC7E745-2AAA-4B0D-9656-2F618AAE98B5}" type="parTrans" cxnId="{86D6351A-971C-4DB2-A524-08FBE6E38158}">
      <dgm:prSet/>
      <dgm:spPr/>
      <dgm:t>
        <a:bodyPr/>
        <a:lstStyle/>
        <a:p>
          <a:endParaRPr lang="zh-CN" altLang="en-US"/>
        </a:p>
      </dgm:t>
    </dgm:pt>
    <dgm:pt modelId="{BC53C104-6B94-4ABA-8F18-7B4713801D10}" type="sibTrans" cxnId="{86D6351A-971C-4DB2-A524-08FBE6E38158}">
      <dgm:prSet/>
      <dgm:spPr/>
      <dgm:t>
        <a:bodyPr/>
        <a:lstStyle/>
        <a:p>
          <a:endParaRPr lang="zh-CN" altLang="en-US"/>
        </a:p>
      </dgm:t>
    </dgm:pt>
    <dgm:pt modelId="{83BE9829-446C-4FDC-AE62-2007A361E787}">
      <dgm:prSet phldrT="[文本]"/>
      <dgm:spPr/>
      <dgm:t>
        <a:bodyPr/>
        <a:lstStyle/>
        <a:p>
          <a:pPr>
            <a:buClr>
              <a:srgbClr val="003366"/>
            </a:buClr>
            <a:buSzPct val="90000"/>
            <a:buFont typeface="Arial" panose="020B0604020202020204" pitchFamily="34" charset="0"/>
            <a:buChar char="–"/>
          </a:pPr>
          <a:r>
            <a:rPr kumimoji="1" lang="zh-CN" altLang="en-US" b="1">
              <a:latin typeface="黑体" panose="02010609060101010101" pitchFamily="49" charset="-122"/>
              <a:ea typeface="黑体" panose="02010609060101010101" pitchFamily="49" charset="-122"/>
            </a:rPr>
            <a:t>高通量药物筛选</a:t>
          </a:r>
          <a:endParaRPr lang="zh-CN" altLang="en-US" dirty="0">
            <a:latin typeface="黑体" panose="02010609060101010101" pitchFamily="49" charset="-122"/>
            <a:ea typeface="黑体" panose="02010609060101010101" pitchFamily="49" charset="-122"/>
          </a:endParaRPr>
        </a:p>
      </dgm:t>
    </dgm:pt>
    <dgm:pt modelId="{4EBCB97F-2343-4287-9CD5-170352D6C732}" type="parTrans" cxnId="{5E96261E-25BC-4F10-BA88-D6857E031481}">
      <dgm:prSet/>
      <dgm:spPr/>
      <dgm:t>
        <a:bodyPr/>
        <a:lstStyle/>
        <a:p>
          <a:endParaRPr lang="zh-CN" altLang="en-US"/>
        </a:p>
      </dgm:t>
    </dgm:pt>
    <dgm:pt modelId="{7F9BF394-911D-4EBB-B2C1-024D8AD6FEDC}" type="sibTrans" cxnId="{5E96261E-25BC-4F10-BA88-D6857E031481}">
      <dgm:prSet/>
      <dgm:spPr/>
      <dgm:t>
        <a:bodyPr/>
        <a:lstStyle/>
        <a:p>
          <a:endParaRPr lang="zh-CN" altLang="en-US"/>
        </a:p>
      </dgm:t>
    </dgm:pt>
    <dgm:pt modelId="{4CD486C5-8CC6-4629-BD2A-575231F4CF74}">
      <dgm:prSet phldrT="[文本]"/>
      <dgm:spPr/>
      <dgm:t>
        <a:bodyPr/>
        <a:lstStyle/>
        <a:p>
          <a:pPr>
            <a:buClr>
              <a:srgbClr val="003366"/>
            </a:buClr>
            <a:buSzPct val="90000"/>
            <a:buFont typeface="Arial" panose="020B0604020202020204" pitchFamily="34" charset="0"/>
            <a:buChar char="–"/>
          </a:pPr>
          <a:r>
            <a:rPr kumimoji="1" lang="zh-CN" altLang="en-US" b="1">
              <a:latin typeface="黑体" panose="02010609060101010101" pitchFamily="49" charset="-122"/>
              <a:ea typeface="黑体" panose="02010609060101010101" pitchFamily="49" charset="-122"/>
            </a:rPr>
            <a:t>生物</a:t>
          </a:r>
          <a:r>
            <a:rPr kumimoji="1" lang="en-US" altLang="zh-CN" b="1">
              <a:latin typeface="黑体" panose="02010609060101010101" pitchFamily="49" charset="-122"/>
              <a:ea typeface="黑体" panose="02010609060101010101" pitchFamily="49" charset="-122"/>
            </a:rPr>
            <a:t>/</a:t>
          </a:r>
          <a:r>
            <a:rPr kumimoji="1" lang="zh-CN" altLang="en-US" b="1">
              <a:latin typeface="黑体" panose="02010609060101010101" pitchFamily="49" charset="-122"/>
              <a:ea typeface="黑体" panose="02010609060101010101" pitchFamily="49" charset="-122"/>
            </a:rPr>
            <a:t>固态纳米孔的研究</a:t>
          </a:r>
          <a:endParaRPr lang="zh-CN" altLang="en-US" dirty="0">
            <a:latin typeface="黑体" panose="02010609060101010101" pitchFamily="49" charset="-122"/>
            <a:ea typeface="黑体" panose="02010609060101010101" pitchFamily="49" charset="-122"/>
          </a:endParaRPr>
        </a:p>
      </dgm:t>
    </dgm:pt>
    <dgm:pt modelId="{5C9E2A94-78B8-4E19-A69B-6AE5BFDADCA9}" type="parTrans" cxnId="{169334FB-EEBC-4E39-A7F2-EA983FDD9940}">
      <dgm:prSet/>
      <dgm:spPr/>
      <dgm:t>
        <a:bodyPr/>
        <a:lstStyle/>
        <a:p>
          <a:endParaRPr lang="zh-CN" altLang="en-US"/>
        </a:p>
      </dgm:t>
    </dgm:pt>
    <dgm:pt modelId="{9B65C2C7-1051-43C4-A374-3340778F0470}" type="sibTrans" cxnId="{169334FB-EEBC-4E39-A7F2-EA983FDD9940}">
      <dgm:prSet/>
      <dgm:spPr/>
      <dgm:t>
        <a:bodyPr/>
        <a:lstStyle/>
        <a:p>
          <a:endParaRPr lang="zh-CN" altLang="en-US"/>
        </a:p>
      </dgm:t>
    </dgm:pt>
    <dgm:pt modelId="{62BD7B65-4D5F-450C-B084-6D4A55760065}">
      <dgm:prSet phldrT="[文本]"/>
      <dgm:spPr/>
      <dgm:t>
        <a:bodyPr/>
        <a:lstStyle/>
        <a:p>
          <a:pPr>
            <a:buClr>
              <a:srgbClr val="003366"/>
            </a:buClr>
            <a:buSzPct val="90000"/>
            <a:buFont typeface="Arial" panose="020B0604020202020204" pitchFamily="34" charset="0"/>
            <a:buChar char="–"/>
          </a:pPr>
          <a:r>
            <a:rPr kumimoji="1" lang="zh-CN" altLang="en-US" b="1">
              <a:latin typeface="黑体" panose="02010609060101010101" pitchFamily="49" charset="-122"/>
              <a:ea typeface="黑体" panose="02010609060101010101" pitchFamily="49" charset="-122"/>
            </a:rPr>
            <a:t>离子通道病</a:t>
          </a:r>
          <a:endParaRPr lang="zh-CN" altLang="en-US" dirty="0">
            <a:latin typeface="黑体" panose="02010609060101010101" pitchFamily="49" charset="-122"/>
            <a:ea typeface="黑体" panose="02010609060101010101" pitchFamily="49" charset="-122"/>
          </a:endParaRPr>
        </a:p>
      </dgm:t>
    </dgm:pt>
    <dgm:pt modelId="{91675C81-FD27-44DF-8791-B340E34DF71E}" type="parTrans" cxnId="{F36ABCAE-A160-40E0-9B04-0D829A468754}">
      <dgm:prSet/>
      <dgm:spPr/>
      <dgm:t>
        <a:bodyPr/>
        <a:lstStyle/>
        <a:p>
          <a:endParaRPr lang="zh-CN" altLang="en-US"/>
        </a:p>
      </dgm:t>
    </dgm:pt>
    <dgm:pt modelId="{5CA6049C-D458-4D9D-AEED-7C647743B22D}" type="sibTrans" cxnId="{F36ABCAE-A160-40E0-9B04-0D829A468754}">
      <dgm:prSet/>
      <dgm:spPr/>
      <dgm:t>
        <a:bodyPr/>
        <a:lstStyle/>
        <a:p>
          <a:endParaRPr lang="zh-CN" altLang="en-US"/>
        </a:p>
      </dgm:t>
    </dgm:pt>
    <dgm:pt modelId="{CC69419F-D239-4254-A4DC-CBD76B3D13DF}" type="pres">
      <dgm:prSet presAssocID="{F13A9CF4-05CC-4D60-AD29-31BD3995BCF5}" presName="Name0" presStyleCnt="0">
        <dgm:presLayoutVars>
          <dgm:chPref val="1"/>
          <dgm:dir/>
          <dgm:animOne val="branch"/>
          <dgm:animLvl val="lvl"/>
          <dgm:resizeHandles val="exact"/>
        </dgm:presLayoutVars>
      </dgm:prSet>
      <dgm:spPr/>
    </dgm:pt>
    <dgm:pt modelId="{04107D69-B6C1-4257-9268-3C4FA2BCE57D}" type="pres">
      <dgm:prSet presAssocID="{FD6637AD-8348-4148-8CFA-A161FB3C8AEB}" presName="root1" presStyleCnt="0"/>
      <dgm:spPr/>
    </dgm:pt>
    <dgm:pt modelId="{3756F0BF-0F52-4A41-8E4F-B0963D17F7F1}" type="pres">
      <dgm:prSet presAssocID="{FD6637AD-8348-4148-8CFA-A161FB3C8AEB}" presName="LevelOneTextNode" presStyleLbl="node0" presStyleIdx="0" presStyleCnt="1">
        <dgm:presLayoutVars>
          <dgm:chPref val="3"/>
        </dgm:presLayoutVars>
      </dgm:prSet>
      <dgm:spPr/>
    </dgm:pt>
    <dgm:pt modelId="{DAEC6C13-0B6E-4251-82E6-34E87BF25322}" type="pres">
      <dgm:prSet presAssocID="{FD6637AD-8348-4148-8CFA-A161FB3C8AEB}" presName="level2hierChild" presStyleCnt="0"/>
      <dgm:spPr/>
    </dgm:pt>
    <dgm:pt modelId="{CD65A17C-D385-454B-9DB8-9620CF97575D}" type="pres">
      <dgm:prSet presAssocID="{A5C1D66B-259D-4B3A-B56E-036A7C61F0AB}" presName="conn2-1" presStyleLbl="parChTrans1D2" presStyleIdx="0" presStyleCnt="8"/>
      <dgm:spPr/>
    </dgm:pt>
    <dgm:pt modelId="{A616987D-5C60-4157-9E45-D055AF3686FD}" type="pres">
      <dgm:prSet presAssocID="{A5C1D66B-259D-4B3A-B56E-036A7C61F0AB}" presName="connTx" presStyleLbl="parChTrans1D2" presStyleIdx="0" presStyleCnt="8"/>
      <dgm:spPr/>
    </dgm:pt>
    <dgm:pt modelId="{5F2A6D41-EB4A-435C-B60A-4D57DEB01931}" type="pres">
      <dgm:prSet presAssocID="{F9AB0759-BEF8-400D-8D58-0D93AC0C58D5}" presName="root2" presStyleCnt="0"/>
      <dgm:spPr/>
    </dgm:pt>
    <dgm:pt modelId="{06965E9B-64E6-4D4E-9C5A-1F1A91385174}" type="pres">
      <dgm:prSet presAssocID="{F9AB0759-BEF8-400D-8D58-0D93AC0C58D5}" presName="LevelTwoTextNode" presStyleLbl="node2" presStyleIdx="0" presStyleCnt="8" custScaleX="217782">
        <dgm:presLayoutVars>
          <dgm:chPref val="3"/>
        </dgm:presLayoutVars>
      </dgm:prSet>
      <dgm:spPr/>
    </dgm:pt>
    <dgm:pt modelId="{F8C11FB0-5D69-44F7-8685-63CCB30E82A4}" type="pres">
      <dgm:prSet presAssocID="{F9AB0759-BEF8-400D-8D58-0D93AC0C58D5}" presName="level3hierChild" presStyleCnt="0"/>
      <dgm:spPr/>
    </dgm:pt>
    <dgm:pt modelId="{2C9AAD37-2B2E-44FA-B152-DF7DF296944A}" type="pres">
      <dgm:prSet presAssocID="{990032B7-AFFE-4952-82F3-F16E9DCE4E75}" presName="conn2-1" presStyleLbl="parChTrans1D2" presStyleIdx="1" presStyleCnt="8"/>
      <dgm:spPr/>
    </dgm:pt>
    <dgm:pt modelId="{35129C40-C039-4531-A3F4-0939918C021F}" type="pres">
      <dgm:prSet presAssocID="{990032B7-AFFE-4952-82F3-F16E9DCE4E75}" presName="connTx" presStyleLbl="parChTrans1D2" presStyleIdx="1" presStyleCnt="8"/>
      <dgm:spPr/>
    </dgm:pt>
    <dgm:pt modelId="{87B11285-7473-4BA7-8D62-64EE64C16B48}" type="pres">
      <dgm:prSet presAssocID="{7B76CA11-0D08-4826-9788-593163002EEC}" presName="root2" presStyleCnt="0"/>
      <dgm:spPr/>
    </dgm:pt>
    <dgm:pt modelId="{CBB98E93-A78F-449F-8F66-D5C437956AB1}" type="pres">
      <dgm:prSet presAssocID="{7B76CA11-0D08-4826-9788-593163002EEC}" presName="LevelTwoTextNode" presStyleLbl="node2" presStyleIdx="1" presStyleCnt="8" custScaleX="217782">
        <dgm:presLayoutVars>
          <dgm:chPref val="3"/>
        </dgm:presLayoutVars>
      </dgm:prSet>
      <dgm:spPr/>
    </dgm:pt>
    <dgm:pt modelId="{FBC88535-1D2A-4EE7-B980-FD272E8AF43F}" type="pres">
      <dgm:prSet presAssocID="{7B76CA11-0D08-4826-9788-593163002EEC}" presName="level3hierChild" presStyleCnt="0"/>
      <dgm:spPr/>
    </dgm:pt>
    <dgm:pt modelId="{5E1303BA-45DA-489C-A0F1-61C592B0EB35}" type="pres">
      <dgm:prSet presAssocID="{63BD289A-53D0-437B-8C7D-2F3A8DCD800C}" presName="conn2-1" presStyleLbl="parChTrans1D2" presStyleIdx="2" presStyleCnt="8"/>
      <dgm:spPr/>
    </dgm:pt>
    <dgm:pt modelId="{BBB9D2CE-8558-4678-857D-61C85A2D97B1}" type="pres">
      <dgm:prSet presAssocID="{63BD289A-53D0-437B-8C7D-2F3A8DCD800C}" presName="connTx" presStyleLbl="parChTrans1D2" presStyleIdx="2" presStyleCnt="8"/>
      <dgm:spPr/>
    </dgm:pt>
    <dgm:pt modelId="{B83A1055-F4D0-4F62-B914-2E983DDC9655}" type="pres">
      <dgm:prSet presAssocID="{35B5D195-7FB9-4F49-B885-4BC5291FD590}" presName="root2" presStyleCnt="0"/>
      <dgm:spPr/>
    </dgm:pt>
    <dgm:pt modelId="{4E47CD57-824C-46B7-B508-2EA1A6B61728}" type="pres">
      <dgm:prSet presAssocID="{35B5D195-7FB9-4F49-B885-4BC5291FD590}" presName="LevelTwoTextNode" presStyleLbl="node2" presStyleIdx="2" presStyleCnt="8" custScaleX="217782">
        <dgm:presLayoutVars>
          <dgm:chPref val="3"/>
        </dgm:presLayoutVars>
      </dgm:prSet>
      <dgm:spPr/>
    </dgm:pt>
    <dgm:pt modelId="{C8D2C293-3240-450F-AD69-C3FEC344B1BB}" type="pres">
      <dgm:prSet presAssocID="{35B5D195-7FB9-4F49-B885-4BC5291FD590}" presName="level3hierChild" presStyleCnt="0"/>
      <dgm:spPr/>
    </dgm:pt>
    <dgm:pt modelId="{4F6A9D28-0533-48EF-B32F-CA93E04A1519}" type="pres">
      <dgm:prSet presAssocID="{ADFAE1FE-29E7-4E12-857B-FBB34C75BB99}" presName="conn2-1" presStyleLbl="parChTrans1D2" presStyleIdx="3" presStyleCnt="8"/>
      <dgm:spPr/>
    </dgm:pt>
    <dgm:pt modelId="{AD0C921A-65F6-4EA1-8F10-DE5192794B1F}" type="pres">
      <dgm:prSet presAssocID="{ADFAE1FE-29E7-4E12-857B-FBB34C75BB99}" presName="connTx" presStyleLbl="parChTrans1D2" presStyleIdx="3" presStyleCnt="8"/>
      <dgm:spPr/>
    </dgm:pt>
    <dgm:pt modelId="{56EE73D6-B61A-45A5-BCE9-998403313D10}" type="pres">
      <dgm:prSet presAssocID="{972ADB39-18AB-4087-A71E-F36F9DAB232E}" presName="root2" presStyleCnt="0"/>
      <dgm:spPr/>
    </dgm:pt>
    <dgm:pt modelId="{795E8D75-046E-47D3-B80C-08977FADA028}" type="pres">
      <dgm:prSet presAssocID="{972ADB39-18AB-4087-A71E-F36F9DAB232E}" presName="LevelTwoTextNode" presStyleLbl="node2" presStyleIdx="3" presStyleCnt="8" custScaleX="217782">
        <dgm:presLayoutVars>
          <dgm:chPref val="3"/>
        </dgm:presLayoutVars>
      </dgm:prSet>
      <dgm:spPr/>
    </dgm:pt>
    <dgm:pt modelId="{80F64BB7-5FC5-4276-A6C5-C43E1E31BF82}" type="pres">
      <dgm:prSet presAssocID="{972ADB39-18AB-4087-A71E-F36F9DAB232E}" presName="level3hierChild" presStyleCnt="0"/>
      <dgm:spPr/>
    </dgm:pt>
    <dgm:pt modelId="{C5FBE0DD-E9D9-4C28-9BA7-6891411571B5}" type="pres">
      <dgm:prSet presAssocID="{8CC7E745-2AAA-4B0D-9656-2F618AAE98B5}" presName="conn2-1" presStyleLbl="parChTrans1D2" presStyleIdx="4" presStyleCnt="8"/>
      <dgm:spPr/>
    </dgm:pt>
    <dgm:pt modelId="{67D49A23-FF92-4A82-8A00-06D5E3A8DF61}" type="pres">
      <dgm:prSet presAssocID="{8CC7E745-2AAA-4B0D-9656-2F618AAE98B5}" presName="connTx" presStyleLbl="parChTrans1D2" presStyleIdx="4" presStyleCnt="8"/>
      <dgm:spPr/>
    </dgm:pt>
    <dgm:pt modelId="{4B578BF4-EB35-4FBA-BA4B-5C20520E7F9D}" type="pres">
      <dgm:prSet presAssocID="{A0B22D19-8538-472E-9326-1418BDD57CB3}" presName="root2" presStyleCnt="0"/>
      <dgm:spPr/>
    </dgm:pt>
    <dgm:pt modelId="{FA9C2171-DD08-4148-B43B-B8078351F28D}" type="pres">
      <dgm:prSet presAssocID="{A0B22D19-8538-472E-9326-1418BDD57CB3}" presName="LevelTwoTextNode" presStyleLbl="node2" presStyleIdx="4" presStyleCnt="8" custScaleX="217782">
        <dgm:presLayoutVars>
          <dgm:chPref val="3"/>
        </dgm:presLayoutVars>
      </dgm:prSet>
      <dgm:spPr/>
    </dgm:pt>
    <dgm:pt modelId="{53351B2D-6DB4-44B3-ABF5-AFF56202F022}" type="pres">
      <dgm:prSet presAssocID="{A0B22D19-8538-472E-9326-1418BDD57CB3}" presName="level3hierChild" presStyleCnt="0"/>
      <dgm:spPr/>
    </dgm:pt>
    <dgm:pt modelId="{5FA45CE3-D2EF-4A45-8061-48327DC461EB}" type="pres">
      <dgm:prSet presAssocID="{4EBCB97F-2343-4287-9CD5-170352D6C732}" presName="conn2-1" presStyleLbl="parChTrans1D2" presStyleIdx="5" presStyleCnt="8"/>
      <dgm:spPr/>
    </dgm:pt>
    <dgm:pt modelId="{61BC88F9-984C-483E-9984-60C76F7CE39D}" type="pres">
      <dgm:prSet presAssocID="{4EBCB97F-2343-4287-9CD5-170352D6C732}" presName="connTx" presStyleLbl="parChTrans1D2" presStyleIdx="5" presStyleCnt="8"/>
      <dgm:spPr/>
    </dgm:pt>
    <dgm:pt modelId="{FB03D91C-05D7-43C0-922B-168A7661D77C}" type="pres">
      <dgm:prSet presAssocID="{83BE9829-446C-4FDC-AE62-2007A361E787}" presName="root2" presStyleCnt="0"/>
      <dgm:spPr/>
    </dgm:pt>
    <dgm:pt modelId="{51F2C45E-D995-4827-A2C3-7087D76BCB1D}" type="pres">
      <dgm:prSet presAssocID="{83BE9829-446C-4FDC-AE62-2007A361E787}" presName="LevelTwoTextNode" presStyleLbl="node2" presStyleIdx="5" presStyleCnt="8" custScaleX="217782">
        <dgm:presLayoutVars>
          <dgm:chPref val="3"/>
        </dgm:presLayoutVars>
      </dgm:prSet>
      <dgm:spPr/>
    </dgm:pt>
    <dgm:pt modelId="{A788DAE4-AB90-4B8B-9F54-E08C587E96B2}" type="pres">
      <dgm:prSet presAssocID="{83BE9829-446C-4FDC-AE62-2007A361E787}" presName="level3hierChild" presStyleCnt="0"/>
      <dgm:spPr/>
    </dgm:pt>
    <dgm:pt modelId="{D903B261-0F82-48FB-B00E-B1F3949ACFDA}" type="pres">
      <dgm:prSet presAssocID="{5C9E2A94-78B8-4E19-A69B-6AE5BFDADCA9}" presName="conn2-1" presStyleLbl="parChTrans1D2" presStyleIdx="6" presStyleCnt="8"/>
      <dgm:spPr/>
    </dgm:pt>
    <dgm:pt modelId="{4A5A2FD3-256D-4E48-BE67-CD5CF4198D9E}" type="pres">
      <dgm:prSet presAssocID="{5C9E2A94-78B8-4E19-A69B-6AE5BFDADCA9}" presName="connTx" presStyleLbl="parChTrans1D2" presStyleIdx="6" presStyleCnt="8"/>
      <dgm:spPr/>
    </dgm:pt>
    <dgm:pt modelId="{3B954F05-8E1E-41DD-B7F8-BEA0A4DC7EE1}" type="pres">
      <dgm:prSet presAssocID="{4CD486C5-8CC6-4629-BD2A-575231F4CF74}" presName="root2" presStyleCnt="0"/>
      <dgm:spPr/>
    </dgm:pt>
    <dgm:pt modelId="{6D2E39EB-6A00-45C5-9AA8-687557E1E535}" type="pres">
      <dgm:prSet presAssocID="{4CD486C5-8CC6-4629-BD2A-575231F4CF74}" presName="LevelTwoTextNode" presStyleLbl="node2" presStyleIdx="6" presStyleCnt="8" custScaleX="217782">
        <dgm:presLayoutVars>
          <dgm:chPref val="3"/>
        </dgm:presLayoutVars>
      </dgm:prSet>
      <dgm:spPr/>
    </dgm:pt>
    <dgm:pt modelId="{7BB9E0F7-246A-4193-8A45-DA17BD3E1CB7}" type="pres">
      <dgm:prSet presAssocID="{4CD486C5-8CC6-4629-BD2A-575231F4CF74}" presName="level3hierChild" presStyleCnt="0"/>
      <dgm:spPr/>
    </dgm:pt>
    <dgm:pt modelId="{19BD2B71-9E63-4A33-AAC9-6F8CBC4BE348}" type="pres">
      <dgm:prSet presAssocID="{91675C81-FD27-44DF-8791-B340E34DF71E}" presName="conn2-1" presStyleLbl="parChTrans1D2" presStyleIdx="7" presStyleCnt="8"/>
      <dgm:spPr/>
    </dgm:pt>
    <dgm:pt modelId="{A7378976-EB80-4504-9EF0-C5C431562630}" type="pres">
      <dgm:prSet presAssocID="{91675C81-FD27-44DF-8791-B340E34DF71E}" presName="connTx" presStyleLbl="parChTrans1D2" presStyleIdx="7" presStyleCnt="8"/>
      <dgm:spPr/>
    </dgm:pt>
    <dgm:pt modelId="{CB4E3A51-D3E3-4709-9DD8-92C6A113D934}" type="pres">
      <dgm:prSet presAssocID="{62BD7B65-4D5F-450C-B084-6D4A55760065}" presName="root2" presStyleCnt="0"/>
      <dgm:spPr/>
    </dgm:pt>
    <dgm:pt modelId="{132E7BFA-B599-4BB3-8147-1AE6892E70DE}" type="pres">
      <dgm:prSet presAssocID="{62BD7B65-4D5F-450C-B084-6D4A55760065}" presName="LevelTwoTextNode" presStyleLbl="node2" presStyleIdx="7" presStyleCnt="8" custScaleX="217782">
        <dgm:presLayoutVars>
          <dgm:chPref val="3"/>
        </dgm:presLayoutVars>
      </dgm:prSet>
      <dgm:spPr/>
    </dgm:pt>
    <dgm:pt modelId="{B3AA046A-1A82-416D-9F1E-A94C6FA43029}" type="pres">
      <dgm:prSet presAssocID="{62BD7B65-4D5F-450C-B084-6D4A55760065}" presName="level3hierChild" presStyleCnt="0"/>
      <dgm:spPr/>
    </dgm:pt>
  </dgm:ptLst>
  <dgm:cxnLst>
    <dgm:cxn modelId="{05A7970C-780D-4302-AD59-FAAE39B04B55}" type="presOf" srcId="{91675C81-FD27-44DF-8791-B340E34DF71E}" destId="{19BD2B71-9E63-4A33-AAC9-6F8CBC4BE348}" srcOrd="0" destOrd="0" presId="urn:microsoft.com/office/officeart/2008/layout/HorizontalMultiLevelHierarchy"/>
    <dgm:cxn modelId="{86D6351A-971C-4DB2-A524-08FBE6E38158}" srcId="{FD6637AD-8348-4148-8CFA-A161FB3C8AEB}" destId="{A0B22D19-8538-472E-9326-1418BDD57CB3}" srcOrd="4" destOrd="0" parTransId="{8CC7E745-2AAA-4B0D-9656-2F618AAE98B5}" sibTransId="{BC53C104-6B94-4ABA-8F18-7B4713801D10}"/>
    <dgm:cxn modelId="{5E96261E-25BC-4F10-BA88-D6857E031481}" srcId="{FD6637AD-8348-4148-8CFA-A161FB3C8AEB}" destId="{83BE9829-446C-4FDC-AE62-2007A361E787}" srcOrd="5" destOrd="0" parTransId="{4EBCB97F-2343-4287-9CD5-170352D6C732}" sibTransId="{7F9BF394-911D-4EBB-B2C1-024D8AD6FEDC}"/>
    <dgm:cxn modelId="{765C2C1E-CAD1-4212-A946-BB767C59D11A}" srcId="{FD6637AD-8348-4148-8CFA-A161FB3C8AEB}" destId="{972ADB39-18AB-4087-A71E-F36F9DAB232E}" srcOrd="3" destOrd="0" parTransId="{ADFAE1FE-29E7-4E12-857B-FBB34C75BB99}" sibTransId="{5AA163E5-7280-4101-B188-BFD8DBE1FA49}"/>
    <dgm:cxn modelId="{B96EE82C-E45C-43AA-B782-C7457CD01283}" type="presOf" srcId="{83BE9829-446C-4FDC-AE62-2007A361E787}" destId="{51F2C45E-D995-4827-A2C3-7087D76BCB1D}" srcOrd="0" destOrd="0" presId="urn:microsoft.com/office/officeart/2008/layout/HorizontalMultiLevelHierarchy"/>
    <dgm:cxn modelId="{828E7A2D-9339-411D-A215-9A35E9EFD43B}" type="presOf" srcId="{4EBCB97F-2343-4287-9CD5-170352D6C732}" destId="{61BC88F9-984C-483E-9984-60C76F7CE39D}" srcOrd="1" destOrd="0" presId="urn:microsoft.com/office/officeart/2008/layout/HorizontalMultiLevelHierarchy"/>
    <dgm:cxn modelId="{62363834-EAA3-464D-A859-D686906474DC}" type="presOf" srcId="{62BD7B65-4D5F-450C-B084-6D4A55760065}" destId="{132E7BFA-B599-4BB3-8147-1AE6892E70DE}" srcOrd="0" destOrd="0" presId="urn:microsoft.com/office/officeart/2008/layout/HorizontalMultiLevelHierarchy"/>
    <dgm:cxn modelId="{1FBAD734-55C8-4379-ABC8-053A3D4D91C5}" type="presOf" srcId="{4CD486C5-8CC6-4629-BD2A-575231F4CF74}" destId="{6D2E39EB-6A00-45C5-9AA8-687557E1E535}" srcOrd="0" destOrd="0" presId="urn:microsoft.com/office/officeart/2008/layout/HorizontalMultiLevelHierarchy"/>
    <dgm:cxn modelId="{4C405769-42E0-4A45-A4A1-13039F4927DC}" type="presOf" srcId="{F13A9CF4-05CC-4D60-AD29-31BD3995BCF5}" destId="{CC69419F-D239-4254-A4DC-CBD76B3D13DF}" srcOrd="0" destOrd="0" presId="urn:microsoft.com/office/officeart/2008/layout/HorizontalMultiLevelHierarchy"/>
    <dgm:cxn modelId="{17BA7F6C-70FF-4839-8EAE-1492AFEDF932}" type="presOf" srcId="{63BD289A-53D0-437B-8C7D-2F3A8DCD800C}" destId="{BBB9D2CE-8558-4678-857D-61C85A2D97B1}" srcOrd="1" destOrd="0" presId="urn:microsoft.com/office/officeart/2008/layout/HorizontalMultiLevelHierarchy"/>
    <dgm:cxn modelId="{F0789071-3AA1-47DB-ABE0-871BACA6B732}" type="presOf" srcId="{FD6637AD-8348-4148-8CFA-A161FB3C8AEB}" destId="{3756F0BF-0F52-4A41-8E4F-B0963D17F7F1}" srcOrd="0" destOrd="0" presId="urn:microsoft.com/office/officeart/2008/layout/HorizontalMultiLevelHierarchy"/>
    <dgm:cxn modelId="{E1CC9073-3A6C-4F61-B26A-71001DD71B04}" type="presOf" srcId="{A0B22D19-8538-472E-9326-1418BDD57CB3}" destId="{FA9C2171-DD08-4148-B43B-B8078351F28D}" srcOrd="0" destOrd="0" presId="urn:microsoft.com/office/officeart/2008/layout/HorizontalMultiLevelHierarchy"/>
    <dgm:cxn modelId="{ACC3C453-A380-4FDF-8BAA-3DFA03BFA3D6}" type="presOf" srcId="{63BD289A-53D0-437B-8C7D-2F3A8DCD800C}" destId="{5E1303BA-45DA-489C-A0F1-61C592B0EB35}" srcOrd="0" destOrd="0" presId="urn:microsoft.com/office/officeart/2008/layout/HorizontalMultiLevelHierarchy"/>
    <dgm:cxn modelId="{86A65A75-E2AD-42FC-B4D3-8282A0967F9F}" type="presOf" srcId="{F9AB0759-BEF8-400D-8D58-0D93AC0C58D5}" destId="{06965E9B-64E6-4D4E-9C5A-1F1A91385174}" srcOrd="0" destOrd="0" presId="urn:microsoft.com/office/officeart/2008/layout/HorizontalMultiLevelHierarchy"/>
    <dgm:cxn modelId="{4297D456-9B52-4602-A999-180F8F817D2E}" srcId="{FD6637AD-8348-4148-8CFA-A161FB3C8AEB}" destId="{35B5D195-7FB9-4F49-B885-4BC5291FD590}" srcOrd="2" destOrd="0" parTransId="{63BD289A-53D0-437B-8C7D-2F3A8DCD800C}" sibTransId="{9CA68C80-F40B-4C77-8A33-9D6C2A56BB45}"/>
    <dgm:cxn modelId="{74AEBB7B-7C71-4C97-A62D-BAE2658AA784}" type="presOf" srcId="{990032B7-AFFE-4952-82F3-F16E9DCE4E75}" destId="{2C9AAD37-2B2E-44FA-B152-DF7DF296944A}" srcOrd="0" destOrd="0" presId="urn:microsoft.com/office/officeart/2008/layout/HorizontalMultiLevelHierarchy"/>
    <dgm:cxn modelId="{B282787C-7948-416B-899F-40AF96F8DA72}" type="presOf" srcId="{4EBCB97F-2343-4287-9CD5-170352D6C732}" destId="{5FA45CE3-D2EF-4A45-8061-48327DC461EB}" srcOrd="0" destOrd="0" presId="urn:microsoft.com/office/officeart/2008/layout/HorizontalMultiLevelHierarchy"/>
    <dgm:cxn modelId="{3A297F88-1EDC-4B76-B563-BA29AF0E90F6}" type="presOf" srcId="{8CC7E745-2AAA-4B0D-9656-2F618AAE98B5}" destId="{67D49A23-FF92-4A82-8A00-06D5E3A8DF61}" srcOrd="1" destOrd="0" presId="urn:microsoft.com/office/officeart/2008/layout/HorizontalMultiLevelHierarchy"/>
    <dgm:cxn modelId="{7A792891-E798-4A78-ADBA-FAAC1F7939C1}" type="presOf" srcId="{ADFAE1FE-29E7-4E12-857B-FBB34C75BB99}" destId="{AD0C921A-65F6-4EA1-8F10-DE5192794B1F}" srcOrd="1" destOrd="0" presId="urn:microsoft.com/office/officeart/2008/layout/HorizontalMultiLevelHierarchy"/>
    <dgm:cxn modelId="{E4A53992-9D6D-4625-BE1C-7CE2F1386F05}" type="presOf" srcId="{A5C1D66B-259D-4B3A-B56E-036A7C61F0AB}" destId="{CD65A17C-D385-454B-9DB8-9620CF97575D}" srcOrd="0" destOrd="0" presId="urn:microsoft.com/office/officeart/2008/layout/HorizontalMultiLevelHierarchy"/>
    <dgm:cxn modelId="{1B62BA94-8E22-4B6D-B518-3EB144B4CDE0}" srcId="{FD6637AD-8348-4148-8CFA-A161FB3C8AEB}" destId="{7B76CA11-0D08-4826-9788-593163002EEC}" srcOrd="1" destOrd="0" parTransId="{990032B7-AFFE-4952-82F3-F16E9DCE4E75}" sibTransId="{2381965D-691E-4745-8497-8E5C02921F8F}"/>
    <dgm:cxn modelId="{F36ABCAE-A160-40E0-9B04-0D829A468754}" srcId="{FD6637AD-8348-4148-8CFA-A161FB3C8AEB}" destId="{62BD7B65-4D5F-450C-B084-6D4A55760065}" srcOrd="7" destOrd="0" parTransId="{91675C81-FD27-44DF-8791-B340E34DF71E}" sibTransId="{5CA6049C-D458-4D9D-AEED-7C647743B22D}"/>
    <dgm:cxn modelId="{F95755B1-D92F-41C1-B5D6-94453CE9241D}" type="presOf" srcId="{35B5D195-7FB9-4F49-B885-4BC5291FD590}" destId="{4E47CD57-824C-46B7-B508-2EA1A6B61728}" srcOrd="0" destOrd="0" presId="urn:microsoft.com/office/officeart/2008/layout/HorizontalMultiLevelHierarchy"/>
    <dgm:cxn modelId="{7C7F17B7-2FBC-45EE-B96B-712152CC7FB9}" type="presOf" srcId="{5C9E2A94-78B8-4E19-A69B-6AE5BFDADCA9}" destId="{D903B261-0F82-48FB-B00E-B1F3949ACFDA}" srcOrd="0" destOrd="0" presId="urn:microsoft.com/office/officeart/2008/layout/HorizontalMultiLevelHierarchy"/>
    <dgm:cxn modelId="{AFBAC4B7-D5C7-41BD-8D37-60514397F701}" type="presOf" srcId="{A5C1D66B-259D-4B3A-B56E-036A7C61F0AB}" destId="{A616987D-5C60-4157-9E45-D055AF3686FD}" srcOrd="1" destOrd="0" presId="urn:microsoft.com/office/officeart/2008/layout/HorizontalMultiLevelHierarchy"/>
    <dgm:cxn modelId="{D40FBDBD-A16C-465E-8F61-AEDAE4D76FDE}" type="presOf" srcId="{5C9E2A94-78B8-4E19-A69B-6AE5BFDADCA9}" destId="{4A5A2FD3-256D-4E48-BE67-CD5CF4198D9E}" srcOrd="1" destOrd="0" presId="urn:microsoft.com/office/officeart/2008/layout/HorizontalMultiLevelHierarchy"/>
    <dgm:cxn modelId="{1A20EEC6-E10C-4AAE-8DF5-FC7C45520B1C}" type="presOf" srcId="{972ADB39-18AB-4087-A71E-F36F9DAB232E}" destId="{795E8D75-046E-47D3-B80C-08977FADA028}" srcOrd="0" destOrd="0" presId="urn:microsoft.com/office/officeart/2008/layout/HorizontalMultiLevelHierarchy"/>
    <dgm:cxn modelId="{2D7B74E0-B8F8-47F9-990A-FB3C781F49CA}" type="presOf" srcId="{ADFAE1FE-29E7-4E12-857B-FBB34C75BB99}" destId="{4F6A9D28-0533-48EF-B32F-CA93E04A1519}" srcOrd="0" destOrd="0" presId="urn:microsoft.com/office/officeart/2008/layout/HorizontalMultiLevelHierarchy"/>
    <dgm:cxn modelId="{27D4E0ED-F89D-46FA-9CD8-37E713E30842}" type="presOf" srcId="{990032B7-AFFE-4952-82F3-F16E9DCE4E75}" destId="{35129C40-C039-4531-A3F4-0939918C021F}" srcOrd="1" destOrd="0" presId="urn:microsoft.com/office/officeart/2008/layout/HorizontalMultiLevelHierarchy"/>
    <dgm:cxn modelId="{070E85F0-C433-475B-BD06-C88086725DF9}" srcId="{F13A9CF4-05CC-4D60-AD29-31BD3995BCF5}" destId="{FD6637AD-8348-4148-8CFA-A161FB3C8AEB}" srcOrd="0" destOrd="0" parTransId="{0FFD0D83-799A-41F7-B8EB-CAC9DFD208CB}" sibTransId="{7119376B-4EA1-4C40-8BB6-858BCDD16878}"/>
    <dgm:cxn modelId="{A34EA0F3-8682-4FDA-AAF9-18A5267D84AE}" type="presOf" srcId="{7B76CA11-0D08-4826-9788-593163002EEC}" destId="{CBB98E93-A78F-449F-8F66-D5C437956AB1}" srcOrd="0" destOrd="0" presId="urn:microsoft.com/office/officeart/2008/layout/HorizontalMultiLevelHierarchy"/>
    <dgm:cxn modelId="{5C813EF9-867B-48E4-91D3-E27A68D4DD3C}" srcId="{FD6637AD-8348-4148-8CFA-A161FB3C8AEB}" destId="{F9AB0759-BEF8-400D-8D58-0D93AC0C58D5}" srcOrd="0" destOrd="0" parTransId="{A5C1D66B-259D-4B3A-B56E-036A7C61F0AB}" sibTransId="{DF6C3DBC-A5DD-4AB0-9185-AAD7A14F523B}"/>
    <dgm:cxn modelId="{169334FB-EEBC-4E39-A7F2-EA983FDD9940}" srcId="{FD6637AD-8348-4148-8CFA-A161FB3C8AEB}" destId="{4CD486C5-8CC6-4629-BD2A-575231F4CF74}" srcOrd="6" destOrd="0" parTransId="{5C9E2A94-78B8-4E19-A69B-6AE5BFDADCA9}" sibTransId="{9B65C2C7-1051-43C4-A374-3340778F0470}"/>
    <dgm:cxn modelId="{07DA9CFC-BA58-411A-8F65-ED8E861A9B2B}" type="presOf" srcId="{8CC7E745-2AAA-4B0D-9656-2F618AAE98B5}" destId="{C5FBE0DD-E9D9-4C28-9BA7-6891411571B5}" srcOrd="0" destOrd="0" presId="urn:microsoft.com/office/officeart/2008/layout/HorizontalMultiLevelHierarchy"/>
    <dgm:cxn modelId="{8A0B2AFD-13B4-4B9F-BFE2-537E6EF5F180}" type="presOf" srcId="{91675C81-FD27-44DF-8791-B340E34DF71E}" destId="{A7378976-EB80-4504-9EF0-C5C431562630}" srcOrd="1" destOrd="0" presId="urn:microsoft.com/office/officeart/2008/layout/HorizontalMultiLevelHierarchy"/>
    <dgm:cxn modelId="{F3F42FFE-9BF2-479D-AC15-97A3DADA4057}" type="presParOf" srcId="{CC69419F-D239-4254-A4DC-CBD76B3D13DF}" destId="{04107D69-B6C1-4257-9268-3C4FA2BCE57D}" srcOrd="0" destOrd="0" presId="urn:microsoft.com/office/officeart/2008/layout/HorizontalMultiLevelHierarchy"/>
    <dgm:cxn modelId="{CEDADBD6-7715-4763-AB41-92F6AF9D0A22}" type="presParOf" srcId="{04107D69-B6C1-4257-9268-3C4FA2BCE57D}" destId="{3756F0BF-0F52-4A41-8E4F-B0963D17F7F1}" srcOrd="0" destOrd="0" presId="urn:microsoft.com/office/officeart/2008/layout/HorizontalMultiLevelHierarchy"/>
    <dgm:cxn modelId="{A9303E7D-71FE-48D0-82F6-D2966685C848}" type="presParOf" srcId="{04107D69-B6C1-4257-9268-3C4FA2BCE57D}" destId="{DAEC6C13-0B6E-4251-82E6-34E87BF25322}" srcOrd="1" destOrd="0" presId="urn:microsoft.com/office/officeart/2008/layout/HorizontalMultiLevelHierarchy"/>
    <dgm:cxn modelId="{2126AE58-CDA4-487F-98F4-23459FED79E6}" type="presParOf" srcId="{DAEC6C13-0B6E-4251-82E6-34E87BF25322}" destId="{CD65A17C-D385-454B-9DB8-9620CF97575D}" srcOrd="0" destOrd="0" presId="urn:microsoft.com/office/officeart/2008/layout/HorizontalMultiLevelHierarchy"/>
    <dgm:cxn modelId="{C563D7C9-546C-4BD5-B6F3-AB14C5815548}" type="presParOf" srcId="{CD65A17C-D385-454B-9DB8-9620CF97575D}" destId="{A616987D-5C60-4157-9E45-D055AF3686FD}" srcOrd="0" destOrd="0" presId="urn:microsoft.com/office/officeart/2008/layout/HorizontalMultiLevelHierarchy"/>
    <dgm:cxn modelId="{0E248100-C0D4-4A7B-9B45-C01971473006}" type="presParOf" srcId="{DAEC6C13-0B6E-4251-82E6-34E87BF25322}" destId="{5F2A6D41-EB4A-435C-B60A-4D57DEB01931}" srcOrd="1" destOrd="0" presId="urn:microsoft.com/office/officeart/2008/layout/HorizontalMultiLevelHierarchy"/>
    <dgm:cxn modelId="{AECA2A92-9E8B-4771-BDFA-1F7266A04768}" type="presParOf" srcId="{5F2A6D41-EB4A-435C-B60A-4D57DEB01931}" destId="{06965E9B-64E6-4D4E-9C5A-1F1A91385174}" srcOrd="0" destOrd="0" presId="urn:microsoft.com/office/officeart/2008/layout/HorizontalMultiLevelHierarchy"/>
    <dgm:cxn modelId="{BF4C5460-FBCD-4293-9500-2375D35BD2EE}" type="presParOf" srcId="{5F2A6D41-EB4A-435C-B60A-4D57DEB01931}" destId="{F8C11FB0-5D69-44F7-8685-63CCB30E82A4}" srcOrd="1" destOrd="0" presId="urn:microsoft.com/office/officeart/2008/layout/HorizontalMultiLevelHierarchy"/>
    <dgm:cxn modelId="{1B5A950C-290F-4758-8EC8-C16A4719FB3A}" type="presParOf" srcId="{DAEC6C13-0B6E-4251-82E6-34E87BF25322}" destId="{2C9AAD37-2B2E-44FA-B152-DF7DF296944A}" srcOrd="2" destOrd="0" presId="urn:microsoft.com/office/officeart/2008/layout/HorizontalMultiLevelHierarchy"/>
    <dgm:cxn modelId="{C28D3299-6327-4D5D-90D5-89585172DC6D}" type="presParOf" srcId="{2C9AAD37-2B2E-44FA-B152-DF7DF296944A}" destId="{35129C40-C039-4531-A3F4-0939918C021F}" srcOrd="0" destOrd="0" presId="urn:microsoft.com/office/officeart/2008/layout/HorizontalMultiLevelHierarchy"/>
    <dgm:cxn modelId="{0ED81D31-1CB8-45F1-AB30-DD42E3E29ACB}" type="presParOf" srcId="{DAEC6C13-0B6E-4251-82E6-34E87BF25322}" destId="{87B11285-7473-4BA7-8D62-64EE64C16B48}" srcOrd="3" destOrd="0" presId="urn:microsoft.com/office/officeart/2008/layout/HorizontalMultiLevelHierarchy"/>
    <dgm:cxn modelId="{57AE10F6-FA0E-47EB-B83E-62F7014E3E5A}" type="presParOf" srcId="{87B11285-7473-4BA7-8D62-64EE64C16B48}" destId="{CBB98E93-A78F-449F-8F66-D5C437956AB1}" srcOrd="0" destOrd="0" presId="urn:microsoft.com/office/officeart/2008/layout/HorizontalMultiLevelHierarchy"/>
    <dgm:cxn modelId="{33949FFF-E633-495B-A9CA-30364D97EE85}" type="presParOf" srcId="{87B11285-7473-4BA7-8D62-64EE64C16B48}" destId="{FBC88535-1D2A-4EE7-B980-FD272E8AF43F}" srcOrd="1" destOrd="0" presId="urn:microsoft.com/office/officeart/2008/layout/HorizontalMultiLevelHierarchy"/>
    <dgm:cxn modelId="{DFC1E1E5-3564-4581-A3D7-2334ECCE47F2}" type="presParOf" srcId="{DAEC6C13-0B6E-4251-82E6-34E87BF25322}" destId="{5E1303BA-45DA-489C-A0F1-61C592B0EB35}" srcOrd="4" destOrd="0" presId="urn:microsoft.com/office/officeart/2008/layout/HorizontalMultiLevelHierarchy"/>
    <dgm:cxn modelId="{0D59FCB0-F9DE-4437-AE02-4A4ED2BF06E6}" type="presParOf" srcId="{5E1303BA-45DA-489C-A0F1-61C592B0EB35}" destId="{BBB9D2CE-8558-4678-857D-61C85A2D97B1}" srcOrd="0" destOrd="0" presId="urn:microsoft.com/office/officeart/2008/layout/HorizontalMultiLevelHierarchy"/>
    <dgm:cxn modelId="{6D18BE80-BA4D-4E68-8FC3-B7BCF92841C6}" type="presParOf" srcId="{DAEC6C13-0B6E-4251-82E6-34E87BF25322}" destId="{B83A1055-F4D0-4F62-B914-2E983DDC9655}" srcOrd="5" destOrd="0" presId="urn:microsoft.com/office/officeart/2008/layout/HorizontalMultiLevelHierarchy"/>
    <dgm:cxn modelId="{DF50082B-FBD3-42DB-B8F2-7B368E9DB690}" type="presParOf" srcId="{B83A1055-F4D0-4F62-B914-2E983DDC9655}" destId="{4E47CD57-824C-46B7-B508-2EA1A6B61728}" srcOrd="0" destOrd="0" presId="urn:microsoft.com/office/officeart/2008/layout/HorizontalMultiLevelHierarchy"/>
    <dgm:cxn modelId="{A457E660-CD1F-4F41-A9BF-43505480E9EB}" type="presParOf" srcId="{B83A1055-F4D0-4F62-B914-2E983DDC9655}" destId="{C8D2C293-3240-450F-AD69-C3FEC344B1BB}" srcOrd="1" destOrd="0" presId="urn:microsoft.com/office/officeart/2008/layout/HorizontalMultiLevelHierarchy"/>
    <dgm:cxn modelId="{84F91399-CC9E-4928-88F2-D48C0E2E7D48}" type="presParOf" srcId="{DAEC6C13-0B6E-4251-82E6-34E87BF25322}" destId="{4F6A9D28-0533-48EF-B32F-CA93E04A1519}" srcOrd="6" destOrd="0" presId="urn:microsoft.com/office/officeart/2008/layout/HorizontalMultiLevelHierarchy"/>
    <dgm:cxn modelId="{A32AD458-CC99-4520-9A6D-413BD6F57F88}" type="presParOf" srcId="{4F6A9D28-0533-48EF-B32F-CA93E04A1519}" destId="{AD0C921A-65F6-4EA1-8F10-DE5192794B1F}" srcOrd="0" destOrd="0" presId="urn:microsoft.com/office/officeart/2008/layout/HorizontalMultiLevelHierarchy"/>
    <dgm:cxn modelId="{F6DA6624-208B-40A2-A5C0-7B7B3240B945}" type="presParOf" srcId="{DAEC6C13-0B6E-4251-82E6-34E87BF25322}" destId="{56EE73D6-B61A-45A5-BCE9-998403313D10}" srcOrd="7" destOrd="0" presId="urn:microsoft.com/office/officeart/2008/layout/HorizontalMultiLevelHierarchy"/>
    <dgm:cxn modelId="{26A3B384-ED36-4FE0-9882-6A49B7ECE3C9}" type="presParOf" srcId="{56EE73D6-B61A-45A5-BCE9-998403313D10}" destId="{795E8D75-046E-47D3-B80C-08977FADA028}" srcOrd="0" destOrd="0" presId="urn:microsoft.com/office/officeart/2008/layout/HorizontalMultiLevelHierarchy"/>
    <dgm:cxn modelId="{4DA072F3-B2FF-4AED-8305-1D7AFC3901A2}" type="presParOf" srcId="{56EE73D6-B61A-45A5-BCE9-998403313D10}" destId="{80F64BB7-5FC5-4276-A6C5-C43E1E31BF82}" srcOrd="1" destOrd="0" presId="urn:microsoft.com/office/officeart/2008/layout/HorizontalMultiLevelHierarchy"/>
    <dgm:cxn modelId="{6C56DA69-36AE-4A05-9AB0-E9EBC4FAAADC}" type="presParOf" srcId="{DAEC6C13-0B6E-4251-82E6-34E87BF25322}" destId="{C5FBE0DD-E9D9-4C28-9BA7-6891411571B5}" srcOrd="8" destOrd="0" presId="urn:microsoft.com/office/officeart/2008/layout/HorizontalMultiLevelHierarchy"/>
    <dgm:cxn modelId="{549A481A-F3E2-484A-AA0B-47F4D276B20F}" type="presParOf" srcId="{C5FBE0DD-E9D9-4C28-9BA7-6891411571B5}" destId="{67D49A23-FF92-4A82-8A00-06D5E3A8DF61}" srcOrd="0" destOrd="0" presId="urn:microsoft.com/office/officeart/2008/layout/HorizontalMultiLevelHierarchy"/>
    <dgm:cxn modelId="{C32C7401-17BF-4315-BE5F-BCF82AFC442B}" type="presParOf" srcId="{DAEC6C13-0B6E-4251-82E6-34E87BF25322}" destId="{4B578BF4-EB35-4FBA-BA4B-5C20520E7F9D}" srcOrd="9" destOrd="0" presId="urn:microsoft.com/office/officeart/2008/layout/HorizontalMultiLevelHierarchy"/>
    <dgm:cxn modelId="{EF40729D-A68C-47B9-BF23-7E45D9734998}" type="presParOf" srcId="{4B578BF4-EB35-4FBA-BA4B-5C20520E7F9D}" destId="{FA9C2171-DD08-4148-B43B-B8078351F28D}" srcOrd="0" destOrd="0" presId="urn:microsoft.com/office/officeart/2008/layout/HorizontalMultiLevelHierarchy"/>
    <dgm:cxn modelId="{B59AFDA0-5B3F-41AE-88B6-F92999597724}" type="presParOf" srcId="{4B578BF4-EB35-4FBA-BA4B-5C20520E7F9D}" destId="{53351B2D-6DB4-44B3-ABF5-AFF56202F022}" srcOrd="1" destOrd="0" presId="urn:microsoft.com/office/officeart/2008/layout/HorizontalMultiLevelHierarchy"/>
    <dgm:cxn modelId="{3F7DF2D3-9384-4B27-9552-F18671CD6841}" type="presParOf" srcId="{DAEC6C13-0B6E-4251-82E6-34E87BF25322}" destId="{5FA45CE3-D2EF-4A45-8061-48327DC461EB}" srcOrd="10" destOrd="0" presId="urn:microsoft.com/office/officeart/2008/layout/HorizontalMultiLevelHierarchy"/>
    <dgm:cxn modelId="{EB8850BE-8934-41A5-BB68-B089D3396E96}" type="presParOf" srcId="{5FA45CE3-D2EF-4A45-8061-48327DC461EB}" destId="{61BC88F9-984C-483E-9984-60C76F7CE39D}" srcOrd="0" destOrd="0" presId="urn:microsoft.com/office/officeart/2008/layout/HorizontalMultiLevelHierarchy"/>
    <dgm:cxn modelId="{222DBC79-1CD7-4DBA-8835-8F5520942FEE}" type="presParOf" srcId="{DAEC6C13-0B6E-4251-82E6-34E87BF25322}" destId="{FB03D91C-05D7-43C0-922B-168A7661D77C}" srcOrd="11" destOrd="0" presId="urn:microsoft.com/office/officeart/2008/layout/HorizontalMultiLevelHierarchy"/>
    <dgm:cxn modelId="{340CE025-603B-402D-B9D5-24A19C70944E}" type="presParOf" srcId="{FB03D91C-05D7-43C0-922B-168A7661D77C}" destId="{51F2C45E-D995-4827-A2C3-7087D76BCB1D}" srcOrd="0" destOrd="0" presId="urn:microsoft.com/office/officeart/2008/layout/HorizontalMultiLevelHierarchy"/>
    <dgm:cxn modelId="{62F758A9-1FBA-4991-8D7A-27B4D77E7870}" type="presParOf" srcId="{FB03D91C-05D7-43C0-922B-168A7661D77C}" destId="{A788DAE4-AB90-4B8B-9F54-E08C587E96B2}" srcOrd="1" destOrd="0" presId="urn:microsoft.com/office/officeart/2008/layout/HorizontalMultiLevelHierarchy"/>
    <dgm:cxn modelId="{65296123-4329-4F06-B0B2-8CA87F18E096}" type="presParOf" srcId="{DAEC6C13-0B6E-4251-82E6-34E87BF25322}" destId="{D903B261-0F82-48FB-B00E-B1F3949ACFDA}" srcOrd="12" destOrd="0" presId="urn:microsoft.com/office/officeart/2008/layout/HorizontalMultiLevelHierarchy"/>
    <dgm:cxn modelId="{8D2BEB32-E145-4AE6-8EE2-E80A7F1DD36E}" type="presParOf" srcId="{D903B261-0F82-48FB-B00E-B1F3949ACFDA}" destId="{4A5A2FD3-256D-4E48-BE67-CD5CF4198D9E}" srcOrd="0" destOrd="0" presId="urn:microsoft.com/office/officeart/2008/layout/HorizontalMultiLevelHierarchy"/>
    <dgm:cxn modelId="{6EAC4DB1-7AC6-4510-A310-96C88D8350D4}" type="presParOf" srcId="{DAEC6C13-0B6E-4251-82E6-34E87BF25322}" destId="{3B954F05-8E1E-41DD-B7F8-BEA0A4DC7EE1}" srcOrd="13" destOrd="0" presId="urn:microsoft.com/office/officeart/2008/layout/HorizontalMultiLevelHierarchy"/>
    <dgm:cxn modelId="{F6AAFE7A-FC45-40CE-B9E1-F7584A20BE40}" type="presParOf" srcId="{3B954F05-8E1E-41DD-B7F8-BEA0A4DC7EE1}" destId="{6D2E39EB-6A00-45C5-9AA8-687557E1E535}" srcOrd="0" destOrd="0" presId="urn:microsoft.com/office/officeart/2008/layout/HorizontalMultiLevelHierarchy"/>
    <dgm:cxn modelId="{3AF019D7-DA07-4D92-8758-3C70505FC536}" type="presParOf" srcId="{3B954F05-8E1E-41DD-B7F8-BEA0A4DC7EE1}" destId="{7BB9E0F7-246A-4193-8A45-DA17BD3E1CB7}" srcOrd="1" destOrd="0" presId="urn:microsoft.com/office/officeart/2008/layout/HorizontalMultiLevelHierarchy"/>
    <dgm:cxn modelId="{F72DD94F-DF94-45E0-9005-B024BDE3DB1C}" type="presParOf" srcId="{DAEC6C13-0B6E-4251-82E6-34E87BF25322}" destId="{19BD2B71-9E63-4A33-AAC9-6F8CBC4BE348}" srcOrd="14" destOrd="0" presId="urn:microsoft.com/office/officeart/2008/layout/HorizontalMultiLevelHierarchy"/>
    <dgm:cxn modelId="{AE05FA3C-2EE0-4BF4-ABB2-0FF7FFC8F7D3}" type="presParOf" srcId="{19BD2B71-9E63-4A33-AAC9-6F8CBC4BE348}" destId="{A7378976-EB80-4504-9EF0-C5C431562630}" srcOrd="0" destOrd="0" presId="urn:microsoft.com/office/officeart/2008/layout/HorizontalMultiLevelHierarchy"/>
    <dgm:cxn modelId="{B78CE9C8-2512-4A28-AF16-D40EF155A734}" type="presParOf" srcId="{DAEC6C13-0B6E-4251-82E6-34E87BF25322}" destId="{CB4E3A51-D3E3-4709-9DD8-92C6A113D934}" srcOrd="15" destOrd="0" presId="urn:microsoft.com/office/officeart/2008/layout/HorizontalMultiLevelHierarchy"/>
    <dgm:cxn modelId="{5F5EDB41-FCE4-4123-830E-666230F9BAE7}" type="presParOf" srcId="{CB4E3A51-D3E3-4709-9DD8-92C6A113D934}" destId="{132E7BFA-B599-4BB3-8147-1AE6892E70DE}" srcOrd="0" destOrd="0" presId="urn:microsoft.com/office/officeart/2008/layout/HorizontalMultiLevelHierarchy"/>
    <dgm:cxn modelId="{A4F3A052-625F-4410-B516-56B3AEEA9116}" type="presParOf" srcId="{CB4E3A51-D3E3-4709-9DD8-92C6A113D934}" destId="{B3AA046A-1A82-416D-9F1E-A94C6FA4302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DD5AF2-FF7C-4C7F-8A7B-1F87B0C3446A}"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zh-CN" altLang="en-US"/>
        </a:p>
      </dgm:t>
    </dgm:pt>
    <dgm:pt modelId="{DEB5A0B1-619C-4DB9-9799-B3CE64EC86C8}">
      <dgm:prSet phldrT="[文本]"/>
      <dgm:spPr/>
      <dgm:t>
        <a:bodyPr/>
        <a:lstStyle/>
        <a:p>
          <a:r>
            <a:rPr lang="zh-CN" altLang="en-US" dirty="0">
              <a:latin typeface="黑体" panose="02010609060101010101" pitchFamily="49" charset="-122"/>
              <a:ea typeface="黑体" panose="02010609060101010101" pitchFamily="49" charset="-122"/>
            </a:rPr>
            <a:t>膜片钳技术使用的标本繁多</a:t>
          </a:r>
        </a:p>
      </dgm:t>
    </dgm:pt>
    <dgm:pt modelId="{7391943B-C38E-4AB5-81F8-9F4F863C5576}" type="parTrans" cxnId="{3FAD48A8-72A8-4EFF-A68A-490F7A994FB9}">
      <dgm:prSet/>
      <dgm:spPr/>
      <dgm:t>
        <a:bodyPr/>
        <a:lstStyle/>
        <a:p>
          <a:endParaRPr lang="zh-CN" altLang="en-US"/>
        </a:p>
      </dgm:t>
    </dgm:pt>
    <dgm:pt modelId="{DC756726-6144-49A5-8871-C2F514049410}" type="sibTrans" cxnId="{3FAD48A8-72A8-4EFF-A68A-490F7A994FB9}">
      <dgm:prSet/>
      <dgm:spPr/>
      <dgm:t>
        <a:bodyPr/>
        <a:lstStyle/>
        <a:p>
          <a:endParaRPr lang="zh-CN" altLang="en-US"/>
        </a:p>
      </dgm:t>
    </dgm:pt>
    <dgm:pt modelId="{5CC1EE02-3196-449D-8505-9711828213E6}">
      <dgm:prSet phldrT="[文本]"/>
      <dgm:spPr/>
      <dgm:t>
        <a:bodyPr/>
        <a:lstStyle/>
        <a:p>
          <a:r>
            <a:rPr lang="zh-CN" altLang="en-US" dirty="0">
              <a:latin typeface="黑体" panose="02010609060101010101" pitchFamily="49" charset="-122"/>
              <a:ea typeface="黑体" panose="02010609060101010101" pitchFamily="49" charset="-122"/>
            </a:rPr>
            <a:t>从最早的肌细胞、神经元、内分泌细胞等可兴奋细胞到血细胞、上皮细胞、精母细胞等</a:t>
          </a:r>
        </a:p>
      </dgm:t>
    </dgm:pt>
    <dgm:pt modelId="{A8614821-629F-4415-82E6-90BFFB387E10}" type="parTrans" cxnId="{095C9526-6A9F-4B83-AA58-FEE6F8489FF5}">
      <dgm:prSet/>
      <dgm:spPr/>
      <dgm:t>
        <a:bodyPr/>
        <a:lstStyle/>
        <a:p>
          <a:endParaRPr lang="zh-CN" altLang="en-US"/>
        </a:p>
      </dgm:t>
    </dgm:pt>
    <dgm:pt modelId="{942C4DDC-5AD6-4397-B2BC-2E9B33201CD0}" type="sibTrans" cxnId="{095C9526-6A9F-4B83-AA58-FEE6F8489FF5}">
      <dgm:prSet/>
      <dgm:spPr/>
      <dgm:t>
        <a:bodyPr/>
        <a:lstStyle/>
        <a:p>
          <a:endParaRPr lang="zh-CN" altLang="en-US"/>
        </a:p>
      </dgm:t>
    </dgm:pt>
    <dgm:pt modelId="{833DC710-A755-4521-A0A3-58154D349CCB}">
      <dgm:prSet phldrT="[文本]" phldr="1"/>
      <dgm:spPr/>
      <dgm:t>
        <a:bodyPr/>
        <a:lstStyle/>
        <a:p>
          <a:endParaRPr lang="zh-CN" altLang="en-US"/>
        </a:p>
      </dgm:t>
    </dgm:pt>
    <dgm:pt modelId="{64BA745B-67E0-4ABC-9AAD-0B0E470A8785}" type="parTrans" cxnId="{813ECE4A-14DD-4872-B7F8-7C23BD913C4A}">
      <dgm:prSet/>
      <dgm:spPr/>
      <dgm:t>
        <a:bodyPr/>
        <a:lstStyle/>
        <a:p>
          <a:endParaRPr lang="zh-CN" altLang="en-US"/>
        </a:p>
      </dgm:t>
    </dgm:pt>
    <dgm:pt modelId="{057A5F04-DBD7-4348-80C9-80C2F39A0943}" type="sibTrans" cxnId="{813ECE4A-14DD-4872-B7F8-7C23BD913C4A}">
      <dgm:prSet/>
      <dgm:spPr/>
      <dgm:t>
        <a:bodyPr/>
        <a:lstStyle/>
        <a:p>
          <a:endParaRPr lang="zh-CN" altLang="en-US"/>
        </a:p>
      </dgm:t>
    </dgm:pt>
    <dgm:pt modelId="{9250842E-0750-4A4F-AD3C-E867482BCFEF}">
      <dgm:prSet phldrT="[文本]" phldr="1"/>
      <dgm:spPr/>
      <dgm:t>
        <a:bodyPr/>
        <a:lstStyle/>
        <a:p>
          <a:endParaRPr lang="zh-CN" altLang="en-US"/>
        </a:p>
      </dgm:t>
    </dgm:pt>
    <dgm:pt modelId="{87A4FDE7-6A4C-49B6-BC79-CC5A3DAF0BDA}" type="parTrans" cxnId="{54A9A21E-A496-4F21-B735-F38BF0FF26A9}">
      <dgm:prSet/>
      <dgm:spPr/>
      <dgm:t>
        <a:bodyPr/>
        <a:lstStyle/>
        <a:p>
          <a:endParaRPr lang="zh-CN" altLang="en-US"/>
        </a:p>
      </dgm:t>
    </dgm:pt>
    <dgm:pt modelId="{E209E585-9585-4367-B9DE-897573FD1A67}" type="sibTrans" cxnId="{54A9A21E-A496-4F21-B735-F38BF0FF26A9}">
      <dgm:prSet/>
      <dgm:spPr/>
      <dgm:t>
        <a:bodyPr/>
        <a:lstStyle/>
        <a:p>
          <a:endParaRPr lang="zh-CN" altLang="en-US"/>
        </a:p>
      </dgm:t>
    </dgm:pt>
    <dgm:pt modelId="{18A2D53C-3D9D-4A78-8F76-B6C98CEE4313}">
      <dgm:prSet phldrT="[文本]" phldr="1"/>
      <dgm:spPr/>
      <dgm:t>
        <a:bodyPr/>
        <a:lstStyle/>
        <a:p>
          <a:endParaRPr lang="zh-CN" altLang="en-US"/>
        </a:p>
      </dgm:t>
    </dgm:pt>
    <dgm:pt modelId="{D583C691-6EAD-4775-865A-F2ABF749C7DF}" type="parTrans" cxnId="{92EF4999-D04B-44AF-BDC5-B148F2433315}">
      <dgm:prSet/>
      <dgm:spPr/>
      <dgm:t>
        <a:bodyPr/>
        <a:lstStyle/>
        <a:p>
          <a:endParaRPr lang="zh-CN" altLang="en-US"/>
        </a:p>
      </dgm:t>
    </dgm:pt>
    <dgm:pt modelId="{FCA43240-7D59-4AB6-91A2-4D35173BFE17}" type="sibTrans" cxnId="{92EF4999-D04B-44AF-BDC5-B148F2433315}">
      <dgm:prSet/>
      <dgm:spPr/>
      <dgm:t>
        <a:bodyPr/>
        <a:lstStyle/>
        <a:p>
          <a:endParaRPr lang="zh-CN" altLang="en-US"/>
        </a:p>
      </dgm:t>
    </dgm:pt>
    <dgm:pt modelId="{DA21E891-B545-46BF-9E73-E1CCBD0196FD}">
      <dgm:prSet/>
      <dgm:spPr/>
      <dgm:t>
        <a:bodyPr/>
        <a:lstStyle/>
        <a:p>
          <a:r>
            <a:rPr lang="zh-CN" altLang="en-US" dirty="0">
              <a:latin typeface="黑体" panose="02010609060101010101" pitchFamily="49" charset="-122"/>
              <a:ea typeface="黑体" panose="02010609060101010101" pitchFamily="49" charset="-122"/>
            </a:rPr>
            <a:t>从急性分离的分散细胞和培养细胞到组织片（脑片、脊髓片）乃至整体动物</a:t>
          </a:r>
        </a:p>
      </dgm:t>
    </dgm:pt>
    <dgm:pt modelId="{D2B9F153-8354-4C21-8C0F-4D961CA5B826}" type="parTrans" cxnId="{D937FB24-4BAB-4D8C-9EE5-6CB935D4EB50}">
      <dgm:prSet/>
      <dgm:spPr/>
      <dgm:t>
        <a:bodyPr/>
        <a:lstStyle/>
        <a:p>
          <a:endParaRPr lang="zh-CN" altLang="en-US"/>
        </a:p>
      </dgm:t>
    </dgm:pt>
    <dgm:pt modelId="{8B8A621D-D417-45DF-B07D-677B8B8AED40}" type="sibTrans" cxnId="{D937FB24-4BAB-4D8C-9EE5-6CB935D4EB50}">
      <dgm:prSet/>
      <dgm:spPr/>
      <dgm:t>
        <a:bodyPr/>
        <a:lstStyle/>
        <a:p>
          <a:endParaRPr lang="zh-CN" altLang="en-US"/>
        </a:p>
      </dgm:t>
    </dgm:pt>
    <dgm:pt modelId="{FD364C4B-0B8F-4C69-ABD8-18899295DCC4}">
      <dgm:prSet/>
      <dgm:spPr/>
      <dgm:t>
        <a:bodyPr/>
        <a:lstStyle/>
        <a:p>
          <a:r>
            <a:rPr lang="zh-CN" altLang="en-US" dirty="0">
              <a:latin typeface="黑体" panose="02010609060101010101" pitchFamily="49" charset="-122"/>
              <a:ea typeface="黑体" panose="02010609060101010101" pitchFamily="49" charset="-122"/>
            </a:rPr>
            <a:t>从蝾螈、爪蟾卵母细胞到昆虫、大鼠、人细胞等</a:t>
          </a:r>
        </a:p>
      </dgm:t>
    </dgm:pt>
    <dgm:pt modelId="{35CED9F5-05AB-455C-9C10-203528D65945}" type="parTrans" cxnId="{AC5A6ACD-C1BE-412F-8F43-5831D98FA3D5}">
      <dgm:prSet/>
      <dgm:spPr/>
      <dgm:t>
        <a:bodyPr/>
        <a:lstStyle/>
        <a:p>
          <a:endParaRPr lang="zh-CN" altLang="en-US"/>
        </a:p>
      </dgm:t>
    </dgm:pt>
    <dgm:pt modelId="{26ACBE63-B554-40E9-B060-FA485DD80F53}" type="sibTrans" cxnId="{AC5A6ACD-C1BE-412F-8F43-5831D98FA3D5}">
      <dgm:prSet/>
      <dgm:spPr/>
      <dgm:t>
        <a:bodyPr/>
        <a:lstStyle/>
        <a:p>
          <a:endParaRPr lang="zh-CN" altLang="en-US"/>
        </a:p>
      </dgm:t>
    </dgm:pt>
    <dgm:pt modelId="{1423C1E1-ABEF-458F-96A7-F5956DDF0993}">
      <dgm:prSet/>
      <dgm:spPr/>
      <dgm:t>
        <a:bodyPr/>
        <a:lstStyle/>
        <a:p>
          <a:r>
            <a:rPr lang="zh-CN" altLang="en-US" dirty="0">
              <a:latin typeface="黑体" panose="02010609060101010101" pitchFamily="49" charset="-122"/>
              <a:ea typeface="黑体" panose="02010609060101010101" pitchFamily="49" charset="-122"/>
            </a:rPr>
            <a:t>从动物细胞到植物细胞以及平面脂双层、脂质体等人工标本</a:t>
          </a:r>
        </a:p>
      </dgm:t>
    </dgm:pt>
    <dgm:pt modelId="{A32E9406-FBBA-4261-9A54-C062B8F4087C}" type="parTrans" cxnId="{CF0F6825-0D78-4DAD-A2A8-31758F0B558C}">
      <dgm:prSet/>
      <dgm:spPr/>
      <dgm:t>
        <a:bodyPr/>
        <a:lstStyle/>
        <a:p>
          <a:endParaRPr lang="zh-CN" altLang="en-US"/>
        </a:p>
      </dgm:t>
    </dgm:pt>
    <dgm:pt modelId="{749072BB-7914-469B-894B-271792B344A0}" type="sibTrans" cxnId="{CF0F6825-0D78-4DAD-A2A8-31758F0B558C}">
      <dgm:prSet/>
      <dgm:spPr/>
      <dgm:t>
        <a:bodyPr/>
        <a:lstStyle/>
        <a:p>
          <a:endParaRPr lang="zh-CN" altLang="en-US"/>
        </a:p>
      </dgm:t>
    </dgm:pt>
    <dgm:pt modelId="{F687E9BC-3DA3-4D46-9977-E769AA207FBA}" type="pres">
      <dgm:prSet presAssocID="{FCDD5AF2-FF7C-4C7F-8A7B-1F87B0C3446A}" presName="cycle" presStyleCnt="0">
        <dgm:presLayoutVars>
          <dgm:chMax val="1"/>
          <dgm:dir/>
          <dgm:animLvl val="ctr"/>
          <dgm:resizeHandles val="exact"/>
        </dgm:presLayoutVars>
      </dgm:prSet>
      <dgm:spPr/>
    </dgm:pt>
    <dgm:pt modelId="{706DD213-0EA9-4F1E-B7E0-4EAD5F87BD71}" type="pres">
      <dgm:prSet presAssocID="{DEB5A0B1-619C-4DB9-9799-B3CE64EC86C8}" presName="centerShape" presStyleLbl="node0" presStyleIdx="0" presStyleCnt="1"/>
      <dgm:spPr/>
    </dgm:pt>
    <dgm:pt modelId="{054FC550-F464-469D-AECC-51DACCB1D2C6}" type="pres">
      <dgm:prSet presAssocID="{A8614821-629F-4415-82E6-90BFFB387E10}" presName="parTrans" presStyleLbl="bgSibTrans2D1" presStyleIdx="0" presStyleCnt="4"/>
      <dgm:spPr/>
    </dgm:pt>
    <dgm:pt modelId="{8F1CA97B-C798-4E23-B891-F62D092D5DBE}" type="pres">
      <dgm:prSet presAssocID="{5CC1EE02-3196-449D-8505-9711828213E6}" presName="node" presStyleLbl="node1" presStyleIdx="0" presStyleCnt="4">
        <dgm:presLayoutVars>
          <dgm:bulletEnabled val="1"/>
        </dgm:presLayoutVars>
      </dgm:prSet>
      <dgm:spPr/>
    </dgm:pt>
    <dgm:pt modelId="{89F89EFF-19E2-4E69-9115-279B0DD53144}" type="pres">
      <dgm:prSet presAssocID="{D2B9F153-8354-4C21-8C0F-4D961CA5B826}" presName="parTrans" presStyleLbl="bgSibTrans2D1" presStyleIdx="1" presStyleCnt="4"/>
      <dgm:spPr/>
    </dgm:pt>
    <dgm:pt modelId="{37A225AF-2223-470C-94A5-284F12852EF6}" type="pres">
      <dgm:prSet presAssocID="{DA21E891-B545-46BF-9E73-E1CCBD0196FD}" presName="node" presStyleLbl="node1" presStyleIdx="1" presStyleCnt="4">
        <dgm:presLayoutVars>
          <dgm:bulletEnabled val="1"/>
        </dgm:presLayoutVars>
      </dgm:prSet>
      <dgm:spPr/>
    </dgm:pt>
    <dgm:pt modelId="{D668F8B1-0544-4790-8CBA-E49D9C045598}" type="pres">
      <dgm:prSet presAssocID="{35CED9F5-05AB-455C-9C10-203528D65945}" presName="parTrans" presStyleLbl="bgSibTrans2D1" presStyleIdx="2" presStyleCnt="4"/>
      <dgm:spPr/>
    </dgm:pt>
    <dgm:pt modelId="{C7DC3692-B099-48B7-BD08-8C333424BFE3}" type="pres">
      <dgm:prSet presAssocID="{FD364C4B-0B8F-4C69-ABD8-18899295DCC4}" presName="node" presStyleLbl="node1" presStyleIdx="2" presStyleCnt="4">
        <dgm:presLayoutVars>
          <dgm:bulletEnabled val="1"/>
        </dgm:presLayoutVars>
      </dgm:prSet>
      <dgm:spPr/>
    </dgm:pt>
    <dgm:pt modelId="{70CC3C25-DD1D-440E-9090-C6931A205406}" type="pres">
      <dgm:prSet presAssocID="{A32E9406-FBBA-4261-9A54-C062B8F4087C}" presName="parTrans" presStyleLbl="bgSibTrans2D1" presStyleIdx="3" presStyleCnt="4"/>
      <dgm:spPr/>
    </dgm:pt>
    <dgm:pt modelId="{9AF3DA62-53C3-4698-AB6C-4381F3ADAF94}" type="pres">
      <dgm:prSet presAssocID="{1423C1E1-ABEF-458F-96A7-F5956DDF0993}" presName="node" presStyleLbl="node1" presStyleIdx="3" presStyleCnt="4">
        <dgm:presLayoutVars>
          <dgm:bulletEnabled val="1"/>
        </dgm:presLayoutVars>
      </dgm:prSet>
      <dgm:spPr/>
    </dgm:pt>
  </dgm:ptLst>
  <dgm:cxnLst>
    <dgm:cxn modelId="{8C566C0F-7264-4D8C-8FD0-145AC0EA6DEE}" type="presOf" srcId="{DA21E891-B545-46BF-9E73-E1CCBD0196FD}" destId="{37A225AF-2223-470C-94A5-284F12852EF6}" srcOrd="0" destOrd="0" presId="urn:microsoft.com/office/officeart/2005/8/layout/radial4"/>
    <dgm:cxn modelId="{3EF6D513-A1ED-4383-A6A3-10CEE3205D5F}" type="presOf" srcId="{35CED9F5-05AB-455C-9C10-203528D65945}" destId="{D668F8B1-0544-4790-8CBA-E49D9C045598}" srcOrd="0" destOrd="0" presId="urn:microsoft.com/office/officeart/2005/8/layout/radial4"/>
    <dgm:cxn modelId="{BDC8681B-62E3-4EB7-A342-F16C62F0B6E4}" type="presOf" srcId="{5CC1EE02-3196-449D-8505-9711828213E6}" destId="{8F1CA97B-C798-4E23-B891-F62D092D5DBE}" srcOrd="0" destOrd="0" presId="urn:microsoft.com/office/officeart/2005/8/layout/radial4"/>
    <dgm:cxn modelId="{54A9A21E-A496-4F21-B735-F38BF0FF26A9}" srcId="{833DC710-A755-4521-A0A3-58154D349CCB}" destId="{9250842E-0750-4A4F-AD3C-E867482BCFEF}" srcOrd="0" destOrd="0" parTransId="{87A4FDE7-6A4C-49B6-BC79-CC5A3DAF0BDA}" sibTransId="{E209E585-9585-4367-B9DE-897573FD1A67}"/>
    <dgm:cxn modelId="{D937FB24-4BAB-4D8C-9EE5-6CB935D4EB50}" srcId="{DEB5A0B1-619C-4DB9-9799-B3CE64EC86C8}" destId="{DA21E891-B545-46BF-9E73-E1CCBD0196FD}" srcOrd="1" destOrd="0" parTransId="{D2B9F153-8354-4C21-8C0F-4D961CA5B826}" sibTransId="{8B8A621D-D417-45DF-B07D-677B8B8AED40}"/>
    <dgm:cxn modelId="{CF0F6825-0D78-4DAD-A2A8-31758F0B558C}" srcId="{DEB5A0B1-619C-4DB9-9799-B3CE64EC86C8}" destId="{1423C1E1-ABEF-458F-96A7-F5956DDF0993}" srcOrd="3" destOrd="0" parTransId="{A32E9406-FBBA-4261-9A54-C062B8F4087C}" sibTransId="{749072BB-7914-469B-894B-271792B344A0}"/>
    <dgm:cxn modelId="{095C9526-6A9F-4B83-AA58-FEE6F8489FF5}" srcId="{DEB5A0B1-619C-4DB9-9799-B3CE64EC86C8}" destId="{5CC1EE02-3196-449D-8505-9711828213E6}" srcOrd="0" destOrd="0" parTransId="{A8614821-629F-4415-82E6-90BFFB387E10}" sibTransId="{942C4DDC-5AD6-4397-B2BC-2E9B33201CD0}"/>
    <dgm:cxn modelId="{D3F57667-7086-4684-BEB7-882BCF4118C9}" type="presOf" srcId="{1423C1E1-ABEF-458F-96A7-F5956DDF0993}" destId="{9AF3DA62-53C3-4698-AB6C-4381F3ADAF94}" srcOrd="0" destOrd="0" presId="urn:microsoft.com/office/officeart/2005/8/layout/radial4"/>
    <dgm:cxn modelId="{813ECE4A-14DD-4872-B7F8-7C23BD913C4A}" srcId="{FCDD5AF2-FF7C-4C7F-8A7B-1F87B0C3446A}" destId="{833DC710-A755-4521-A0A3-58154D349CCB}" srcOrd="1" destOrd="0" parTransId="{64BA745B-67E0-4ABC-9AAD-0B0E470A8785}" sibTransId="{057A5F04-DBD7-4348-80C9-80C2F39A0943}"/>
    <dgm:cxn modelId="{42242981-5B0E-4761-A584-16AF85CAFBED}" type="presOf" srcId="{D2B9F153-8354-4C21-8C0F-4D961CA5B826}" destId="{89F89EFF-19E2-4E69-9115-279B0DD53144}" srcOrd="0" destOrd="0" presId="urn:microsoft.com/office/officeart/2005/8/layout/radial4"/>
    <dgm:cxn modelId="{AF627284-A566-4646-A537-F91DD35F9873}" type="presOf" srcId="{A8614821-629F-4415-82E6-90BFFB387E10}" destId="{054FC550-F464-469D-AECC-51DACCB1D2C6}" srcOrd="0" destOrd="0" presId="urn:microsoft.com/office/officeart/2005/8/layout/radial4"/>
    <dgm:cxn modelId="{0D192F8C-EDF9-458E-885C-30B996AD18A1}" type="presOf" srcId="{FD364C4B-0B8F-4C69-ABD8-18899295DCC4}" destId="{C7DC3692-B099-48B7-BD08-8C333424BFE3}" srcOrd="0" destOrd="0" presId="urn:microsoft.com/office/officeart/2005/8/layout/radial4"/>
    <dgm:cxn modelId="{32A7E98D-FC10-43C7-AB33-F1B3F5AC283B}" type="presOf" srcId="{FCDD5AF2-FF7C-4C7F-8A7B-1F87B0C3446A}" destId="{F687E9BC-3DA3-4D46-9977-E769AA207FBA}" srcOrd="0" destOrd="0" presId="urn:microsoft.com/office/officeart/2005/8/layout/radial4"/>
    <dgm:cxn modelId="{92EF4999-D04B-44AF-BDC5-B148F2433315}" srcId="{833DC710-A755-4521-A0A3-58154D349CCB}" destId="{18A2D53C-3D9D-4A78-8F76-B6C98CEE4313}" srcOrd="1" destOrd="0" parTransId="{D583C691-6EAD-4775-865A-F2ABF749C7DF}" sibTransId="{FCA43240-7D59-4AB6-91A2-4D35173BFE17}"/>
    <dgm:cxn modelId="{3FAD48A8-72A8-4EFF-A68A-490F7A994FB9}" srcId="{FCDD5AF2-FF7C-4C7F-8A7B-1F87B0C3446A}" destId="{DEB5A0B1-619C-4DB9-9799-B3CE64EC86C8}" srcOrd="0" destOrd="0" parTransId="{7391943B-C38E-4AB5-81F8-9F4F863C5576}" sibTransId="{DC756726-6144-49A5-8871-C2F514049410}"/>
    <dgm:cxn modelId="{497965B9-FE4B-47CB-B2BA-76D4672242EB}" type="presOf" srcId="{A32E9406-FBBA-4261-9A54-C062B8F4087C}" destId="{70CC3C25-DD1D-440E-9090-C6931A205406}" srcOrd="0" destOrd="0" presId="urn:microsoft.com/office/officeart/2005/8/layout/radial4"/>
    <dgm:cxn modelId="{996F26BA-5DA8-43BC-9A7C-968D0ACC4A17}" type="presOf" srcId="{DEB5A0B1-619C-4DB9-9799-B3CE64EC86C8}" destId="{706DD213-0EA9-4F1E-B7E0-4EAD5F87BD71}" srcOrd="0" destOrd="0" presId="urn:microsoft.com/office/officeart/2005/8/layout/radial4"/>
    <dgm:cxn modelId="{AC5A6ACD-C1BE-412F-8F43-5831D98FA3D5}" srcId="{DEB5A0B1-619C-4DB9-9799-B3CE64EC86C8}" destId="{FD364C4B-0B8F-4C69-ABD8-18899295DCC4}" srcOrd="2" destOrd="0" parTransId="{35CED9F5-05AB-455C-9C10-203528D65945}" sibTransId="{26ACBE63-B554-40E9-B060-FA485DD80F53}"/>
    <dgm:cxn modelId="{A75031DE-472A-4465-BDCD-BED2284626FE}" type="presParOf" srcId="{F687E9BC-3DA3-4D46-9977-E769AA207FBA}" destId="{706DD213-0EA9-4F1E-B7E0-4EAD5F87BD71}" srcOrd="0" destOrd="0" presId="urn:microsoft.com/office/officeart/2005/8/layout/radial4"/>
    <dgm:cxn modelId="{F3AB1845-242A-435D-A10A-7F6B0CBFF8C7}" type="presParOf" srcId="{F687E9BC-3DA3-4D46-9977-E769AA207FBA}" destId="{054FC550-F464-469D-AECC-51DACCB1D2C6}" srcOrd="1" destOrd="0" presId="urn:microsoft.com/office/officeart/2005/8/layout/radial4"/>
    <dgm:cxn modelId="{88FDB198-BC2C-4AA2-815F-79DF92512991}" type="presParOf" srcId="{F687E9BC-3DA3-4D46-9977-E769AA207FBA}" destId="{8F1CA97B-C798-4E23-B891-F62D092D5DBE}" srcOrd="2" destOrd="0" presId="urn:microsoft.com/office/officeart/2005/8/layout/radial4"/>
    <dgm:cxn modelId="{741220EE-1B6F-4EA5-9B3F-DE2CFAB25BA2}" type="presParOf" srcId="{F687E9BC-3DA3-4D46-9977-E769AA207FBA}" destId="{89F89EFF-19E2-4E69-9115-279B0DD53144}" srcOrd="3" destOrd="0" presId="urn:microsoft.com/office/officeart/2005/8/layout/radial4"/>
    <dgm:cxn modelId="{B47529D2-D9D8-460C-B305-FFB3977A3011}" type="presParOf" srcId="{F687E9BC-3DA3-4D46-9977-E769AA207FBA}" destId="{37A225AF-2223-470C-94A5-284F12852EF6}" srcOrd="4" destOrd="0" presId="urn:microsoft.com/office/officeart/2005/8/layout/radial4"/>
    <dgm:cxn modelId="{34CA921D-B275-45B9-A22E-058BA2E06E9D}" type="presParOf" srcId="{F687E9BC-3DA3-4D46-9977-E769AA207FBA}" destId="{D668F8B1-0544-4790-8CBA-E49D9C045598}" srcOrd="5" destOrd="0" presId="urn:microsoft.com/office/officeart/2005/8/layout/radial4"/>
    <dgm:cxn modelId="{5E0ADD7E-FA0D-4E7C-A625-0348D5FF55DA}" type="presParOf" srcId="{F687E9BC-3DA3-4D46-9977-E769AA207FBA}" destId="{C7DC3692-B099-48B7-BD08-8C333424BFE3}" srcOrd="6" destOrd="0" presId="urn:microsoft.com/office/officeart/2005/8/layout/radial4"/>
    <dgm:cxn modelId="{9B78DAC5-FE0A-4AE4-8D5B-616CE931DC53}" type="presParOf" srcId="{F687E9BC-3DA3-4D46-9977-E769AA207FBA}" destId="{70CC3C25-DD1D-440E-9090-C6931A205406}" srcOrd="7" destOrd="0" presId="urn:microsoft.com/office/officeart/2005/8/layout/radial4"/>
    <dgm:cxn modelId="{3942FB44-794F-42DD-8E98-7C5D4EC541C5}" type="presParOf" srcId="{F687E9BC-3DA3-4D46-9977-E769AA207FBA}" destId="{9AF3DA62-53C3-4698-AB6C-4381F3ADAF94}"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87F5D-D3CD-4076-B8B6-19B9310FECAD}">
      <dsp:nvSpPr>
        <dsp:cNvPr id="0" name=""/>
        <dsp:cNvSpPr/>
      </dsp:nvSpPr>
      <dsp:spPr>
        <a:xfrm rot="10800000">
          <a:off x="1303273" y="1895"/>
          <a:ext cx="4053840" cy="1128772"/>
        </a:xfrm>
        <a:prstGeom prst="homePlat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129540" rIns="241808" bIns="129540" numCol="1" spcCol="1270" anchor="ctr" anchorCtr="0">
          <a:noAutofit/>
        </a:bodyPr>
        <a:lstStyle/>
        <a:p>
          <a:pPr marL="0" lvl="0" indent="0" algn="ctr" defTabSz="1511300">
            <a:lnSpc>
              <a:spcPct val="90000"/>
            </a:lnSpc>
            <a:spcBef>
              <a:spcPct val="0"/>
            </a:spcBef>
            <a:spcAft>
              <a:spcPct val="35000"/>
            </a:spcAft>
            <a:buNone/>
          </a:pPr>
          <a:r>
            <a:rPr lang="zh-CN" altLang="en-US" sz="3400" kern="1200" dirty="0">
              <a:latin typeface="黑体" panose="02010609060101010101" pitchFamily="49" charset="-122"/>
              <a:ea typeface="黑体" panose="02010609060101010101" pitchFamily="49" charset="-122"/>
            </a:rPr>
            <a:t>电生理平台介绍</a:t>
          </a:r>
        </a:p>
      </dsp:txBody>
      <dsp:txXfrm rot="10800000">
        <a:off x="1585466" y="1895"/>
        <a:ext cx="3771647" cy="1128772"/>
      </dsp:txXfrm>
    </dsp:sp>
    <dsp:sp modelId="{3E459870-C466-4621-AA15-620C59C71715}">
      <dsp:nvSpPr>
        <dsp:cNvPr id="0" name=""/>
        <dsp:cNvSpPr/>
      </dsp:nvSpPr>
      <dsp:spPr>
        <a:xfrm>
          <a:off x="738886" y="1895"/>
          <a:ext cx="1128772" cy="1128772"/>
        </a:xfrm>
        <a:prstGeom prst="ellipse">
          <a:avLst/>
        </a:prstGeom>
        <a:solidFill>
          <a:schemeClr val="accent2">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B49200-8432-4971-8D65-39E4F56DCA52}">
      <dsp:nvSpPr>
        <dsp:cNvPr id="0" name=""/>
        <dsp:cNvSpPr/>
      </dsp:nvSpPr>
      <dsp:spPr>
        <a:xfrm rot="10800000">
          <a:off x="1303273" y="1467613"/>
          <a:ext cx="4053840" cy="1128772"/>
        </a:xfrm>
        <a:prstGeom prst="homePlat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129540" rIns="241808" bIns="129540" numCol="1" spcCol="1270" anchor="ctr" anchorCtr="0">
          <a:noAutofit/>
        </a:bodyPr>
        <a:lstStyle/>
        <a:p>
          <a:pPr marL="0" lvl="0" indent="0" algn="ctr" defTabSz="1511300">
            <a:lnSpc>
              <a:spcPct val="90000"/>
            </a:lnSpc>
            <a:spcBef>
              <a:spcPct val="0"/>
            </a:spcBef>
            <a:spcAft>
              <a:spcPct val="35000"/>
            </a:spcAft>
            <a:buNone/>
          </a:pPr>
          <a:r>
            <a:rPr lang="zh-CN" altLang="en-US" sz="3400" kern="1200" dirty="0">
              <a:latin typeface="黑体" panose="02010609060101010101" pitchFamily="49" charset="-122"/>
              <a:ea typeface="黑体" panose="02010609060101010101" pitchFamily="49" charset="-122"/>
            </a:rPr>
            <a:t>膜片钳技术原理</a:t>
          </a:r>
        </a:p>
      </dsp:txBody>
      <dsp:txXfrm rot="10800000">
        <a:off x="1585466" y="1467613"/>
        <a:ext cx="3771647" cy="1128772"/>
      </dsp:txXfrm>
    </dsp:sp>
    <dsp:sp modelId="{1704265E-4249-4C2C-8018-95199E010C0B}">
      <dsp:nvSpPr>
        <dsp:cNvPr id="0" name=""/>
        <dsp:cNvSpPr/>
      </dsp:nvSpPr>
      <dsp:spPr>
        <a:xfrm>
          <a:off x="738886" y="1467613"/>
          <a:ext cx="1128772" cy="1128772"/>
        </a:xfrm>
        <a:prstGeom prst="ellipse">
          <a:avLst/>
        </a:prstGeom>
        <a:solidFill>
          <a:schemeClr val="accent3">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71B546-EF24-4A83-B473-4C02259A22FA}">
      <dsp:nvSpPr>
        <dsp:cNvPr id="0" name=""/>
        <dsp:cNvSpPr/>
      </dsp:nvSpPr>
      <dsp:spPr>
        <a:xfrm rot="10800000">
          <a:off x="1303273" y="2933332"/>
          <a:ext cx="4053840" cy="1128772"/>
        </a:xfrm>
        <a:prstGeom prst="homePlat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129540" rIns="241808" bIns="129540" numCol="1" spcCol="1270" anchor="ctr" anchorCtr="0">
          <a:noAutofit/>
        </a:bodyPr>
        <a:lstStyle/>
        <a:p>
          <a:pPr marL="0" lvl="0" indent="0" algn="ctr" defTabSz="1511300">
            <a:lnSpc>
              <a:spcPct val="90000"/>
            </a:lnSpc>
            <a:spcBef>
              <a:spcPct val="0"/>
            </a:spcBef>
            <a:spcAft>
              <a:spcPct val="35000"/>
            </a:spcAft>
            <a:buNone/>
          </a:pPr>
          <a:r>
            <a:rPr lang="zh-CN" altLang="en-US" sz="3400" kern="1200" dirty="0">
              <a:latin typeface="黑体" panose="02010609060101010101" pitchFamily="49" charset="-122"/>
              <a:ea typeface="黑体" panose="02010609060101010101" pitchFamily="49" charset="-122"/>
            </a:rPr>
            <a:t>膜片钳技术应用</a:t>
          </a:r>
        </a:p>
      </dsp:txBody>
      <dsp:txXfrm rot="10800000">
        <a:off x="1585466" y="2933332"/>
        <a:ext cx="3771647" cy="1128772"/>
      </dsp:txXfrm>
    </dsp:sp>
    <dsp:sp modelId="{B6B1F080-92D3-488C-AA6F-671D5781D5B7}">
      <dsp:nvSpPr>
        <dsp:cNvPr id="0" name=""/>
        <dsp:cNvSpPr/>
      </dsp:nvSpPr>
      <dsp:spPr>
        <a:xfrm>
          <a:off x="738886" y="2933332"/>
          <a:ext cx="1128772" cy="1128772"/>
        </a:xfrm>
        <a:prstGeom prst="ellipse">
          <a:avLst/>
        </a:prstGeom>
        <a:solidFill>
          <a:schemeClr val="accent4">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D2B71-9E63-4A33-AAC9-6F8CBC4BE348}">
      <dsp:nvSpPr>
        <dsp:cNvPr id="0" name=""/>
        <dsp:cNvSpPr/>
      </dsp:nvSpPr>
      <dsp:spPr>
        <a:xfrm>
          <a:off x="2122494" y="2952328"/>
          <a:ext cx="396339" cy="2643267"/>
        </a:xfrm>
        <a:custGeom>
          <a:avLst/>
          <a:gdLst/>
          <a:ahLst/>
          <a:cxnLst/>
          <a:rect l="0" t="0" r="0" b="0"/>
          <a:pathLst>
            <a:path>
              <a:moveTo>
                <a:pt x="0" y="0"/>
              </a:moveTo>
              <a:lnTo>
                <a:pt x="198169" y="0"/>
              </a:lnTo>
              <a:lnTo>
                <a:pt x="198169" y="2643267"/>
              </a:lnTo>
              <a:lnTo>
                <a:pt x="396339" y="2643267"/>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2253843" y="4207141"/>
        <a:ext cx="133640" cy="133640"/>
      </dsp:txXfrm>
    </dsp:sp>
    <dsp:sp modelId="{D903B261-0F82-48FB-B00E-B1F3949ACFDA}">
      <dsp:nvSpPr>
        <dsp:cNvPr id="0" name=""/>
        <dsp:cNvSpPr/>
      </dsp:nvSpPr>
      <dsp:spPr>
        <a:xfrm>
          <a:off x="2122494" y="2952328"/>
          <a:ext cx="396339" cy="1888047"/>
        </a:xfrm>
        <a:custGeom>
          <a:avLst/>
          <a:gdLst/>
          <a:ahLst/>
          <a:cxnLst/>
          <a:rect l="0" t="0" r="0" b="0"/>
          <a:pathLst>
            <a:path>
              <a:moveTo>
                <a:pt x="0" y="0"/>
              </a:moveTo>
              <a:lnTo>
                <a:pt x="198169" y="0"/>
              </a:lnTo>
              <a:lnTo>
                <a:pt x="198169" y="1888047"/>
              </a:lnTo>
              <a:lnTo>
                <a:pt x="396339" y="1888047"/>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2272434" y="3848121"/>
        <a:ext cx="96459" cy="96459"/>
      </dsp:txXfrm>
    </dsp:sp>
    <dsp:sp modelId="{5FA45CE3-D2EF-4A45-8061-48327DC461EB}">
      <dsp:nvSpPr>
        <dsp:cNvPr id="0" name=""/>
        <dsp:cNvSpPr/>
      </dsp:nvSpPr>
      <dsp:spPr>
        <a:xfrm>
          <a:off x="2122494" y="2952328"/>
          <a:ext cx="396339" cy="1132828"/>
        </a:xfrm>
        <a:custGeom>
          <a:avLst/>
          <a:gdLst/>
          <a:ahLst/>
          <a:cxnLst/>
          <a:rect l="0" t="0" r="0" b="0"/>
          <a:pathLst>
            <a:path>
              <a:moveTo>
                <a:pt x="0" y="0"/>
              </a:moveTo>
              <a:lnTo>
                <a:pt x="198169" y="0"/>
              </a:lnTo>
              <a:lnTo>
                <a:pt x="198169" y="1132828"/>
              </a:lnTo>
              <a:lnTo>
                <a:pt x="396339" y="1132828"/>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290660" y="3488738"/>
        <a:ext cx="60008" cy="60008"/>
      </dsp:txXfrm>
    </dsp:sp>
    <dsp:sp modelId="{C5FBE0DD-E9D9-4C28-9BA7-6891411571B5}">
      <dsp:nvSpPr>
        <dsp:cNvPr id="0" name=""/>
        <dsp:cNvSpPr/>
      </dsp:nvSpPr>
      <dsp:spPr>
        <a:xfrm>
          <a:off x="2122494" y="2952328"/>
          <a:ext cx="396339" cy="377609"/>
        </a:xfrm>
        <a:custGeom>
          <a:avLst/>
          <a:gdLst/>
          <a:ahLst/>
          <a:cxnLst/>
          <a:rect l="0" t="0" r="0" b="0"/>
          <a:pathLst>
            <a:path>
              <a:moveTo>
                <a:pt x="0" y="0"/>
              </a:moveTo>
              <a:lnTo>
                <a:pt x="198169" y="0"/>
              </a:lnTo>
              <a:lnTo>
                <a:pt x="198169" y="377609"/>
              </a:lnTo>
              <a:lnTo>
                <a:pt x="396339" y="377609"/>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306978" y="3127447"/>
        <a:ext cx="27371" cy="27371"/>
      </dsp:txXfrm>
    </dsp:sp>
    <dsp:sp modelId="{4F6A9D28-0533-48EF-B32F-CA93E04A1519}">
      <dsp:nvSpPr>
        <dsp:cNvPr id="0" name=""/>
        <dsp:cNvSpPr/>
      </dsp:nvSpPr>
      <dsp:spPr>
        <a:xfrm>
          <a:off x="2122494" y="2574718"/>
          <a:ext cx="396339" cy="377609"/>
        </a:xfrm>
        <a:custGeom>
          <a:avLst/>
          <a:gdLst/>
          <a:ahLst/>
          <a:cxnLst/>
          <a:rect l="0" t="0" r="0" b="0"/>
          <a:pathLst>
            <a:path>
              <a:moveTo>
                <a:pt x="0" y="377609"/>
              </a:moveTo>
              <a:lnTo>
                <a:pt x="198169" y="377609"/>
              </a:lnTo>
              <a:lnTo>
                <a:pt x="198169" y="0"/>
              </a:lnTo>
              <a:lnTo>
                <a:pt x="396339" y="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306978" y="2749837"/>
        <a:ext cx="27371" cy="27371"/>
      </dsp:txXfrm>
    </dsp:sp>
    <dsp:sp modelId="{5E1303BA-45DA-489C-A0F1-61C592B0EB35}">
      <dsp:nvSpPr>
        <dsp:cNvPr id="0" name=""/>
        <dsp:cNvSpPr/>
      </dsp:nvSpPr>
      <dsp:spPr>
        <a:xfrm>
          <a:off x="2122494" y="1819499"/>
          <a:ext cx="396339" cy="1132828"/>
        </a:xfrm>
        <a:custGeom>
          <a:avLst/>
          <a:gdLst/>
          <a:ahLst/>
          <a:cxnLst/>
          <a:rect l="0" t="0" r="0" b="0"/>
          <a:pathLst>
            <a:path>
              <a:moveTo>
                <a:pt x="0" y="1132828"/>
              </a:moveTo>
              <a:lnTo>
                <a:pt x="198169" y="1132828"/>
              </a:lnTo>
              <a:lnTo>
                <a:pt x="198169" y="0"/>
              </a:lnTo>
              <a:lnTo>
                <a:pt x="396339" y="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290660" y="2355909"/>
        <a:ext cx="60008" cy="60008"/>
      </dsp:txXfrm>
    </dsp:sp>
    <dsp:sp modelId="{2C9AAD37-2B2E-44FA-B152-DF7DF296944A}">
      <dsp:nvSpPr>
        <dsp:cNvPr id="0" name=""/>
        <dsp:cNvSpPr/>
      </dsp:nvSpPr>
      <dsp:spPr>
        <a:xfrm>
          <a:off x="2122494" y="1064280"/>
          <a:ext cx="396339" cy="1888047"/>
        </a:xfrm>
        <a:custGeom>
          <a:avLst/>
          <a:gdLst/>
          <a:ahLst/>
          <a:cxnLst/>
          <a:rect l="0" t="0" r="0" b="0"/>
          <a:pathLst>
            <a:path>
              <a:moveTo>
                <a:pt x="0" y="1888047"/>
              </a:moveTo>
              <a:lnTo>
                <a:pt x="198169" y="1888047"/>
              </a:lnTo>
              <a:lnTo>
                <a:pt x="198169" y="0"/>
              </a:lnTo>
              <a:lnTo>
                <a:pt x="396339" y="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2272434" y="1960074"/>
        <a:ext cx="96459" cy="96459"/>
      </dsp:txXfrm>
    </dsp:sp>
    <dsp:sp modelId="{CD65A17C-D385-454B-9DB8-9620CF97575D}">
      <dsp:nvSpPr>
        <dsp:cNvPr id="0" name=""/>
        <dsp:cNvSpPr/>
      </dsp:nvSpPr>
      <dsp:spPr>
        <a:xfrm>
          <a:off x="2122494" y="309060"/>
          <a:ext cx="396339" cy="2643267"/>
        </a:xfrm>
        <a:custGeom>
          <a:avLst/>
          <a:gdLst/>
          <a:ahLst/>
          <a:cxnLst/>
          <a:rect l="0" t="0" r="0" b="0"/>
          <a:pathLst>
            <a:path>
              <a:moveTo>
                <a:pt x="0" y="2643267"/>
              </a:moveTo>
              <a:lnTo>
                <a:pt x="198169" y="2643267"/>
              </a:lnTo>
              <a:lnTo>
                <a:pt x="198169" y="0"/>
              </a:lnTo>
              <a:lnTo>
                <a:pt x="396339" y="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2253843" y="1563874"/>
        <a:ext cx="133640" cy="133640"/>
      </dsp:txXfrm>
    </dsp:sp>
    <dsp:sp modelId="{3756F0BF-0F52-4A41-8E4F-B0963D17F7F1}">
      <dsp:nvSpPr>
        <dsp:cNvPr id="0" name=""/>
        <dsp:cNvSpPr/>
      </dsp:nvSpPr>
      <dsp:spPr>
        <a:xfrm rot="16200000">
          <a:off x="230471" y="2650240"/>
          <a:ext cx="3179870" cy="604175"/>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latin typeface="黑体" panose="02010609060101010101" pitchFamily="49" charset="-122"/>
              <a:ea typeface="黑体" panose="02010609060101010101" pitchFamily="49" charset="-122"/>
            </a:rPr>
            <a:t>膜片钳技术的应用</a:t>
          </a:r>
        </a:p>
      </dsp:txBody>
      <dsp:txXfrm>
        <a:off x="230471" y="2650240"/>
        <a:ext cx="3179870" cy="604175"/>
      </dsp:txXfrm>
    </dsp:sp>
    <dsp:sp modelId="{06965E9B-64E6-4D4E-9C5A-1F1A91385174}">
      <dsp:nvSpPr>
        <dsp:cNvPr id="0" name=""/>
        <dsp:cNvSpPr/>
      </dsp:nvSpPr>
      <dsp:spPr>
        <a:xfrm>
          <a:off x="2518833" y="6973"/>
          <a:ext cx="4315775" cy="604175"/>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Clr>
              <a:srgbClr val="003366"/>
            </a:buClr>
            <a:buSzPct val="90000"/>
            <a:buFont typeface="Arial" panose="020B0604020202020204" pitchFamily="34" charset="0"/>
            <a:buNone/>
          </a:pPr>
          <a:r>
            <a:rPr kumimoji="1" lang="zh-CN" altLang="en-US" sz="1800" b="1" kern="1200">
              <a:latin typeface="黑体" panose="02010609060101010101" pitchFamily="49" charset="-122"/>
              <a:ea typeface="黑体" panose="02010609060101010101" pitchFamily="49" charset="-122"/>
            </a:rPr>
            <a:t>对离子通道（以及泵和转运体）的研究</a:t>
          </a:r>
          <a:endParaRPr lang="zh-CN" altLang="en-US" sz="1800" kern="1200" dirty="0">
            <a:latin typeface="黑体" panose="02010609060101010101" pitchFamily="49" charset="-122"/>
            <a:ea typeface="黑体" panose="02010609060101010101" pitchFamily="49" charset="-122"/>
          </a:endParaRPr>
        </a:p>
      </dsp:txBody>
      <dsp:txXfrm>
        <a:off x="2518833" y="6973"/>
        <a:ext cx="4315775" cy="604175"/>
      </dsp:txXfrm>
    </dsp:sp>
    <dsp:sp modelId="{CBB98E93-A78F-449F-8F66-D5C437956AB1}">
      <dsp:nvSpPr>
        <dsp:cNvPr id="0" name=""/>
        <dsp:cNvSpPr/>
      </dsp:nvSpPr>
      <dsp:spPr>
        <a:xfrm>
          <a:off x="2518833" y="762192"/>
          <a:ext cx="4315775" cy="604175"/>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Clr>
              <a:srgbClr val="003366"/>
            </a:buClr>
            <a:buSzPct val="90000"/>
            <a:buFont typeface="Arial" panose="020B0604020202020204" pitchFamily="34" charset="0"/>
            <a:buNone/>
          </a:pPr>
          <a:r>
            <a:rPr kumimoji="1" lang="zh-CN" altLang="en-US" sz="1900" b="1" kern="1200">
              <a:latin typeface="黑体" panose="02010609060101010101" pitchFamily="49" charset="-122"/>
              <a:ea typeface="黑体" panose="02010609060101010101" pitchFamily="49" charset="-122"/>
            </a:rPr>
            <a:t>对细胞分泌的研究</a:t>
          </a:r>
          <a:endParaRPr lang="zh-CN" altLang="en-US" sz="1900" kern="1200" dirty="0">
            <a:latin typeface="黑体" panose="02010609060101010101" pitchFamily="49" charset="-122"/>
            <a:ea typeface="黑体" panose="02010609060101010101" pitchFamily="49" charset="-122"/>
          </a:endParaRPr>
        </a:p>
      </dsp:txBody>
      <dsp:txXfrm>
        <a:off x="2518833" y="762192"/>
        <a:ext cx="4315775" cy="604175"/>
      </dsp:txXfrm>
    </dsp:sp>
    <dsp:sp modelId="{4E47CD57-824C-46B7-B508-2EA1A6B61728}">
      <dsp:nvSpPr>
        <dsp:cNvPr id="0" name=""/>
        <dsp:cNvSpPr/>
      </dsp:nvSpPr>
      <dsp:spPr>
        <a:xfrm>
          <a:off x="2518833" y="1517411"/>
          <a:ext cx="4315775" cy="604175"/>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Clr>
              <a:srgbClr val="003366"/>
            </a:buClr>
            <a:buSzPct val="90000"/>
            <a:buFont typeface="Arial" panose="020B0604020202020204" pitchFamily="34" charset="0"/>
            <a:buNone/>
          </a:pPr>
          <a:r>
            <a:rPr kumimoji="1" lang="zh-CN" altLang="en-US" sz="1900" b="1" kern="1200">
              <a:latin typeface="黑体" panose="02010609060101010101" pitchFamily="49" charset="-122"/>
              <a:ea typeface="黑体" panose="02010609060101010101" pitchFamily="49" charset="-122"/>
            </a:rPr>
            <a:t>膜片钳技术与光学技术的结合</a:t>
          </a:r>
          <a:endParaRPr lang="zh-CN" altLang="en-US" sz="1900" kern="1200" dirty="0">
            <a:latin typeface="黑体" panose="02010609060101010101" pitchFamily="49" charset="-122"/>
            <a:ea typeface="黑体" panose="02010609060101010101" pitchFamily="49" charset="-122"/>
          </a:endParaRPr>
        </a:p>
      </dsp:txBody>
      <dsp:txXfrm>
        <a:off x="2518833" y="1517411"/>
        <a:ext cx="4315775" cy="604175"/>
      </dsp:txXfrm>
    </dsp:sp>
    <dsp:sp modelId="{795E8D75-046E-47D3-B80C-08977FADA028}">
      <dsp:nvSpPr>
        <dsp:cNvPr id="0" name=""/>
        <dsp:cNvSpPr/>
      </dsp:nvSpPr>
      <dsp:spPr>
        <a:xfrm>
          <a:off x="2518833" y="2272630"/>
          <a:ext cx="4315775" cy="604175"/>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Clr>
              <a:srgbClr val="003366"/>
            </a:buClr>
            <a:buSzPct val="90000"/>
            <a:buFont typeface="Arial" panose="020B0604020202020204" pitchFamily="34" charset="0"/>
            <a:buNone/>
          </a:pPr>
          <a:r>
            <a:rPr kumimoji="1" lang="zh-CN" altLang="en-US" sz="1900" b="1" kern="1200">
              <a:latin typeface="黑体" panose="02010609060101010101" pitchFamily="49" charset="-122"/>
              <a:ea typeface="黑体" panose="02010609060101010101" pitchFamily="49" charset="-122"/>
            </a:rPr>
            <a:t>膜片钳与分子生物学技术的结合</a:t>
          </a:r>
          <a:endParaRPr lang="zh-CN" altLang="en-US" sz="1900" kern="1200" dirty="0">
            <a:latin typeface="黑体" panose="02010609060101010101" pitchFamily="49" charset="-122"/>
            <a:ea typeface="黑体" panose="02010609060101010101" pitchFamily="49" charset="-122"/>
          </a:endParaRPr>
        </a:p>
      </dsp:txBody>
      <dsp:txXfrm>
        <a:off x="2518833" y="2272630"/>
        <a:ext cx="4315775" cy="604175"/>
      </dsp:txXfrm>
    </dsp:sp>
    <dsp:sp modelId="{FA9C2171-DD08-4148-B43B-B8078351F28D}">
      <dsp:nvSpPr>
        <dsp:cNvPr id="0" name=""/>
        <dsp:cNvSpPr/>
      </dsp:nvSpPr>
      <dsp:spPr>
        <a:xfrm>
          <a:off x="2518833" y="3027849"/>
          <a:ext cx="4315775" cy="604175"/>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Clr>
              <a:srgbClr val="003366"/>
            </a:buClr>
            <a:buSzPct val="90000"/>
            <a:buFont typeface="Arial" panose="020B0604020202020204" pitchFamily="34" charset="0"/>
            <a:buNone/>
          </a:pPr>
          <a:r>
            <a:rPr kumimoji="1" lang="zh-CN" altLang="en-US" sz="1900" b="1" kern="1200">
              <a:latin typeface="黑体" panose="02010609060101010101" pitchFamily="49" charset="-122"/>
              <a:ea typeface="黑体" panose="02010609060101010101" pitchFamily="49" charset="-122"/>
            </a:rPr>
            <a:t>膜片钳技术与光遗传学的结合</a:t>
          </a:r>
          <a:endParaRPr lang="zh-CN" altLang="en-US" sz="1900" kern="1200" dirty="0">
            <a:latin typeface="黑体" panose="02010609060101010101" pitchFamily="49" charset="-122"/>
            <a:ea typeface="黑体" panose="02010609060101010101" pitchFamily="49" charset="-122"/>
          </a:endParaRPr>
        </a:p>
      </dsp:txBody>
      <dsp:txXfrm>
        <a:off x="2518833" y="3027849"/>
        <a:ext cx="4315775" cy="604175"/>
      </dsp:txXfrm>
    </dsp:sp>
    <dsp:sp modelId="{51F2C45E-D995-4827-A2C3-7087D76BCB1D}">
      <dsp:nvSpPr>
        <dsp:cNvPr id="0" name=""/>
        <dsp:cNvSpPr/>
      </dsp:nvSpPr>
      <dsp:spPr>
        <a:xfrm>
          <a:off x="2518833" y="3783069"/>
          <a:ext cx="4315775" cy="604175"/>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Clr>
              <a:srgbClr val="003366"/>
            </a:buClr>
            <a:buSzPct val="90000"/>
            <a:buFont typeface="Arial" panose="020B0604020202020204" pitchFamily="34" charset="0"/>
            <a:buNone/>
          </a:pPr>
          <a:r>
            <a:rPr kumimoji="1" lang="zh-CN" altLang="en-US" sz="1900" b="1" kern="1200">
              <a:latin typeface="黑体" panose="02010609060101010101" pitchFamily="49" charset="-122"/>
              <a:ea typeface="黑体" panose="02010609060101010101" pitchFamily="49" charset="-122"/>
            </a:rPr>
            <a:t>高通量药物筛选</a:t>
          </a:r>
          <a:endParaRPr lang="zh-CN" altLang="en-US" sz="1900" kern="1200" dirty="0">
            <a:latin typeface="黑体" panose="02010609060101010101" pitchFamily="49" charset="-122"/>
            <a:ea typeface="黑体" panose="02010609060101010101" pitchFamily="49" charset="-122"/>
          </a:endParaRPr>
        </a:p>
      </dsp:txBody>
      <dsp:txXfrm>
        <a:off x="2518833" y="3783069"/>
        <a:ext cx="4315775" cy="604175"/>
      </dsp:txXfrm>
    </dsp:sp>
    <dsp:sp modelId="{6D2E39EB-6A00-45C5-9AA8-687557E1E535}">
      <dsp:nvSpPr>
        <dsp:cNvPr id="0" name=""/>
        <dsp:cNvSpPr/>
      </dsp:nvSpPr>
      <dsp:spPr>
        <a:xfrm>
          <a:off x="2518833" y="4538288"/>
          <a:ext cx="4315775" cy="604175"/>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Clr>
              <a:srgbClr val="003366"/>
            </a:buClr>
            <a:buSzPct val="90000"/>
            <a:buFont typeface="Arial" panose="020B0604020202020204" pitchFamily="34" charset="0"/>
            <a:buNone/>
          </a:pPr>
          <a:r>
            <a:rPr kumimoji="1" lang="zh-CN" altLang="en-US" sz="1900" b="1" kern="1200">
              <a:latin typeface="黑体" panose="02010609060101010101" pitchFamily="49" charset="-122"/>
              <a:ea typeface="黑体" panose="02010609060101010101" pitchFamily="49" charset="-122"/>
            </a:rPr>
            <a:t>生物</a:t>
          </a:r>
          <a:r>
            <a:rPr kumimoji="1" lang="en-US" altLang="zh-CN" sz="1900" b="1" kern="1200">
              <a:latin typeface="黑体" panose="02010609060101010101" pitchFamily="49" charset="-122"/>
              <a:ea typeface="黑体" panose="02010609060101010101" pitchFamily="49" charset="-122"/>
            </a:rPr>
            <a:t>/</a:t>
          </a:r>
          <a:r>
            <a:rPr kumimoji="1" lang="zh-CN" altLang="en-US" sz="1900" b="1" kern="1200">
              <a:latin typeface="黑体" panose="02010609060101010101" pitchFamily="49" charset="-122"/>
              <a:ea typeface="黑体" panose="02010609060101010101" pitchFamily="49" charset="-122"/>
            </a:rPr>
            <a:t>固态纳米孔的研究</a:t>
          </a:r>
          <a:endParaRPr lang="zh-CN" altLang="en-US" sz="1900" kern="1200" dirty="0">
            <a:latin typeface="黑体" panose="02010609060101010101" pitchFamily="49" charset="-122"/>
            <a:ea typeface="黑体" panose="02010609060101010101" pitchFamily="49" charset="-122"/>
          </a:endParaRPr>
        </a:p>
      </dsp:txBody>
      <dsp:txXfrm>
        <a:off x="2518833" y="4538288"/>
        <a:ext cx="4315775" cy="604175"/>
      </dsp:txXfrm>
    </dsp:sp>
    <dsp:sp modelId="{132E7BFA-B599-4BB3-8147-1AE6892E70DE}">
      <dsp:nvSpPr>
        <dsp:cNvPr id="0" name=""/>
        <dsp:cNvSpPr/>
      </dsp:nvSpPr>
      <dsp:spPr>
        <a:xfrm>
          <a:off x="2518833" y="5293507"/>
          <a:ext cx="4315775" cy="604175"/>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Clr>
              <a:srgbClr val="003366"/>
            </a:buClr>
            <a:buSzPct val="90000"/>
            <a:buFont typeface="Arial" panose="020B0604020202020204" pitchFamily="34" charset="0"/>
            <a:buNone/>
          </a:pPr>
          <a:r>
            <a:rPr kumimoji="1" lang="zh-CN" altLang="en-US" sz="1900" b="1" kern="1200">
              <a:latin typeface="黑体" panose="02010609060101010101" pitchFamily="49" charset="-122"/>
              <a:ea typeface="黑体" panose="02010609060101010101" pitchFamily="49" charset="-122"/>
            </a:rPr>
            <a:t>离子通道病</a:t>
          </a:r>
          <a:endParaRPr lang="zh-CN" altLang="en-US" sz="1900" kern="1200" dirty="0">
            <a:latin typeface="黑体" panose="02010609060101010101" pitchFamily="49" charset="-122"/>
            <a:ea typeface="黑体" panose="02010609060101010101" pitchFamily="49" charset="-122"/>
          </a:endParaRPr>
        </a:p>
      </dsp:txBody>
      <dsp:txXfrm>
        <a:off x="2518833" y="5293507"/>
        <a:ext cx="4315775" cy="604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DD213-0EA9-4F1E-B7E0-4EAD5F87BD71}">
      <dsp:nvSpPr>
        <dsp:cNvPr id="0" name=""/>
        <dsp:cNvSpPr/>
      </dsp:nvSpPr>
      <dsp:spPr>
        <a:xfrm>
          <a:off x="2917404" y="3317173"/>
          <a:ext cx="2158079" cy="2158079"/>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latin typeface="黑体" panose="02010609060101010101" pitchFamily="49" charset="-122"/>
              <a:ea typeface="黑体" panose="02010609060101010101" pitchFamily="49" charset="-122"/>
            </a:rPr>
            <a:t>膜片钳技术使用的标本繁多</a:t>
          </a:r>
        </a:p>
      </dsp:txBody>
      <dsp:txXfrm>
        <a:off x="3233447" y="3633216"/>
        <a:ext cx="1525993" cy="1525993"/>
      </dsp:txXfrm>
    </dsp:sp>
    <dsp:sp modelId="{054FC550-F464-469D-AECC-51DACCB1D2C6}">
      <dsp:nvSpPr>
        <dsp:cNvPr id="0" name=""/>
        <dsp:cNvSpPr/>
      </dsp:nvSpPr>
      <dsp:spPr>
        <a:xfrm rot="11700000">
          <a:off x="994298" y="3536938"/>
          <a:ext cx="1885978" cy="61505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1CA97B-C798-4E23-B891-F62D092D5DBE}">
      <dsp:nvSpPr>
        <dsp:cNvPr id="0" name=""/>
        <dsp:cNvSpPr/>
      </dsp:nvSpPr>
      <dsp:spPr>
        <a:xfrm>
          <a:off x="1342" y="2780330"/>
          <a:ext cx="2050175" cy="164014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黑体" panose="02010609060101010101" pitchFamily="49" charset="-122"/>
              <a:ea typeface="黑体" panose="02010609060101010101" pitchFamily="49" charset="-122"/>
            </a:rPr>
            <a:t>从最早的肌细胞、神经元、内分泌细胞等可兴奋细胞到血细胞、上皮细胞、精母细胞等</a:t>
          </a:r>
        </a:p>
      </dsp:txBody>
      <dsp:txXfrm>
        <a:off x="49380" y="2828368"/>
        <a:ext cx="1954099" cy="1544064"/>
      </dsp:txXfrm>
    </dsp:sp>
    <dsp:sp modelId="{89F89EFF-19E2-4E69-9115-279B0DD53144}">
      <dsp:nvSpPr>
        <dsp:cNvPr id="0" name=""/>
        <dsp:cNvSpPr/>
      </dsp:nvSpPr>
      <dsp:spPr>
        <a:xfrm rot="14700000">
          <a:off x="2152519" y="2156624"/>
          <a:ext cx="1885978" cy="61505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A225AF-2223-470C-94A5-284F12852EF6}">
      <dsp:nvSpPr>
        <dsp:cNvPr id="0" name=""/>
        <dsp:cNvSpPr/>
      </dsp:nvSpPr>
      <dsp:spPr>
        <a:xfrm>
          <a:off x="1671896" y="789442"/>
          <a:ext cx="2050175" cy="164014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黑体" panose="02010609060101010101" pitchFamily="49" charset="-122"/>
              <a:ea typeface="黑体" panose="02010609060101010101" pitchFamily="49" charset="-122"/>
            </a:rPr>
            <a:t>从急性分离的分散细胞和培养细胞到组织片（脑片、脊髓片）乃至整体动物</a:t>
          </a:r>
        </a:p>
      </dsp:txBody>
      <dsp:txXfrm>
        <a:off x="1719934" y="837480"/>
        <a:ext cx="1954099" cy="1544064"/>
      </dsp:txXfrm>
    </dsp:sp>
    <dsp:sp modelId="{D668F8B1-0544-4790-8CBA-E49D9C045598}">
      <dsp:nvSpPr>
        <dsp:cNvPr id="0" name=""/>
        <dsp:cNvSpPr/>
      </dsp:nvSpPr>
      <dsp:spPr>
        <a:xfrm rot="17700000">
          <a:off x="3954390" y="2156624"/>
          <a:ext cx="1885978" cy="61505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DC3692-B099-48B7-BD08-8C333424BFE3}">
      <dsp:nvSpPr>
        <dsp:cNvPr id="0" name=""/>
        <dsp:cNvSpPr/>
      </dsp:nvSpPr>
      <dsp:spPr>
        <a:xfrm>
          <a:off x="4270816" y="789442"/>
          <a:ext cx="2050175" cy="164014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黑体" panose="02010609060101010101" pitchFamily="49" charset="-122"/>
              <a:ea typeface="黑体" panose="02010609060101010101" pitchFamily="49" charset="-122"/>
            </a:rPr>
            <a:t>从蝾螈、爪蟾卵母细胞到昆虫、大鼠、人细胞等</a:t>
          </a:r>
        </a:p>
      </dsp:txBody>
      <dsp:txXfrm>
        <a:off x="4318854" y="837480"/>
        <a:ext cx="1954099" cy="1544064"/>
      </dsp:txXfrm>
    </dsp:sp>
    <dsp:sp modelId="{70CC3C25-DD1D-440E-9090-C6931A205406}">
      <dsp:nvSpPr>
        <dsp:cNvPr id="0" name=""/>
        <dsp:cNvSpPr/>
      </dsp:nvSpPr>
      <dsp:spPr>
        <a:xfrm rot="20700000">
          <a:off x="5112610" y="3536938"/>
          <a:ext cx="1885978" cy="61505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F3DA62-53C3-4698-AB6C-4381F3ADAF94}">
      <dsp:nvSpPr>
        <dsp:cNvPr id="0" name=""/>
        <dsp:cNvSpPr/>
      </dsp:nvSpPr>
      <dsp:spPr>
        <a:xfrm>
          <a:off x="5941369" y="2780330"/>
          <a:ext cx="2050175" cy="164014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黑体" panose="02010609060101010101" pitchFamily="49" charset="-122"/>
              <a:ea typeface="黑体" panose="02010609060101010101" pitchFamily="49" charset="-122"/>
            </a:rPr>
            <a:t>从动物细胞到植物细胞以及平面脂双层、脂质体等人工标本</a:t>
          </a:r>
        </a:p>
      </dsp:txBody>
      <dsp:txXfrm>
        <a:off x="5989407" y="2828368"/>
        <a:ext cx="1954099" cy="154406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5BB39AEA-6C83-43AF-88B6-A74E45922D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1FD4DF86-439C-498B-BDD5-E336FD57636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F464A1C-41A1-4B29-BA45-296791B8C830}" type="datetimeFigureOut">
              <a:rPr lang="zh-CN" altLang="en-US"/>
              <a:pPr>
                <a:defRPr/>
              </a:pPr>
              <a:t>2020/5/18</a:t>
            </a:fld>
            <a:endParaRPr lang="zh-CN" altLang="en-US"/>
          </a:p>
        </p:txBody>
      </p:sp>
      <p:sp>
        <p:nvSpPr>
          <p:cNvPr id="4" name="幻灯片图像占位符 3">
            <a:extLst>
              <a:ext uri="{FF2B5EF4-FFF2-40B4-BE49-F238E27FC236}">
                <a16:creationId xmlns:a16="http://schemas.microsoft.com/office/drawing/2014/main" id="{6DF9DFEC-3515-4420-B02A-65B78D93C203}"/>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5367B660-2F3B-4FFB-B995-1BE586CAA80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6DFE943F-E41C-4BAB-8EDE-CF53565701B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97669EC6-3806-4A3E-9D86-5B5F47A3852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E48A4D42-021C-4827-8529-09827246A6F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89261D07-CE95-4D89-8322-4D83B64E7F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a:extLst>
              <a:ext uri="{FF2B5EF4-FFF2-40B4-BE49-F238E27FC236}">
                <a16:creationId xmlns:a16="http://schemas.microsoft.com/office/drawing/2014/main" id="{BB67B588-1D0F-4F05-B0E0-AF9CEFB824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7412" name="灯片编号占位符 3">
            <a:extLst>
              <a:ext uri="{FF2B5EF4-FFF2-40B4-BE49-F238E27FC236}">
                <a16:creationId xmlns:a16="http://schemas.microsoft.com/office/drawing/2014/main" id="{A6DA81F5-5DF1-4096-9312-7D60B0A21F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C7ECC71A-1658-4376-9A0E-926FA2B8724D}" type="slidenum">
              <a:rPr lang="zh-CN" altLang="en-US" smtClean="0">
                <a:solidFill>
                  <a:srgbClr val="000000"/>
                </a:solidFill>
                <a:latin typeface="Arial" panose="020B0604020202020204" pitchFamily="34" charset="0"/>
              </a:rPr>
              <a:pPr/>
              <a:t>4</a:t>
            </a:fld>
            <a:endParaRPr lang="en-US" altLang="zh-CN">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a:extLst>
              <a:ext uri="{FF2B5EF4-FFF2-40B4-BE49-F238E27FC236}">
                <a16:creationId xmlns:a16="http://schemas.microsoft.com/office/drawing/2014/main" id="{FECA90D6-3DA8-47CC-9EB7-B325EDC470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a:extLst>
              <a:ext uri="{FF2B5EF4-FFF2-40B4-BE49-F238E27FC236}">
                <a16:creationId xmlns:a16="http://schemas.microsoft.com/office/drawing/2014/main" id="{2D8FC168-CC4E-4CDA-AC96-E7A6BF394C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9460" name="灯片编号占位符 3">
            <a:extLst>
              <a:ext uri="{FF2B5EF4-FFF2-40B4-BE49-F238E27FC236}">
                <a16:creationId xmlns:a16="http://schemas.microsoft.com/office/drawing/2014/main" id="{627FDB33-8816-4716-9132-0AB4D35466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207AFAFA-E2AC-4DA9-8939-4C2492ABD6CC}" type="slidenum">
              <a:rPr lang="zh-CN" altLang="en-US" smtClean="0">
                <a:solidFill>
                  <a:srgbClr val="000000"/>
                </a:solidFill>
                <a:latin typeface="Arial" panose="020B0604020202020204" pitchFamily="34" charset="0"/>
              </a:rPr>
              <a:pPr/>
              <a:t>5</a:t>
            </a:fld>
            <a:endParaRPr lang="en-US" altLang="zh-CN">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5F92C8BC-1002-4022-985F-3292FAD555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备注占位符 2">
            <a:extLst>
              <a:ext uri="{FF2B5EF4-FFF2-40B4-BE49-F238E27FC236}">
                <a16:creationId xmlns:a16="http://schemas.microsoft.com/office/drawing/2014/main" id="{C9404B26-4C5C-4F4F-97E7-836206DC17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21508" name="灯片编号占位符 3">
            <a:extLst>
              <a:ext uri="{FF2B5EF4-FFF2-40B4-BE49-F238E27FC236}">
                <a16:creationId xmlns:a16="http://schemas.microsoft.com/office/drawing/2014/main" id="{142C8FA8-6E3C-4737-86D7-BF577CD697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等线" panose="02010600030101010101" pitchFamily="2" charset="-122"/>
              </a:defRPr>
            </a:lvl1pPr>
            <a:lvl2pPr marL="742950" indent="-285750">
              <a:spcBef>
                <a:spcPct val="30000"/>
              </a:spcBef>
              <a:defRPr sz="1200">
                <a:solidFill>
                  <a:schemeClr val="tx1"/>
                </a:solidFill>
                <a:latin typeface="等线" panose="02010600030101010101" pitchFamily="2" charset="-122"/>
              </a:defRPr>
            </a:lvl2pPr>
            <a:lvl3pPr marL="1143000" indent="-228600">
              <a:spcBef>
                <a:spcPct val="30000"/>
              </a:spcBef>
              <a:defRPr sz="1200">
                <a:solidFill>
                  <a:schemeClr val="tx1"/>
                </a:solidFill>
                <a:latin typeface="等线" panose="02010600030101010101" pitchFamily="2" charset="-122"/>
              </a:defRPr>
            </a:lvl3pPr>
            <a:lvl4pPr marL="1600200" indent="-228600">
              <a:spcBef>
                <a:spcPct val="30000"/>
              </a:spcBef>
              <a:defRPr sz="1200">
                <a:solidFill>
                  <a:schemeClr val="tx1"/>
                </a:solidFill>
                <a:latin typeface="等线" panose="02010600030101010101" pitchFamily="2" charset="-122"/>
              </a:defRPr>
            </a:lvl4pPr>
            <a:lvl5pPr marL="2057400" indent="-228600">
              <a:spcBef>
                <a:spcPct val="30000"/>
              </a:spcBef>
              <a:defRPr sz="1200">
                <a:solidFill>
                  <a:schemeClr val="tx1"/>
                </a:solidFill>
                <a:latin typeface="等线" panose="02010600030101010101" pitchFamily="2" charset="-122"/>
              </a:defRPr>
            </a:lvl5pPr>
            <a:lvl6pPr marL="2514600" indent="-228600" defTabSz="457200" eaLnBrk="0" fontAlgn="base" hangingPunct="0">
              <a:spcBef>
                <a:spcPct val="30000"/>
              </a:spcBef>
              <a:spcAft>
                <a:spcPct val="0"/>
              </a:spcAft>
              <a:defRPr sz="1200">
                <a:solidFill>
                  <a:schemeClr val="tx1"/>
                </a:solidFill>
                <a:latin typeface="等线" panose="02010600030101010101" pitchFamily="2" charset="-122"/>
              </a:defRPr>
            </a:lvl6pPr>
            <a:lvl7pPr marL="2971800" indent="-228600" defTabSz="457200" eaLnBrk="0" fontAlgn="base" hangingPunct="0">
              <a:spcBef>
                <a:spcPct val="30000"/>
              </a:spcBef>
              <a:spcAft>
                <a:spcPct val="0"/>
              </a:spcAft>
              <a:defRPr sz="1200">
                <a:solidFill>
                  <a:schemeClr val="tx1"/>
                </a:solidFill>
                <a:latin typeface="等线" panose="02010600030101010101" pitchFamily="2" charset="-122"/>
              </a:defRPr>
            </a:lvl7pPr>
            <a:lvl8pPr marL="3429000" indent="-228600" defTabSz="457200" eaLnBrk="0" fontAlgn="base" hangingPunct="0">
              <a:spcBef>
                <a:spcPct val="30000"/>
              </a:spcBef>
              <a:spcAft>
                <a:spcPct val="0"/>
              </a:spcAft>
              <a:defRPr sz="1200">
                <a:solidFill>
                  <a:schemeClr val="tx1"/>
                </a:solidFill>
                <a:latin typeface="等线" panose="02010600030101010101" pitchFamily="2" charset="-122"/>
              </a:defRPr>
            </a:lvl8pPr>
            <a:lvl9pPr marL="3886200" indent="-228600" defTabSz="457200" eaLnBrk="0" fontAlgn="base" hangingPunct="0">
              <a:spcBef>
                <a:spcPct val="30000"/>
              </a:spcBef>
              <a:spcAft>
                <a:spcPct val="0"/>
              </a:spcAft>
              <a:defRPr sz="1200">
                <a:solidFill>
                  <a:schemeClr val="tx1"/>
                </a:solidFill>
                <a:latin typeface="等线" panose="02010600030101010101" pitchFamily="2" charset="-122"/>
              </a:defRPr>
            </a:lvl9pPr>
          </a:lstStyle>
          <a:p>
            <a:pPr>
              <a:spcBef>
                <a:spcPct val="0"/>
              </a:spcBef>
            </a:pPr>
            <a:fld id="{B515838D-FEC5-4047-B505-DA1E1EBDAF88}" type="slidenum">
              <a:rPr lang="zh-CN" altLang="en-US" smtClean="0">
                <a:solidFill>
                  <a:srgbClr val="000000"/>
                </a:solidFill>
                <a:latin typeface="Arial" panose="020B0604020202020204" pitchFamily="34" charset="0"/>
              </a:rPr>
              <a:pPr>
                <a:spcBef>
                  <a:spcPct val="0"/>
                </a:spcBef>
              </a:pPr>
              <a:t>6</a:t>
            </a:fld>
            <a:endParaRPr lang="en-US" altLang="zh-CN">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fld id="{F2E7F309-38D9-4E2C-8E41-4C21E75B7732}" type="slidenum">
              <a:rPr lang="zh-CN" altLang="en-US">
                <a:solidFill>
                  <a:prstClr val="black"/>
                </a:solidFill>
              </a:rPr>
              <a:pPr eaLnBrk="1" hangingPunct="1"/>
              <a:t>9</a:t>
            </a:fld>
            <a:endParaRPr lang="en-US" altLang="zh-CN">
              <a:solidFill>
                <a:prstClr val="black"/>
              </a:solidFill>
            </a:endParaRPr>
          </a:p>
        </p:txBody>
      </p:sp>
    </p:spTree>
    <p:extLst>
      <p:ext uri="{BB962C8B-B14F-4D97-AF65-F5344CB8AC3E}">
        <p14:creationId xmlns:p14="http://schemas.microsoft.com/office/powerpoint/2010/main" val="359778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fld id="{C279DAC5-13CD-41C4-AC3E-8A231688ED97}" type="slidenum">
              <a:rPr lang="zh-CN" altLang="en-US">
                <a:solidFill>
                  <a:prstClr val="black"/>
                </a:solidFill>
              </a:rPr>
              <a:pPr eaLnBrk="1" hangingPunct="1"/>
              <a:t>10</a:t>
            </a:fld>
            <a:endParaRPr lang="en-US" altLang="zh-CN">
              <a:solidFill>
                <a:prstClr val="black"/>
              </a:solidFill>
            </a:endParaRPr>
          </a:p>
        </p:txBody>
      </p:sp>
    </p:spTree>
    <p:extLst>
      <p:ext uri="{BB962C8B-B14F-4D97-AF65-F5344CB8AC3E}">
        <p14:creationId xmlns:p14="http://schemas.microsoft.com/office/powerpoint/2010/main" val="1615244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fld id="{B3BB7191-FCF7-406B-98CB-E823856D8EA7}" type="slidenum">
              <a:rPr lang="zh-CN" altLang="en-US">
                <a:solidFill>
                  <a:prstClr val="black"/>
                </a:solidFill>
              </a:rPr>
              <a:pPr eaLnBrk="1" hangingPunct="1"/>
              <a:t>13</a:t>
            </a:fld>
            <a:endParaRPr lang="en-US" altLang="zh-CN">
              <a:solidFill>
                <a:prstClr val="black"/>
              </a:solidFill>
            </a:endParaRPr>
          </a:p>
        </p:txBody>
      </p:sp>
    </p:spTree>
    <p:extLst>
      <p:ext uri="{BB962C8B-B14F-4D97-AF65-F5344CB8AC3E}">
        <p14:creationId xmlns:p14="http://schemas.microsoft.com/office/powerpoint/2010/main" val="3116277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F2EA8506-EB3A-47A1-978D-CDBF3749B824}"/>
              </a:ext>
            </a:extLst>
          </p:cNvPr>
          <p:cNvCxnSpPr/>
          <p:nvPr/>
        </p:nvCxnSpPr>
        <p:spPr>
          <a:xfrm>
            <a:off x="2395538" y="3529013"/>
            <a:ext cx="5619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396319" y="802299"/>
            <a:ext cx="5618515" cy="2541431"/>
          </a:xfrm>
        </p:spPr>
        <p:txBody>
          <a:bodyPr bIns="0" anchor="b"/>
          <a:lstStyle>
            <a:lvl1pPr algn="l">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5" name="Date Placeholder 3">
            <a:extLst>
              <a:ext uri="{FF2B5EF4-FFF2-40B4-BE49-F238E27FC236}">
                <a16:creationId xmlns:a16="http://schemas.microsoft.com/office/drawing/2014/main" id="{BD17EA37-BF72-485A-92D7-AD51637F854E}"/>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439F684A-08CE-4DD1-AEF4-D7D4BCF605F0}"/>
              </a:ext>
            </a:extLst>
          </p:cNvPr>
          <p:cNvSpPr>
            <a:spLocks noGrp="1"/>
          </p:cNvSpPr>
          <p:nvPr>
            <p:ph type="ftr" sz="quarter" idx="11"/>
          </p:nvPr>
        </p:nvSpPr>
        <p:spPr>
          <a:xfrm>
            <a:off x="2395538" y="328613"/>
            <a:ext cx="3087687" cy="309562"/>
          </a:xfrm>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68845F0E-C784-44B7-98DF-7A51220F41D9}"/>
              </a:ext>
            </a:extLst>
          </p:cNvPr>
          <p:cNvSpPr>
            <a:spLocks noGrp="1"/>
          </p:cNvSpPr>
          <p:nvPr>
            <p:ph type="sldNum" sz="quarter" idx="12"/>
          </p:nvPr>
        </p:nvSpPr>
        <p:spPr>
          <a:xfrm>
            <a:off x="1435100" y="798513"/>
            <a:ext cx="801688" cy="504825"/>
          </a:xfrm>
        </p:spPr>
        <p:txBody>
          <a:bodyPr/>
          <a:lstStyle>
            <a:lvl1pPr>
              <a:defRPr/>
            </a:lvl1pPr>
          </a:lstStyle>
          <a:p>
            <a:pPr>
              <a:defRPr/>
            </a:pPr>
            <a:fld id="{1119106D-0A0D-4E89-B6D1-79231DC7C2E5}" type="slidenum">
              <a:rPr lang="en-US" altLang="zh-CN"/>
              <a:pPr>
                <a:defRPr/>
              </a:pPr>
              <a:t>‹#›</a:t>
            </a:fld>
            <a:endParaRPr lang="en-US" altLang="zh-CN"/>
          </a:p>
        </p:txBody>
      </p:sp>
    </p:spTree>
    <p:extLst>
      <p:ext uri="{BB962C8B-B14F-4D97-AF65-F5344CB8AC3E}">
        <p14:creationId xmlns:p14="http://schemas.microsoft.com/office/powerpoint/2010/main" val="237421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cxnSp>
        <p:nvCxnSpPr>
          <p:cNvPr id="4" name="Straight Connector 32">
            <a:extLst>
              <a:ext uri="{FF2B5EF4-FFF2-40B4-BE49-F238E27FC236}">
                <a16:creationId xmlns:a16="http://schemas.microsoft.com/office/drawing/2014/main" id="{AA408999-9359-4E32-AE05-8ADBD0F6A0D5}"/>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3">
            <a:extLst>
              <a:ext uri="{FF2B5EF4-FFF2-40B4-BE49-F238E27FC236}">
                <a16:creationId xmlns:a16="http://schemas.microsoft.com/office/drawing/2014/main" id="{04DFADC1-3305-45B7-B71C-98EEB09045D4}"/>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3869418F-26A6-4E60-B6D8-B13822C76B40}"/>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CEE66063-B2A0-4980-AE81-60C8A5DFFECB}"/>
              </a:ext>
            </a:extLst>
          </p:cNvPr>
          <p:cNvSpPr>
            <a:spLocks noGrp="1"/>
          </p:cNvSpPr>
          <p:nvPr>
            <p:ph type="sldNum" sz="quarter" idx="12"/>
          </p:nvPr>
        </p:nvSpPr>
        <p:spPr/>
        <p:txBody>
          <a:bodyPr/>
          <a:lstStyle>
            <a:lvl1pPr>
              <a:defRPr/>
            </a:lvl1pPr>
          </a:lstStyle>
          <a:p>
            <a:pPr>
              <a:defRPr/>
            </a:pPr>
            <a:fld id="{35B5E5C7-B3D3-4F58-86EF-08A9B42DF9BD}" type="slidenum">
              <a:rPr lang="en-US" altLang="zh-CN"/>
              <a:pPr>
                <a:defRPr/>
              </a:pPr>
              <a:t>‹#›</a:t>
            </a:fld>
            <a:endParaRPr lang="en-US" altLang="zh-CN"/>
          </a:p>
        </p:txBody>
      </p:sp>
    </p:spTree>
    <p:extLst>
      <p:ext uri="{BB962C8B-B14F-4D97-AF65-F5344CB8AC3E}">
        <p14:creationId xmlns:p14="http://schemas.microsoft.com/office/powerpoint/2010/main" val="248121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6DE48F63-9DBE-4276-B146-FA1CC2505FFD}"/>
              </a:ext>
            </a:extLst>
          </p:cNvPr>
          <p:cNvCxnSpPr/>
          <p:nvPr/>
        </p:nvCxnSpPr>
        <p:spPr>
          <a:xfrm>
            <a:off x="691832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3">
            <a:extLst>
              <a:ext uri="{FF2B5EF4-FFF2-40B4-BE49-F238E27FC236}">
                <a16:creationId xmlns:a16="http://schemas.microsoft.com/office/drawing/2014/main" id="{B7883C0C-D9F9-4101-9C8F-2F182F6B4942}"/>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64F7F9EB-16E5-4EA4-A7AA-7163963A3E9D}"/>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B9542C25-F3E9-47FC-98E4-5271DCDF8AC8}"/>
              </a:ext>
            </a:extLst>
          </p:cNvPr>
          <p:cNvSpPr>
            <a:spLocks noGrp="1"/>
          </p:cNvSpPr>
          <p:nvPr>
            <p:ph type="sldNum" sz="quarter" idx="12"/>
          </p:nvPr>
        </p:nvSpPr>
        <p:spPr/>
        <p:txBody>
          <a:bodyPr/>
          <a:lstStyle>
            <a:lvl1pPr>
              <a:defRPr/>
            </a:lvl1pPr>
          </a:lstStyle>
          <a:p>
            <a:pPr>
              <a:defRPr/>
            </a:pPr>
            <a:fld id="{C1DFBAA0-F49B-4E1C-9A2C-3387FC464F2B}" type="slidenum">
              <a:rPr lang="en-US" altLang="zh-CN"/>
              <a:pPr>
                <a:defRPr/>
              </a:pPr>
              <a:t>‹#›</a:t>
            </a:fld>
            <a:endParaRPr lang="en-US" altLang="zh-CN"/>
          </a:p>
        </p:txBody>
      </p:sp>
    </p:spTree>
    <p:extLst>
      <p:ext uri="{BB962C8B-B14F-4D97-AF65-F5344CB8AC3E}">
        <p14:creationId xmlns:p14="http://schemas.microsoft.com/office/powerpoint/2010/main" val="54158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4" name="Straight Connector 32">
            <a:extLst>
              <a:ext uri="{FF2B5EF4-FFF2-40B4-BE49-F238E27FC236}">
                <a16:creationId xmlns:a16="http://schemas.microsoft.com/office/drawing/2014/main" id="{93927030-BA83-417E-A849-387B19722623}"/>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3">
            <a:extLst>
              <a:ext uri="{FF2B5EF4-FFF2-40B4-BE49-F238E27FC236}">
                <a16:creationId xmlns:a16="http://schemas.microsoft.com/office/drawing/2014/main" id="{0281046E-29DC-4585-A828-461396960A2D}"/>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C81BFFD2-AAD1-4B98-87FF-6B91FAC12571}"/>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1AD98253-A926-4D53-A20F-70C74DE361F3}"/>
              </a:ext>
            </a:extLst>
          </p:cNvPr>
          <p:cNvSpPr>
            <a:spLocks noGrp="1"/>
          </p:cNvSpPr>
          <p:nvPr>
            <p:ph type="sldNum" sz="quarter" idx="12"/>
          </p:nvPr>
        </p:nvSpPr>
        <p:spPr/>
        <p:txBody>
          <a:bodyPr/>
          <a:lstStyle>
            <a:lvl1pPr>
              <a:defRPr/>
            </a:lvl1pPr>
          </a:lstStyle>
          <a:p>
            <a:pPr>
              <a:defRPr/>
            </a:pPr>
            <a:fld id="{C3CB9D3E-417C-41A3-925A-7F125B236D19}" type="slidenum">
              <a:rPr lang="en-US" altLang="zh-CN"/>
              <a:pPr>
                <a:defRPr/>
              </a:pPr>
              <a:t>‹#›</a:t>
            </a:fld>
            <a:endParaRPr lang="en-US" altLang="zh-CN"/>
          </a:p>
        </p:txBody>
      </p:sp>
    </p:spTree>
    <p:extLst>
      <p:ext uri="{BB962C8B-B14F-4D97-AF65-F5344CB8AC3E}">
        <p14:creationId xmlns:p14="http://schemas.microsoft.com/office/powerpoint/2010/main" val="923662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cxnSp>
        <p:nvCxnSpPr>
          <p:cNvPr id="4" name="Straight Connector 14">
            <a:extLst>
              <a:ext uri="{FF2B5EF4-FFF2-40B4-BE49-F238E27FC236}">
                <a16:creationId xmlns:a16="http://schemas.microsoft.com/office/drawing/2014/main" id="{A86E2444-BB97-4883-B7A6-C7047F9D7E9F}"/>
              </a:ext>
            </a:extLst>
          </p:cNvPr>
          <p:cNvCxnSpPr/>
          <p:nvPr/>
        </p:nvCxnSpPr>
        <p:spPr>
          <a:xfrm>
            <a:off x="1443038" y="3805238"/>
            <a:ext cx="56181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756130"/>
            <a:ext cx="5617002" cy="1887950"/>
          </a:xfrm>
        </p:spPr>
        <p:txBody>
          <a:bodyPr anchor="b"/>
          <a:lstStyle>
            <a:lvl1pPr algn="l">
              <a:defRPr sz="3200"/>
            </a:lvl1pPr>
          </a:lstStyle>
          <a:p>
            <a:r>
              <a:rPr lang="zh-CN" altLang="en-US"/>
              <a:t>单击此处编辑母版标题样式</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5" name="Date Placeholder 3">
            <a:extLst>
              <a:ext uri="{FF2B5EF4-FFF2-40B4-BE49-F238E27FC236}">
                <a16:creationId xmlns:a16="http://schemas.microsoft.com/office/drawing/2014/main" id="{098DCB53-936B-4F4A-B462-53C49F408807}"/>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6C48103F-0F14-4284-AF13-825FA12714DB}"/>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30BA5900-AAD4-44E5-A22F-A06CA7147C2C}"/>
              </a:ext>
            </a:extLst>
          </p:cNvPr>
          <p:cNvSpPr>
            <a:spLocks noGrp="1"/>
          </p:cNvSpPr>
          <p:nvPr>
            <p:ph type="sldNum" sz="quarter" idx="12"/>
          </p:nvPr>
        </p:nvSpPr>
        <p:spPr/>
        <p:txBody>
          <a:bodyPr/>
          <a:lstStyle>
            <a:lvl1pPr>
              <a:defRPr/>
            </a:lvl1pPr>
          </a:lstStyle>
          <a:p>
            <a:pPr>
              <a:defRPr/>
            </a:pPr>
            <a:fld id="{13B7DAFE-2993-42E2-BDB8-BA1CAC71BA74}" type="slidenum">
              <a:rPr lang="en-US" altLang="zh-CN"/>
              <a:pPr>
                <a:defRPr/>
              </a:pPr>
              <a:t>‹#›</a:t>
            </a:fld>
            <a:endParaRPr lang="en-US" altLang="zh-CN"/>
          </a:p>
        </p:txBody>
      </p:sp>
    </p:spTree>
    <p:extLst>
      <p:ext uri="{BB962C8B-B14F-4D97-AF65-F5344CB8AC3E}">
        <p14:creationId xmlns:p14="http://schemas.microsoft.com/office/powerpoint/2010/main" val="178090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5" name="Straight Connector 32">
            <a:extLst>
              <a:ext uri="{FF2B5EF4-FFF2-40B4-BE49-F238E27FC236}">
                <a16:creationId xmlns:a16="http://schemas.microsoft.com/office/drawing/2014/main" id="{7B441BE0-8718-452C-BCE0-C543C7F31372}"/>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890"/>
            <a:ext cx="6571343" cy="1059305"/>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6" name="Date Placeholder 4">
            <a:extLst>
              <a:ext uri="{FF2B5EF4-FFF2-40B4-BE49-F238E27FC236}">
                <a16:creationId xmlns:a16="http://schemas.microsoft.com/office/drawing/2014/main" id="{27E4BCB1-09E8-49BF-AF67-9F5868E44812}"/>
              </a:ext>
            </a:extLst>
          </p:cNvPr>
          <p:cNvSpPr>
            <a:spLocks noGrp="1"/>
          </p:cNvSpPr>
          <p:nvPr>
            <p:ph type="dt" sz="half" idx="10"/>
          </p:nvPr>
        </p:nvSpPr>
        <p:spPr/>
        <p:txBody>
          <a:bodyPr/>
          <a:lstStyle>
            <a:lvl1pPr>
              <a:defRPr/>
            </a:lvl1pPr>
          </a:lstStyle>
          <a:p>
            <a:pPr>
              <a:defRPr/>
            </a:pPr>
            <a:endParaRPr lang="en-US" altLang="zh-CN"/>
          </a:p>
        </p:txBody>
      </p:sp>
      <p:sp>
        <p:nvSpPr>
          <p:cNvPr id="7" name="Footer Placeholder 5">
            <a:extLst>
              <a:ext uri="{FF2B5EF4-FFF2-40B4-BE49-F238E27FC236}">
                <a16:creationId xmlns:a16="http://schemas.microsoft.com/office/drawing/2014/main" id="{D455223F-3A00-4E6D-A7AD-A14F5160C601}"/>
              </a:ext>
            </a:extLst>
          </p:cNvPr>
          <p:cNvSpPr>
            <a:spLocks noGrp="1"/>
          </p:cNvSpPr>
          <p:nvPr>
            <p:ph type="ftr" sz="quarter" idx="11"/>
          </p:nvPr>
        </p:nvSpPr>
        <p:spPr/>
        <p:txBody>
          <a:bodyPr/>
          <a:lstStyle>
            <a:lvl1pPr>
              <a:defRPr/>
            </a:lvl1pPr>
          </a:lstStyle>
          <a:p>
            <a:pPr>
              <a:defRPr/>
            </a:pPr>
            <a:endParaRPr lang="en-US" altLang="zh-CN"/>
          </a:p>
        </p:txBody>
      </p:sp>
      <p:sp>
        <p:nvSpPr>
          <p:cNvPr id="8" name="Slide Number Placeholder 6">
            <a:extLst>
              <a:ext uri="{FF2B5EF4-FFF2-40B4-BE49-F238E27FC236}">
                <a16:creationId xmlns:a16="http://schemas.microsoft.com/office/drawing/2014/main" id="{103DBDDC-8890-4A9F-9146-C323BA4528CF}"/>
              </a:ext>
            </a:extLst>
          </p:cNvPr>
          <p:cNvSpPr>
            <a:spLocks noGrp="1"/>
          </p:cNvSpPr>
          <p:nvPr>
            <p:ph type="sldNum" sz="quarter" idx="12"/>
          </p:nvPr>
        </p:nvSpPr>
        <p:spPr/>
        <p:txBody>
          <a:bodyPr/>
          <a:lstStyle>
            <a:lvl1pPr>
              <a:defRPr/>
            </a:lvl1pPr>
          </a:lstStyle>
          <a:p>
            <a:pPr>
              <a:defRPr/>
            </a:pPr>
            <a:fld id="{6588BA99-3180-4463-99B0-8CE453474F60}" type="slidenum">
              <a:rPr lang="en-US" altLang="zh-CN"/>
              <a:pPr>
                <a:defRPr/>
              </a:pPr>
              <a:t>‹#›</a:t>
            </a:fld>
            <a:endParaRPr lang="en-US" altLang="zh-CN"/>
          </a:p>
        </p:txBody>
      </p:sp>
    </p:spTree>
    <p:extLst>
      <p:ext uri="{BB962C8B-B14F-4D97-AF65-F5344CB8AC3E}">
        <p14:creationId xmlns:p14="http://schemas.microsoft.com/office/powerpoint/2010/main" val="140992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cxnSp>
        <p:nvCxnSpPr>
          <p:cNvPr id="7" name="Straight Connector 35">
            <a:extLst>
              <a:ext uri="{FF2B5EF4-FFF2-40B4-BE49-F238E27FC236}">
                <a16:creationId xmlns:a16="http://schemas.microsoft.com/office/drawing/2014/main" id="{7C27CB17-9E11-4453-B1C4-351E02625286}"/>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1443491" y="2824270"/>
            <a:ext cx="3125766" cy="264445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889182" y="2821491"/>
            <a:ext cx="3125652" cy="263737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8" name="Date Placeholder 6">
            <a:extLst>
              <a:ext uri="{FF2B5EF4-FFF2-40B4-BE49-F238E27FC236}">
                <a16:creationId xmlns:a16="http://schemas.microsoft.com/office/drawing/2014/main" id="{C636F0BA-4AD0-4B32-BC92-47189C6DF071}"/>
              </a:ext>
            </a:extLst>
          </p:cNvPr>
          <p:cNvSpPr>
            <a:spLocks noGrp="1"/>
          </p:cNvSpPr>
          <p:nvPr>
            <p:ph type="dt" sz="half" idx="10"/>
          </p:nvPr>
        </p:nvSpPr>
        <p:spPr/>
        <p:txBody>
          <a:bodyPr/>
          <a:lstStyle>
            <a:lvl1pPr>
              <a:defRPr/>
            </a:lvl1pPr>
          </a:lstStyle>
          <a:p>
            <a:pPr>
              <a:defRPr/>
            </a:pPr>
            <a:endParaRPr lang="en-US" altLang="zh-CN"/>
          </a:p>
        </p:txBody>
      </p:sp>
      <p:sp>
        <p:nvSpPr>
          <p:cNvPr id="9" name="Footer Placeholder 7">
            <a:extLst>
              <a:ext uri="{FF2B5EF4-FFF2-40B4-BE49-F238E27FC236}">
                <a16:creationId xmlns:a16="http://schemas.microsoft.com/office/drawing/2014/main" id="{F35D645D-A8BF-424D-8EEB-B1329BC67D35}"/>
              </a:ext>
            </a:extLst>
          </p:cNvPr>
          <p:cNvSpPr>
            <a:spLocks noGrp="1"/>
          </p:cNvSpPr>
          <p:nvPr>
            <p:ph type="ftr" sz="quarter" idx="11"/>
          </p:nvPr>
        </p:nvSpPr>
        <p:spPr/>
        <p:txBody>
          <a:bodyPr/>
          <a:lstStyle>
            <a:lvl1pPr>
              <a:defRPr/>
            </a:lvl1pPr>
          </a:lstStyle>
          <a:p>
            <a:pPr>
              <a:defRPr/>
            </a:pPr>
            <a:endParaRPr lang="en-US" altLang="zh-CN"/>
          </a:p>
        </p:txBody>
      </p:sp>
      <p:sp>
        <p:nvSpPr>
          <p:cNvPr id="10" name="Slide Number Placeholder 8">
            <a:extLst>
              <a:ext uri="{FF2B5EF4-FFF2-40B4-BE49-F238E27FC236}">
                <a16:creationId xmlns:a16="http://schemas.microsoft.com/office/drawing/2014/main" id="{BA0034B3-9D23-44E0-A5D1-39B8503886E4}"/>
              </a:ext>
            </a:extLst>
          </p:cNvPr>
          <p:cNvSpPr>
            <a:spLocks noGrp="1"/>
          </p:cNvSpPr>
          <p:nvPr>
            <p:ph type="sldNum" sz="quarter" idx="12"/>
          </p:nvPr>
        </p:nvSpPr>
        <p:spPr/>
        <p:txBody>
          <a:bodyPr/>
          <a:lstStyle>
            <a:lvl1pPr>
              <a:defRPr/>
            </a:lvl1pPr>
          </a:lstStyle>
          <a:p>
            <a:pPr>
              <a:defRPr/>
            </a:pPr>
            <a:fld id="{6FC03D1C-C203-48AC-A6A8-7CEBB45471CB}" type="slidenum">
              <a:rPr lang="en-US" altLang="zh-CN"/>
              <a:pPr>
                <a:defRPr/>
              </a:pPr>
              <a:t>‹#›</a:t>
            </a:fld>
            <a:endParaRPr lang="en-US" altLang="zh-CN"/>
          </a:p>
        </p:txBody>
      </p:sp>
    </p:spTree>
    <p:extLst>
      <p:ext uri="{BB962C8B-B14F-4D97-AF65-F5344CB8AC3E}">
        <p14:creationId xmlns:p14="http://schemas.microsoft.com/office/powerpoint/2010/main" val="178264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cxnSp>
        <p:nvCxnSpPr>
          <p:cNvPr id="3" name="Straight Connector 31">
            <a:extLst>
              <a:ext uri="{FF2B5EF4-FFF2-40B4-BE49-F238E27FC236}">
                <a16:creationId xmlns:a16="http://schemas.microsoft.com/office/drawing/2014/main" id="{99382490-F1C3-4DA9-A59D-6E8F618BF761}"/>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4" name="Date Placeholder 2">
            <a:extLst>
              <a:ext uri="{FF2B5EF4-FFF2-40B4-BE49-F238E27FC236}">
                <a16:creationId xmlns:a16="http://schemas.microsoft.com/office/drawing/2014/main" id="{37631FD3-364C-4FA6-9D84-654DC966D63E}"/>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3">
            <a:extLst>
              <a:ext uri="{FF2B5EF4-FFF2-40B4-BE49-F238E27FC236}">
                <a16:creationId xmlns:a16="http://schemas.microsoft.com/office/drawing/2014/main" id="{5F31C716-5432-4A41-B836-39CE18D8A914}"/>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4">
            <a:extLst>
              <a:ext uri="{FF2B5EF4-FFF2-40B4-BE49-F238E27FC236}">
                <a16:creationId xmlns:a16="http://schemas.microsoft.com/office/drawing/2014/main" id="{5B2B575F-8F81-4841-BBD8-F80368C4393B}"/>
              </a:ext>
            </a:extLst>
          </p:cNvPr>
          <p:cNvSpPr>
            <a:spLocks noGrp="1"/>
          </p:cNvSpPr>
          <p:nvPr>
            <p:ph type="sldNum" sz="quarter" idx="12"/>
          </p:nvPr>
        </p:nvSpPr>
        <p:spPr/>
        <p:txBody>
          <a:bodyPr/>
          <a:lstStyle>
            <a:lvl1pPr>
              <a:defRPr/>
            </a:lvl1pPr>
          </a:lstStyle>
          <a:p>
            <a:pPr>
              <a:defRPr/>
            </a:pPr>
            <a:fld id="{8EEBE8C3-4A2E-4392-BFDE-C8D5E4250E1F}" type="slidenum">
              <a:rPr lang="en-US" altLang="zh-CN"/>
              <a:pPr>
                <a:defRPr/>
              </a:pPr>
              <a:t>‹#›</a:t>
            </a:fld>
            <a:endParaRPr lang="en-US" altLang="zh-CN"/>
          </a:p>
        </p:txBody>
      </p:sp>
    </p:spTree>
    <p:extLst>
      <p:ext uri="{BB962C8B-B14F-4D97-AF65-F5344CB8AC3E}">
        <p14:creationId xmlns:p14="http://schemas.microsoft.com/office/powerpoint/2010/main" val="558945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F50941-764A-40C5-8FAE-C1C7D03E9814}"/>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EA509912-05A8-4D93-8067-FD140ADB2DA7}"/>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45F57F18-F1FE-4A3F-BBDC-040DDA875AA1}"/>
              </a:ext>
            </a:extLst>
          </p:cNvPr>
          <p:cNvSpPr>
            <a:spLocks noGrp="1"/>
          </p:cNvSpPr>
          <p:nvPr>
            <p:ph type="sldNum" sz="quarter" idx="12"/>
          </p:nvPr>
        </p:nvSpPr>
        <p:spPr/>
        <p:txBody>
          <a:bodyPr/>
          <a:lstStyle>
            <a:lvl1pPr>
              <a:defRPr/>
            </a:lvl1pPr>
          </a:lstStyle>
          <a:p>
            <a:pPr>
              <a:defRPr/>
            </a:pPr>
            <a:fld id="{63FD7DFD-14AD-4E3B-AC75-58B780BB1058}" type="slidenum">
              <a:rPr lang="en-US" altLang="zh-CN"/>
              <a:pPr>
                <a:defRPr/>
              </a:pPr>
              <a:t>‹#›</a:t>
            </a:fld>
            <a:endParaRPr lang="en-US" altLang="zh-CN"/>
          </a:p>
        </p:txBody>
      </p:sp>
    </p:spTree>
    <p:extLst>
      <p:ext uri="{BB962C8B-B14F-4D97-AF65-F5344CB8AC3E}">
        <p14:creationId xmlns:p14="http://schemas.microsoft.com/office/powerpoint/2010/main" val="121636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cxnSp>
        <p:nvCxnSpPr>
          <p:cNvPr id="5" name="Straight Connector 16">
            <a:extLst>
              <a:ext uri="{FF2B5EF4-FFF2-40B4-BE49-F238E27FC236}">
                <a16:creationId xmlns:a16="http://schemas.microsoft.com/office/drawing/2014/main" id="{787A773E-73C2-4DF7-82B1-4FA9CCEBF910}"/>
              </a:ext>
            </a:extLst>
          </p:cNvPr>
          <p:cNvCxnSpPr/>
          <p:nvPr/>
        </p:nvCxnSpPr>
        <p:spPr>
          <a:xfrm>
            <a:off x="1441450" y="3205163"/>
            <a:ext cx="242411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39042" y="798973"/>
            <a:ext cx="2425950" cy="2247117"/>
          </a:xfrm>
        </p:spPr>
        <p:txBody>
          <a:bodyPr anchor="b"/>
          <a:lstStyle>
            <a:lvl1pPr algn="l">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6" name="Date Placeholder 4">
            <a:extLst>
              <a:ext uri="{FF2B5EF4-FFF2-40B4-BE49-F238E27FC236}">
                <a16:creationId xmlns:a16="http://schemas.microsoft.com/office/drawing/2014/main" id="{4423C96C-D841-4645-8757-781214C41258}"/>
              </a:ext>
            </a:extLst>
          </p:cNvPr>
          <p:cNvSpPr>
            <a:spLocks noGrp="1"/>
          </p:cNvSpPr>
          <p:nvPr>
            <p:ph type="dt" sz="half" idx="10"/>
          </p:nvPr>
        </p:nvSpPr>
        <p:spPr/>
        <p:txBody>
          <a:bodyPr/>
          <a:lstStyle>
            <a:lvl1pPr>
              <a:defRPr/>
            </a:lvl1pPr>
          </a:lstStyle>
          <a:p>
            <a:pPr>
              <a:defRPr/>
            </a:pPr>
            <a:endParaRPr lang="en-US" altLang="zh-CN"/>
          </a:p>
        </p:txBody>
      </p:sp>
      <p:sp>
        <p:nvSpPr>
          <p:cNvPr id="7" name="Footer Placeholder 5">
            <a:extLst>
              <a:ext uri="{FF2B5EF4-FFF2-40B4-BE49-F238E27FC236}">
                <a16:creationId xmlns:a16="http://schemas.microsoft.com/office/drawing/2014/main" id="{71743252-12DC-4C18-BE0D-40C4C808D8E4}"/>
              </a:ext>
            </a:extLst>
          </p:cNvPr>
          <p:cNvSpPr>
            <a:spLocks noGrp="1"/>
          </p:cNvSpPr>
          <p:nvPr>
            <p:ph type="ftr" sz="quarter" idx="11"/>
          </p:nvPr>
        </p:nvSpPr>
        <p:spPr/>
        <p:txBody>
          <a:bodyPr/>
          <a:lstStyle>
            <a:lvl1pPr>
              <a:defRPr/>
            </a:lvl1pPr>
          </a:lstStyle>
          <a:p>
            <a:pPr>
              <a:defRPr/>
            </a:pPr>
            <a:endParaRPr lang="en-US" altLang="zh-CN"/>
          </a:p>
        </p:txBody>
      </p:sp>
      <p:sp>
        <p:nvSpPr>
          <p:cNvPr id="8" name="Slide Number Placeholder 6">
            <a:extLst>
              <a:ext uri="{FF2B5EF4-FFF2-40B4-BE49-F238E27FC236}">
                <a16:creationId xmlns:a16="http://schemas.microsoft.com/office/drawing/2014/main" id="{1DB9EC2C-12A5-42BC-A269-018DE6FE7B78}"/>
              </a:ext>
            </a:extLst>
          </p:cNvPr>
          <p:cNvSpPr>
            <a:spLocks noGrp="1"/>
          </p:cNvSpPr>
          <p:nvPr>
            <p:ph type="sldNum" sz="quarter" idx="12"/>
          </p:nvPr>
        </p:nvSpPr>
        <p:spPr/>
        <p:txBody>
          <a:bodyPr/>
          <a:lstStyle>
            <a:lvl1pPr>
              <a:defRPr/>
            </a:lvl1pPr>
          </a:lstStyle>
          <a:p>
            <a:pPr>
              <a:defRPr/>
            </a:pPr>
            <a:fld id="{3341BA41-F07A-486F-AD00-0A1E9C989F0A}" type="slidenum">
              <a:rPr lang="en-US" altLang="zh-CN"/>
              <a:pPr>
                <a:defRPr/>
              </a:pPr>
              <a:t>‹#›</a:t>
            </a:fld>
            <a:endParaRPr lang="en-US" altLang="zh-CN"/>
          </a:p>
        </p:txBody>
      </p:sp>
    </p:spTree>
    <p:extLst>
      <p:ext uri="{BB962C8B-B14F-4D97-AF65-F5344CB8AC3E}">
        <p14:creationId xmlns:p14="http://schemas.microsoft.com/office/powerpoint/2010/main" val="163312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5" name="Group 12">
            <a:extLst>
              <a:ext uri="{FF2B5EF4-FFF2-40B4-BE49-F238E27FC236}">
                <a16:creationId xmlns:a16="http://schemas.microsoft.com/office/drawing/2014/main" id="{D128C655-23C8-4A0C-9BE0-2DF8A97AC24A}"/>
              </a:ext>
            </a:extLst>
          </p:cNvPr>
          <p:cNvGrpSpPr>
            <a:grpSpLocks/>
          </p:cNvGrpSpPr>
          <p:nvPr/>
        </p:nvGrpSpPr>
        <p:grpSpPr bwMode="auto">
          <a:xfrm>
            <a:off x="4995863" y="482600"/>
            <a:ext cx="3511550" cy="5148263"/>
            <a:chOff x="6852919" y="583365"/>
            <a:chExt cx="4681849" cy="5181928"/>
          </a:xfrm>
        </p:grpSpPr>
        <p:sp>
          <p:nvSpPr>
            <p:cNvPr id="6" name="Rectangle 13">
              <a:extLst>
                <a:ext uri="{FF2B5EF4-FFF2-40B4-BE49-F238E27FC236}">
                  <a16:creationId xmlns:a16="http://schemas.microsoft.com/office/drawing/2014/main" id="{23D9FBB4-A6C8-4688-9A87-4D4051043F7F}"/>
                </a:ext>
              </a:extLst>
            </p:cNvPr>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14">
              <a:extLst>
                <a:ext uri="{FF2B5EF4-FFF2-40B4-BE49-F238E27FC236}">
                  <a16:creationId xmlns:a16="http://schemas.microsoft.com/office/drawing/2014/main" id="{4ECF600B-FA04-40BA-A42E-5E5F020328BD}"/>
                </a:ext>
              </a:extLst>
            </p:cNvPr>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30">
            <a:extLst>
              <a:ext uri="{FF2B5EF4-FFF2-40B4-BE49-F238E27FC236}">
                <a16:creationId xmlns:a16="http://schemas.microsoft.com/office/drawing/2014/main" id="{7E68D0A8-097C-4E4A-A996-A0E79D1B28BC}"/>
              </a:ext>
            </a:extLst>
          </p:cNvPr>
          <p:cNvCxnSpPr/>
          <p:nvPr/>
        </p:nvCxnSpPr>
        <p:spPr>
          <a:xfrm>
            <a:off x="1441450" y="3143250"/>
            <a:ext cx="3241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148" y="1129513"/>
            <a:ext cx="3244935" cy="1830584"/>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9" name="Date Placeholder 4">
            <a:extLst>
              <a:ext uri="{FF2B5EF4-FFF2-40B4-BE49-F238E27FC236}">
                <a16:creationId xmlns:a16="http://schemas.microsoft.com/office/drawing/2014/main" id="{D3770AC8-AA2B-4812-8D11-65F0E7BCCC1D}"/>
              </a:ext>
            </a:extLst>
          </p:cNvPr>
          <p:cNvSpPr>
            <a:spLocks noGrp="1"/>
          </p:cNvSpPr>
          <p:nvPr>
            <p:ph type="dt" sz="half" idx="10"/>
          </p:nvPr>
        </p:nvSpPr>
        <p:spPr>
          <a:xfrm>
            <a:off x="1436688" y="5470525"/>
            <a:ext cx="3252787" cy="319088"/>
          </a:xfrm>
        </p:spPr>
        <p:txBody>
          <a:bodyPr/>
          <a:lstStyle>
            <a:lvl1pPr algn="l">
              <a:defRPr/>
            </a:lvl1pPr>
          </a:lstStyle>
          <a:p>
            <a:pPr>
              <a:defRPr/>
            </a:pPr>
            <a:endParaRPr lang="en-US" altLang="zh-CN"/>
          </a:p>
        </p:txBody>
      </p:sp>
      <p:sp>
        <p:nvSpPr>
          <p:cNvPr id="10" name="Footer Placeholder 5">
            <a:extLst>
              <a:ext uri="{FF2B5EF4-FFF2-40B4-BE49-F238E27FC236}">
                <a16:creationId xmlns:a16="http://schemas.microsoft.com/office/drawing/2014/main" id="{A4430A85-18FB-471D-8321-B1A45F0F59D0}"/>
              </a:ext>
            </a:extLst>
          </p:cNvPr>
          <p:cNvSpPr>
            <a:spLocks noGrp="1"/>
          </p:cNvSpPr>
          <p:nvPr>
            <p:ph type="ftr" sz="quarter" idx="11"/>
          </p:nvPr>
        </p:nvSpPr>
        <p:spPr>
          <a:xfrm>
            <a:off x="1438275" y="319088"/>
            <a:ext cx="3251200" cy="320675"/>
          </a:xfrm>
        </p:spPr>
        <p:txBody>
          <a:bodyPr/>
          <a:lstStyle>
            <a:lvl1pPr>
              <a:defRPr/>
            </a:lvl1pPr>
          </a:lstStyle>
          <a:p>
            <a:pPr>
              <a:defRPr/>
            </a:pPr>
            <a:endParaRPr lang="en-US" altLang="zh-CN"/>
          </a:p>
        </p:txBody>
      </p:sp>
      <p:sp>
        <p:nvSpPr>
          <p:cNvPr id="11" name="Slide Number Placeholder 6">
            <a:extLst>
              <a:ext uri="{FF2B5EF4-FFF2-40B4-BE49-F238E27FC236}">
                <a16:creationId xmlns:a16="http://schemas.microsoft.com/office/drawing/2014/main" id="{CCCE6308-F339-4260-B5C2-F5A53D4F87FA}"/>
              </a:ext>
            </a:extLst>
          </p:cNvPr>
          <p:cNvSpPr>
            <a:spLocks noGrp="1"/>
          </p:cNvSpPr>
          <p:nvPr>
            <p:ph type="sldNum" sz="quarter" idx="12"/>
          </p:nvPr>
        </p:nvSpPr>
        <p:spPr/>
        <p:txBody>
          <a:bodyPr/>
          <a:lstStyle>
            <a:lvl1pPr>
              <a:defRPr/>
            </a:lvl1pPr>
          </a:lstStyle>
          <a:p>
            <a:pPr>
              <a:defRPr/>
            </a:pPr>
            <a:fld id="{0EE47740-DD7A-4A98-A61F-59DD9F094554}" type="slidenum">
              <a:rPr lang="en-US" altLang="zh-CN"/>
              <a:pPr>
                <a:defRPr/>
              </a:pPr>
              <a:t>‹#›</a:t>
            </a:fld>
            <a:endParaRPr lang="en-US" altLang="zh-CN"/>
          </a:p>
        </p:txBody>
      </p:sp>
    </p:spTree>
    <p:extLst>
      <p:ext uri="{BB962C8B-B14F-4D97-AF65-F5344CB8AC3E}">
        <p14:creationId xmlns:p14="http://schemas.microsoft.com/office/powerpoint/2010/main" val="149796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71031A-6E04-4245-93A7-79210FE65330}"/>
              </a:ext>
            </a:extLst>
          </p:cNvPr>
          <p:cNvSpPr/>
          <p:nvPr/>
        </p:nvSpPr>
        <p:spPr>
          <a:xfrm>
            <a:off x="0" y="2016125"/>
            <a:ext cx="9144000" cy="40798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11">
            <a:extLst>
              <a:ext uri="{FF2B5EF4-FFF2-40B4-BE49-F238E27FC236}">
                <a16:creationId xmlns:a16="http://schemas.microsoft.com/office/drawing/2014/main" id="{BC6CE8DB-E86D-4175-9BF3-73985FA5BEB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2500" t="1538" r="12500" b="-1538"/>
          <a:stretch>
            <a:fillRect/>
          </a:stretch>
        </p:blipFill>
        <p:spPr bwMode="auto">
          <a:xfrm>
            <a:off x="0" y="6096000"/>
            <a:ext cx="914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DFCC359F-2018-46E9-B96F-89FFD70B718F}"/>
              </a:ext>
            </a:extLst>
          </p:cNvPr>
          <p:cNvCxnSpPr/>
          <p:nvPr/>
        </p:nvCxnSpPr>
        <p:spPr>
          <a:xfrm>
            <a:off x="0" y="61007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B37ED7DE-FE61-4609-8003-9EBD20B7227C}"/>
              </a:ext>
            </a:extLst>
          </p:cNvPr>
          <p:cNvSpPr>
            <a:spLocks noGrp="1"/>
          </p:cNvSpPr>
          <p:nvPr>
            <p:ph type="title"/>
          </p:nvPr>
        </p:nvSpPr>
        <p:spPr>
          <a:xfrm>
            <a:off x="1443038" y="804863"/>
            <a:ext cx="6572250" cy="1049337"/>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1030" name="Text Placeholder 2">
            <a:extLst>
              <a:ext uri="{FF2B5EF4-FFF2-40B4-BE49-F238E27FC236}">
                <a16:creationId xmlns:a16="http://schemas.microsoft.com/office/drawing/2014/main" id="{43B5B2A1-ECA1-4130-B075-0AC9EF488CDD}"/>
              </a:ext>
            </a:extLst>
          </p:cNvPr>
          <p:cNvSpPr>
            <a:spLocks noGrp="1" noChangeArrowheads="1"/>
          </p:cNvSpPr>
          <p:nvPr>
            <p:ph type="body" idx="1"/>
          </p:nvPr>
        </p:nvSpPr>
        <p:spPr bwMode="auto">
          <a:xfrm>
            <a:off x="1443038" y="2016125"/>
            <a:ext cx="65722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Date Placeholder 3">
            <a:extLst>
              <a:ext uri="{FF2B5EF4-FFF2-40B4-BE49-F238E27FC236}">
                <a16:creationId xmlns:a16="http://schemas.microsoft.com/office/drawing/2014/main" id="{B83FE629-948C-41D3-8AF6-E7275F4D63ED}"/>
              </a:ext>
            </a:extLst>
          </p:cNvPr>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endParaRPr lang="en-US" altLang="zh-CN"/>
          </a:p>
        </p:txBody>
      </p:sp>
      <p:sp>
        <p:nvSpPr>
          <p:cNvPr id="5" name="Footer Placeholder 4">
            <a:extLst>
              <a:ext uri="{FF2B5EF4-FFF2-40B4-BE49-F238E27FC236}">
                <a16:creationId xmlns:a16="http://schemas.microsoft.com/office/drawing/2014/main" id="{D145B18C-689A-4F35-9FCD-FDBE132ACA90}"/>
              </a:ext>
            </a:extLst>
          </p:cNvPr>
          <p:cNvSpPr>
            <a:spLocks noGrp="1"/>
          </p:cNvSpPr>
          <p:nvPr>
            <p:ph type="ftr" sz="quarter" idx="3"/>
          </p:nvPr>
        </p:nvSpPr>
        <p:spPr>
          <a:xfrm>
            <a:off x="1443038" y="328613"/>
            <a:ext cx="4033837"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ltLang="zh-CN"/>
          </a:p>
        </p:txBody>
      </p:sp>
      <p:sp>
        <p:nvSpPr>
          <p:cNvPr id="6" name="Slide Number Placeholder 5">
            <a:extLst>
              <a:ext uri="{FF2B5EF4-FFF2-40B4-BE49-F238E27FC236}">
                <a16:creationId xmlns:a16="http://schemas.microsoft.com/office/drawing/2014/main" id="{4B92CB5B-632C-46F8-A96D-80CFC9C9FF03}"/>
              </a:ext>
            </a:extLst>
          </p:cNvPr>
          <p:cNvSpPr>
            <a:spLocks noGrp="1"/>
          </p:cNvSpPr>
          <p:nvPr>
            <p:ph type="sldNum" sz="quarter" idx="4"/>
          </p:nvPr>
        </p:nvSpPr>
        <p:spPr>
          <a:xfrm>
            <a:off x="487363" y="798513"/>
            <a:ext cx="795337" cy="504825"/>
          </a:xfrm>
          <a:prstGeom prst="rect">
            <a:avLst/>
          </a:prstGeom>
        </p:spPr>
        <p:txBody>
          <a:bodyPr vert="horz" lIns="91440" tIns="45720" rIns="91440" bIns="45720" rtlCol="0" anchor="t"/>
          <a:lstStyle>
            <a:lvl1pPr algn="r" eaLnBrk="1" fontAlgn="auto" hangingPunct="1">
              <a:spcBef>
                <a:spcPts val="0"/>
              </a:spcBef>
              <a:spcAft>
                <a:spcPts val="0"/>
              </a:spcAft>
              <a:defRPr sz="2800">
                <a:solidFill>
                  <a:schemeClr val="accent1"/>
                </a:solidFill>
                <a:latin typeface="+mn-lt"/>
              </a:defRPr>
            </a:lvl1pPr>
          </a:lstStyle>
          <a:p>
            <a:pPr>
              <a:defRPr/>
            </a:pPr>
            <a:fld id="{F7711459-06AA-445E-B545-087C06093799}"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84" r:id="rId7"/>
    <p:sldLayoutId id="2147483891" r:id="rId8"/>
    <p:sldLayoutId id="2147483892" r:id="rId9"/>
    <p:sldLayoutId id="2147483893" r:id="rId10"/>
    <p:sldLayoutId id="2147483894" r:id="rId11"/>
  </p:sldLayoutIdLst>
  <p:txStyles>
    <p:titleStyle>
      <a:lvl1pPr algn="l" defTabSz="685800"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2pPr>
      <a:lvl3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3pPr>
      <a:lvl4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4pPr>
      <a:lvl5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5pPr>
      <a:lvl6pPr marL="457200" algn="l" defTabSz="685800" rtl="0" fontAlgn="base">
        <a:lnSpc>
          <a:spcPct val="90000"/>
        </a:lnSpc>
        <a:spcBef>
          <a:spcPct val="0"/>
        </a:spcBef>
        <a:spcAft>
          <a:spcPct val="0"/>
        </a:spcAft>
        <a:defRPr sz="3200">
          <a:solidFill>
            <a:schemeClr val="tx1"/>
          </a:solidFill>
          <a:latin typeface="Gill Sans MT" panose="020B0502020104020203" pitchFamily="34" charset="0"/>
        </a:defRPr>
      </a:lvl6pPr>
      <a:lvl7pPr marL="914400" algn="l" defTabSz="685800" rtl="0" fontAlgn="base">
        <a:lnSpc>
          <a:spcPct val="90000"/>
        </a:lnSpc>
        <a:spcBef>
          <a:spcPct val="0"/>
        </a:spcBef>
        <a:spcAft>
          <a:spcPct val="0"/>
        </a:spcAft>
        <a:defRPr sz="3200">
          <a:solidFill>
            <a:schemeClr val="tx1"/>
          </a:solidFill>
          <a:latin typeface="Gill Sans MT" panose="020B0502020104020203" pitchFamily="34" charset="0"/>
        </a:defRPr>
      </a:lvl7pPr>
      <a:lvl8pPr marL="1371600" algn="l" defTabSz="685800" rtl="0" fontAlgn="base">
        <a:lnSpc>
          <a:spcPct val="90000"/>
        </a:lnSpc>
        <a:spcBef>
          <a:spcPct val="0"/>
        </a:spcBef>
        <a:spcAft>
          <a:spcPct val="0"/>
        </a:spcAft>
        <a:defRPr sz="3200">
          <a:solidFill>
            <a:schemeClr val="tx1"/>
          </a:solidFill>
          <a:latin typeface="Gill Sans MT" panose="020B0502020104020203" pitchFamily="34" charset="0"/>
        </a:defRPr>
      </a:lvl8pPr>
      <a:lvl9pPr marL="1828800" algn="l" defTabSz="685800" rtl="0" fontAlgn="base">
        <a:lnSpc>
          <a:spcPct val="90000"/>
        </a:lnSpc>
        <a:spcBef>
          <a:spcPct val="0"/>
        </a:spcBef>
        <a:spcAft>
          <a:spcPct val="0"/>
        </a:spcAft>
        <a:defRPr sz="3200">
          <a:solidFill>
            <a:schemeClr val="tx1"/>
          </a:solidFill>
          <a:latin typeface="Gill Sans MT" panose="020B0502020104020203" pitchFamily="34" charset="0"/>
        </a:defRPr>
      </a:lvl9pPr>
    </p:titleStyle>
    <p:body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oleObject" Target="../embeddings/oleObject2.bin"/><Relationship Id="rId4" Type="http://schemas.openxmlformats.org/officeDocument/2006/relationships/image" Target="../media/image23.wmf"/></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5">
            <a:extLst>
              <a:ext uri="{FF2B5EF4-FFF2-40B4-BE49-F238E27FC236}">
                <a16:creationId xmlns:a16="http://schemas.microsoft.com/office/drawing/2014/main" id="{FC5ABE60-DA4A-4B14-8960-C191BCC0C63E}"/>
              </a:ext>
            </a:extLst>
          </p:cNvPr>
          <p:cNvSpPr>
            <a:spLocks noGrp="1" noChangeArrowheads="1"/>
          </p:cNvSpPr>
          <p:nvPr>
            <p:ph type="title"/>
          </p:nvPr>
        </p:nvSpPr>
        <p:spPr>
          <a:xfrm>
            <a:off x="1907704" y="620688"/>
            <a:ext cx="5544467" cy="1143000"/>
          </a:xfrm>
        </p:spPr>
        <p:txBody>
          <a:bodyPr>
            <a:normAutofit fontScale="90000"/>
          </a:bodyPr>
          <a:lstStyle/>
          <a:p>
            <a:pPr eaLnBrk="1" fontAlgn="auto" hangingPunct="1">
              <a:spcAft>
                <a:spcPts val="0"/>
              </a:spcAft>
              <a:defRPr/>
            </a:pPr>
            <a:br>
              <a:rPr lang="zh-CN" altLang="en-US" sz="3600" dirty="0">
                <a:solidFill>
                  <a:srgbClr val="FF0000"/>
                </a:solidFill>
              </a:rPr>
            </a:br>
            <a:r>
              <a:rPr lang="zh-CN" altLang="en-US" sz="4000" dirty="0">
                <a:latin typeface="黑体" panose="02010609060101010101" pitchFamily="49" charset="-122"/>
                <a:ea typeface="黑体" panose="02010609060101010101" pitchFamily="49" charset="-122"/>
              </a:rPr>
              <a:t>膜片钳技术原理及其应用</a:t>
            </a:r>
            <a:br>
              <a:rPr lang="zh-CN" altLang="en-US" sz="4000" dirty="0">
                <a:latin typeface="黑体" panose="02010609060101010101" pitchFamily="49" charset="-122"/>
                <a:ea typeface="黑体" panose="02010609060101010101" pitchFamily="49" charset="-122"/>
              </a:rPr>
            </a:br>
            <a:endParaRPr lang="zh-CN" altLang="en-US" sz="36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315" name="文本框 3">
            <a:extLst>
              <a:ext uri="{FF2B5EF4-FFF2-40B4-BE49-F238E27FC236}">
                <a16:creationId xmlns:a16="http://schemas.microsoft.com/office/drawing/2014/main" id="{A542A9C3-7F51-46F0-A27D-2DCBF609F9C1}"/>
              </a:ext>
            </a:extLst>
          </p:cNvPr>
          <p:cNvSpPr txBox="1">
            <a:spLocks noChangeArrowheads="1"/>
          </p:cNvSpPr>
          <p:nvPr/>
        </p:nvSpPr>
        <p:spPr bwMode="auto">
          <a:xfrm>
            <a:off x="3995824" y="2732075"/>
            <a:ext cx="136822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3200" dirty="0">
                <a:latin typeface="黑体" panose="02010609060101010101" pitchFamily="49" charset="-122"/>
                <a:ea typeface="黑体" panose="02010609060101010101" pitchFamily="49" charset="-122"/>
              </a:rPr>
              <a:t>程能</a:t>
            </a:r>
          </a:p>
        </p:txBody>
      </p:sp>
      <p:sp>
        <p:nvSpPr>
          <p:cNvPr id="13316" name="Subtitle 2">
            <a:extLst>
              <a:ext uri="{FF2B5EF4-FFF2-40B4-BE49-F238E27FC236}">
                <a16:creationId xmlns:a16="http://schemas.microsoft.com/office/drawing/2014/main" id="{867B8EC2-A90D-4FC6-A35E-91A87B74B376}"/>
              </a:ext>
            </a:extLst>
          </p:cNvPr>
          <p:cNvSpPr txBox="1">
            <a:spLocks noChangeArrowheads="1"/>
          </p:cNvSpPr>
          <p:nvPr>
            <p:custDataLst>
              <p:tags r:id="rId1"/>
            </p:custDataLst>
          </p:nvPr>
        </p:nvSpPr>
        <p:spPr bwMode="auto">
          <a:xfrm>
            <a:off x="611560" y="486916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6858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914400" eaLnBrk="1" hangingPunct="1">
              <a:lnSpc>
                <a:spcPct val="100000"/>
              </a:lnSpc>
              <a:spcBef>
                <a:spcPct val="20000"/>
              </a:spcBef>
              <a:buClrTx/>
              <a:buSzTx/>
              <a:buFont typeface="Arial" panose="020B0604020202020204" pitchFamily="34" charset="0"/>
              <a:buNone/>
            </a:pPr>
            <a:r>
              <a:rPr lang="zh-CN" altLang="en-US" sz="3200" dirty="0">
                <a:latin typeface="黑体" panose="02010609060101010101" pitchFamily="49" charset="-122"/>
                <a:ea typeface="黑体" panose="02010609060101010101" pitchFamily="49" charset="-122"/>
                <a:cs typeface="宋体" panose="02010600030101010101" pitchFamily="2" charset="-122"/>
              </a:rPr>
              <a:t>  中国科学院水生生物研究所分析测试中心</a:t>
            </a:r>
            <a:endParaRPr lang="en-US" altLang="zh-CN" sz="3200" dirty="0">
              <a:latin typeface="黑体" panose="02010609060101010101" pitchFamily="49" charset="-122"/>
              <a:ea typeface="黑体" panose="02010609060101010101" pitchFamily="49" charset="-122"/>
              <a:cs typeface="宋体" panose="02010600030101010101" pitchFamily="2" charset="-122"/>
            </a:endParaRPr>
          </a:p>
        </p:txBody>
      </p:sp>
      <p:sp>
        <p:nvSpPr>
          <p:cNvPr id="13317" name="文本框 7">
            <a:extLst>
              <a:ext uri="{FF2B5EF4-FFF2-40B4-BE49-F238E27FC236}">
                <a16:creationId xmlns:a16="http://schemas.microsoft.com/office/drawing/2014/main" id="{27660E9A-DE87-468A-9432-E3892F9993FE}"/>
              </a:ext>
            </a:extLst>
          </p:cNvPr>
          <p:cNvSpPr txBox="1">
            <a:spLocks noChangeArrowheads="1"/>
          </p:cNvSpPr>
          <p:nvPr/>
        </p:nvSpPr>
        <p:spPr bwMode="auto">
          <a:xfrm>
            <a:off x="5867400" y="5988050"/>
            <a:ext cx="2881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defTabSz="914400">
              <a:lnSpc>
                <a:spcPct val="100000"/>
              </a:lnSpc>
              <a:spcBef>
                <a:spcPct val="0"/>
              </a:spcBef>
              <a:buClrTx/>
              <a:buSzTx/>
              <a:buFontTx/>
              <a:buNone/>
            </a:pPr>
            <a:r>
              <a:rPr lang="zh-CN" altLang="en-US" sz="1800">
                <a:solidFill>
                  <a:srgbClr val="000000"/>
                </a:solidFill>
                <a:latin typeface="黑体" panose="02010609060101010101" pitchFamily="49" charset="-122"/>
                <a:ea typeface="黑体" panose="02010609060101010101" pitchFamily="49" charset="-122"/>
              </a:rPr>
              <a:t>预约电话：</a:t>
            </a:r>
            <a:r>
              <a:rPr lang="en-US" altLang="zh-CN" sz="1800">
                <a:solidFill>
                  <a:srgbClr val="000000"/>
                </a:solidFill>
                <a:latin typeface="黑体" panose="02010609060101010101" pitchFamily="49" charset="-122"/>
                <a:ea typeface="黑体" panose="02010609060101010101" pitchFamily="49" charset="-122"/>
              </a:rPr>
              <a:t>027-68780783</a:t>
            </a:r>
            <a:endParaRPr lang="zh-CN" altLang="en-US" sz="1800">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标题 1"/>
          <p:cNvSpPr txBox="1">
            <a:spLocks/>
          </p:cNvSpPr>
          <p:nvPr/>
        </p:nvSpPr>
        <p:spPr bwMode="auto">
          <a:xfrm>
            <a:off x="1326222" y="692696"/>
            <a:ext cx="6324600" cy="51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0"/>
              </a:spcBef>
              <a:spcAft>
                <a:spcPct val="0"/>
              </a:spcAft>
              <a:buFont typeface="Arial" panose="020B0604020202020204" pitchFamily="34" charset="0"/>
              <a:buNone/>
            </a:pPr>
            <a:r>
              <a:rPr lang="en-US" altLang="zh-CN" sz="2100" b="1" dirty="0">
                <a:ea typeface="宋体" panose="02010600030101010101" pitchFamily="2" charset="-122"/>
                <a:cs typeface="Arial" panose="020B0604020202020204" pitchFamily="34" charset="0"/>
              </a:rPr>
              <a:t>The most basic diagram of patch clamp</a:t>
            </a:r>
            <a:endParaRPr lang="zh-CN" altLang="en-US" sz="2400" b="1" dirty="0">
              <a:ea typeface="宋体" panose="02010600030101010101" pitchFamily="2" charset="-122"/>
              <a:cs typeface="Arial" panose="020B0604020202020204" pitchFamily="34" charset="0"/>
            </a:endParaRPr>
          </a:p>
        </p:txBody>
      </p:sp>
      <p:grpSp>
        <p:nvGrpSpPr>
          <p:cNvPr id="22534" name="组合 2"/>
          <p:cNvGrpSpPr>
            <a:grpSpLocks/>
          </p:cNvGrpSpPr>
          <p:nvPr/>
        </p:nvGrpSpPr>
        <p:grpSpPr bwMode="auto">
          <a:xfrm>
            <a:off x="1043608" y="1628800"/>
            <a:ext cx="7272808" cy="3816424"/>
            <a:chOff x="838200" y="2076450"/>
            <a:chExt cx="7600950" cy="2693987"/>
          </a:xfrm>
        </p:grpSpPr>
        <p:cxnSp>
          <p:nvCxnSpPr>
            <p:cNvPr id="9" name="直接连接符 8"/>
            <p:cNvCxnSpPr/>
            <p:nvPr/>
          </p:nvCxnSpPr>
          <p:spPr>
            <a:xfrm rot="5400000">
              <a:off x="1223341" y="3576106"/>
              <a:ext cx="285404" cy="1345"/>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366717" y="3719480"/>
              <a:ext cx="857998" cy="1119"/>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flipH="1" flipV="1">
              <a:off x="2080109" y="3575992"/>
              <a:ext cx="286523" cy="2690"/>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653164" y="3570622"/>
              <a:ext cx="213828" cy="142143"/>
            </a:xfrm>
            <a:prstGeom prst="ellipse">
              <a:avLst/>
            </a:prstGeom>
            <a:solidFill>
              <a:schemeClr val="tx1">
                <a:lumMod val="20000"/>
                <a:lumOff val="80000"/>
              </a:schemeClr>
            </a:solidFill>
            <a:ln w="158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buFont typeface="Arial" panose="020B0604020202020204" pitchFamily="34" charset="0"/>
                <a:buNone/>
                <a:defRPr/>
              </a:pPr>
              <a:endParaRPr lang="zh-CN" altLang="en-US">
                <a:solidFill>
                  <a:srgbClr val="ADD6FF"/>
                </a:solidFill>
                <a:ea typeface="宋体" pitchFamily="2" charset="-122"/>
              </a:endParaRPr>
            </a:p>
          </p:txBody>
        </p:sp>
        <p:cxnSp>
          <p:nvCxnSpPr>
            <p:cNvPr id="13" name="直接连接符 12"/>
            <p:cNvCxnSpPr/>
            <p:nvPr/>
          </p:nvCxnSpPr>
          <p:spPr>
            <a:xfrm rot="5400000" flipH="1" flipV="1">
              <a:off x="1616071" y="3019591"/>
              <a:ext cx="692804" cy="398068"/>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flipH="1" flipV="1">
              <a:off x="1735510" y="3023572"/>
              <a:ext cx="650272" cy="470689"/>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1749792" y="2469284"/>
              <a:ext cx="1072223" cy="714102"/>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641611" y="2290223"/>
              <a:ext cx="1071825" cy="2238"/>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510367" y="2076450"/>
              <a:ext cx="1143101" cy="57192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buFont typeface="Arial" panose="020B0604020202020204" pitchFamily="34" charset="0"/>
                <a:buNone/>
                <a:defRPr/>
              </a:pPr>
              <a:endParaRPr lang="zh-CN" altLang="en-US">
                <a:solidFill>
                  <a:srgbClr val="FFFFFF"/>
                </a:solidFill>
                <a:ea typeface="宋体" pitchFamily="2" charset="-122"/>
              </a:endParaRPr>
            </a:p>
          </p:txBody>
        </p:sp>
        <p:sp>
          <p:nvSpPr>
            <p:cNvPr id="18" name="矩形 17"/>
            <p:cNvSpPr/>
            <p:nvPr/>
          </p:nvSpPr>
          <p:spPr>
            <a:xfrm>
              <a:off x="5296295" y="2076450"/>
              <a:ext cx="1214376" cy="57192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buFont typeface="Arial" panose="020B0604020202020204" pitchFamily="34" charset="0"/>
                <a:buNone/>
                <a:defRPr/>
              </a:pPr>
              <a:endParaRPr lang="zh-CN" altLang="en-US">
                <a:solidFill>
                  <a:srgbClr val="FFFFFF"/>
                </a:solidFill>
                <a:ea typeface="宋体" pitchFamily="2" charset="-122"/>
              </a:endParaRPr>
            </a:p>
          </p:txBody>
        </p:sp>
        <p:sp>
          <p:nvSpPr>
            <p:cNvPr id="19" name="矩形 18"/>
            <p:cNvSpPr/>
            <p:nvPr/>
          </p:nvSpPr>
          <p:spPr>
            <a:xfrm>
              <a:off x="5510121" y="3207991"/>
              <a:ext cx="723516" cy="156244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buFont typeface="Arial" panose="020B0604020202020204" pitchFamily="34" charset="0"/>
                <a:buNone/>
                <a:defRPr/>
              </a:pPr>
              <a:endParaRPr lang="zh-CN" altLang="en-US">
                <a:solidFill>
                  <a:srgbClr val="FFFFFF"/>
                </a:solidFill>
                <a:ea typeface="宋体" pitchFamily="2" charset="-122"/>
              </a:endParaRPr>
            </a:p>
          </p:txBody>
        </p:sp>
        <p:sp>
          <p:nvSpPr>
            <p:cNvPr id="20" name="圆角矩形 19"/>
            <p:cNvSpPr/>
            <p:nvPr/>
          </p:nvSpPr>
          <p:spPr>
            <a:xfrm>
              <a:off x="6867050" y="3213588"/>
              <a:ext cx="1572100" cy="999472"/>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buFont typeface="Arial" panose="020B0604020202020204" pitchFamily="34" charset="0"/>
                <a:buNone/>
                <a:defRPr/>
              </a:pPr>
              <a:endParaRPr lang="zh-CN" altLang="en-US">
                <a:solidFill>
                  <a:srgbClr val="ADD6FF"/>
                </a:solidFill>
                <a:ea typeface="宋体" pitchFamily="2" charset="-122"/>
              </a:endParaRPr>
            </a:p>
          </p:txBody>
        </p:sp>
        <p:cxnSp>
          <p:nvCxnSpPr>
            <p:cNvPr id="21" name="直接连接符 20"/>
            <p:cNvCxnSpPr/>
            <p:nvPr/>
          </p:nvCxnSpPr>
          <p:spPr>
            <a:xfrm>
              <a:off x="7082222" y="4432429"/>
              <a:ext cx="1143101" cy="1120"/>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224774" y="4360799"/>
              <a:ext cx="856653" cy="1120"/>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0800000" flipV="1">
              <a:off x="7082222" y="4360799"/>
              <a:ext cx="142551" cy="71631"/>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081427" y="4360799"/>
              <a:ext cx="143897" cy="71631"/>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4653468" y="2262242"/>
              <a:ext cx="642826" cy="1119"/>
            </a:xfrm>
            <a:prstGeom prst="straightConnector1">
              <a:avLst/>
            </a:prstGeom>
            <a:ln w="158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rot="10800000">
              <a:off x="4653468" y="2432365"/>
              <a:ext cx="642826" cy="1119"/>
            </a:xfrm>
            <a:prstGeom prst="straightConnector1">
              <a:avLst/>
            </a:prstGeom>
            <a:ln w="158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5595980" y="2915313"/>
              <a:ext cx="538350" cy="0"/>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0" idx="1"/>
            </p:cNvCxnSpPr>
            <p:nvPr/>
          </p:nvCxnSpPr>
          <p:spPr>
            <a:xfrm flipV="1">
              <a:off x="6224224" y="3712765"/>
              <a:ext cx="642826" cy="6715"/>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2555" name="TextBox 69"/>
            <p:cNvSpPr txBox="1">
              <a:spLocks noChangeArrowheads="1"/>
            </p:cNvSpPr>
            <p:nvPr/>
          </p:nvSpPr>
          <p:spPr bwMode="auto">
            <a:xfrm>
              <a:off x="3438525" y="2183113"/>
              <a:ext cx="1214437" cy="29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r>
                <a:rPr lang="en-US" altLang="zh-CN" sz="1050" dirty="0">
                  <a:solidFill>
                    <a:srgbClr val="003366"/>
                  </a:solidFill>
                  <a:ea typeface="宋体" panose="02010600030101010101" pitchFamily="2" charset="-122"/>
                </a:rPr>
                <a:t>Patch clamp</a:t>
              </a:r>
            </a:p>
            <a:p>
              <a:pPr algn="ctr" eaLnBrk="1" fontAlgn="base" hangingPunct="1">
                <a:spcBef>
                  <a:spcPct val="0"/>
                </a:spcBef>
                <a:spcAft>
                  <a:spcPct val="0"/>
                </a:spcAft>
                <a:buFont typeface="Arial" panose="020B0604020202020204" pitchFamily="34" charset="0"/>
                <a:buNone/>
              </a:pPr>
              <a:r>
                <a:rPr lang="en-US" altLang="zh-CN" sz="1050" dirty="0">
                  <a:solidFill>
                    <a:srgbClr val="003366"/>
                  </a:solidFill>
                  <a:ea typeface="宋体" panose="02010600030101010101" pitchFamily="2" charset="-122"/>
                </a:rPr>
                <a:t> amplifier</a:t>
              </a:r>
              <a:endParaRPr lang="zh-CN" altLang="en-US" sz="975" dirty="0">
                <a:solidFill>
                  <a:srgbClr val="003366"/>
                </a:solidFill>
                <a:ea typeface="宋体" panose="02010600030101010101" pitchFamily="2" charset="-122"/>
              </a:endParaRPr>
            </a:p>
          </p:txBody>
        </p:sp>
        <p:sp>
          <p:nvSpPr>
            <p:cNvPr id="22556" name="TextBox 71"/>
            <p:cNvSpPr txBox="1">
              <a:spLocks noChangeArrowheads="1"/>
            </p:cNvSpPr>
            <p:nvPr/>
          </p:nvSpPr>
          <p:spPr bwMode="auto">
            <a:xfrm>
              <a:off x="5295900" y="2190750"/>
              <a:ext cx="1214437" cy="18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r>
                <a:rPr lang="en-US" altLang="zh-CN" sz="1100" dirty="0">
                  <a:solidFill>
                    <a:srgbClr val="003366"/>
                  </a:solidFill>
                  <a:ea typeface="宋体" panose="02010600030101010101" pitchFamily="2" charset="-122"/>
                </a:rPr>
                <a:t>Digitize</a:t>
              </a:r>
              <a:r>
                <a:rPr lang="en-US" altLang="zh-CN" sz="1050" dirty="0">
                  <a:solidFill>
                    <a:srgbClr val="003366"/>
                  </a:solidFill>
                  <a:ea typeface="宋体" panose="02010600030101010101" pitchFamily="2" charset="-122"/>
                </a:rPr>
                <a:t>r</a:t>
              </a:r>
              <a:endParaRPr lang="zh-CN" altLang="en-US" sz="1050" dirty="0">
                <a:solidFill>
                  <a:srgbClr val="003366"/>
                </a:solidFill>
                <a:ea typeface="宋体" panose="02010600030101010101" pitchFamily="2" charset="-122"/>
              </a:endParaRPr>
            </a:p>
          </p:txBody>
        </p:sp>
        <p:sp>
          <p:nvSpPr>
            <p:cNvPr id="22557" name="TextBox 72"/>
            <p:cNvSpPr txBox="1">
              <a:spLocks noChangeArrowheads="1"/>
            </p:cNvSpPr>
            <p:nvPr/>
          </p:nvSpPr>
          <p:spPr bwMode="auto">
            <a:xfrm rot="16200000">
              <a:off x="5249069" y="3803918"/>
              <a:ext cx="1214437" cy="28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r>
                <a:rPr lang="en-US" altLang="zh-CN" sz="1050" dirty="0">
                  <a:solidFill>
                    <a:srgbClr val="003366"/>
                  </a:solidFill>
                  <a:ea typeface="宋体" panose="02010600030101010101" pitchFamily="2" charset="-122"/>
                </a:rPr>
                <a:t>Computer</a:t>
              </a:r>
              <a:endParaRPr lang="zh-CN" altLang="en-US" sz="1050" dirty="0">
                <a:solidFill>
                  <a:srgbClr val="003366"/>
                </a:solidFill>
                <a:ea typeface="宋体" panose="02010600030101010101" pitchFamily="2" charset="-122"/>
              </a:endParaRPr>
            </a:p>
          </p:txBody>
        </p:sp>
        <p:sp>
          <p:nvSpPr>
            <p:cNvPr id="22558" name="TextBox 73"/>
            <p:cNvSpPr txBox="1">
              <a:spLocks noChangeArrowheads="1"/>
            </p:cNvSpPr>
            <p:nvPr/>
          </p:nvSpPr>
          <p:spPr bwMode="auto">
            <a:xfrm>
              <a:off x="7038975" y="3554412"/>
              <a:ext cx="1214437" cy="23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r>
                <a:rPr lang="en-US" altLang="zh-CN" sz="1050" dirty="0">
                  <a:solidFill>
                    <a:srgbClr val="003366"/>
                  </a:solidFill>
                  <a:ea typeface="宋体" panose="02010600030101010101" pitchFamily="2" charset="-122"/>
                </a:rPr>
                <a:t>Display</a:t>
              </a:r>
              <a:endParaRPr lang="zh-CN" altLang="en-US" sz="1050" dirty="0">
                <a:solidFill>
                  <a:srgbClr val="003366"/>
                </a:solidFill>
                <a:ea typeface="宋体" panose="02010600030101010101" pitchFamily="2" charset="-122"/>
              </a:endParaRPr>
            </a:p>
          </p:txBody>
        </p:sp>
        <p:sp>
          <p:nvSpPr>
            <p:cNvPr id="33" name="任意多边形 32"/>
            <p:cNvSpPr/>
            <p:nvPr/>
          </p:nvSpPr>
          <p:spPr>
            <a:xfrm>
              <a:off x="1975922" y="3374757"/>
              <a:ext cx="333517" cy="324577"/>
            </a:xfrm>
            <a:custGeom>
              <a:avLst/>
              <a:gdLst>
                <a:gd name="connsiteX0" fmla="*/ 0 w 591671"/>
                <a:gd name="connsiteY0" fmla="*/ 455407 h 457200"/>
                <a:gd name="connsiteX1" fmla="*/ 53789 w 591671"/>
                <a:gd name="connsiteY1" fmla="*/ 358588 h 457200"/>
                <a:gd name="connsiteX2" fmla="*/ 118334 w 591671"/>
                <a:gd name="connsiteY2" fmla="*/ 444650 h 457200"/>
                <a:gd name="connsiteX3" fmla="*/ 172123 w 591671"/>
                <a:gd name="connsiteY3" fmla="*/ 347831 h 457200"/>
                <a:gd name="connsiteX4" fmla="*/ 236669 w 591671"/>
                <a:gd name="connsiteY4" fmla="*/ 455407 h 457200"/>
                <a:gd name="connsiteX5" fmla="*/ 290457 w 591671"/>
                <a:gd name="connsiteY5" fmla="*/ 358588 h 457200"/>
                <a:gd name="connsiteX6" fmla="*/ 344245 w 591671"/>
                <a:gd name="connsiteY6" fmla="*/ 444650 h 457200"/>
                <a:gd name="connsiteX7" fmla="*/ 376518 w 591671"/>
                <a:gd name="connsiteY7" fmla="*/ 358588 h 457200"/>
                <a:gd name="connsiteX8" fmla="*/ 365760 w 591671"/>
                <a:gd name="connsiteY8" fmla="*/ 57374 h 457200"/>
                <a:gd name="connsiteX9" fmla="*/ 537883 w 591671"/>
                <a:gd name="connsiteY9" fmla="*/ 14344 h 457200"/>
                <a:gd name="connsiteX10" fmla="*/ 591671 w 591671"/>
                <a:gd name="connsiteY10" fmla="*/ 25101 h 457200"/>
                <a:gd name="connsiteX11" fmla="*/ 591671 w 591671"/>
                <a:gd name="connsiteY11" fmla="*/ 25101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671" h="457200">
                  <a:moveTo>
                    <a:pt x="0" y="455407"/>
                  </a:moveTo>
                  <a:cubicBezTo>
                    <a:pt x="17033" y="407894"/>
                    <a:pt x="34067" y="360381"/>
                    <a:pt x="53789" y="358588"/>
                  </a:cubicBezTo>
                  <a:cubicBezTo>
                    <a:pt x="73511" y="356795"/>
                    <a:pt x="98612" y="446443"/>
                    <a:pt x="118334" y="444650"/>
                  </a:cubicBezTo>
                  <a:cubicBezTo>
                    <a:pt x="138056" y="442857"/>
                    <a:pt x="152401" y="346038"/>
                    <a:pt x="172123" y="347831"/>
                  </a:cubicBezTo>
                  <a:cubicBezTo>
                    <a:pt x="191845" y="349624"/>
                    <a:pt x="216947" y="453614"/>
                    <a:pt x="236669" y="455407"/>
                  </a:cubicBezTo>
                  <a:cubicBezTo>
                    <a:pt x="256391" y="457200"/>
                    <a:pt x="272528" y="360381"/>
                    <a:pt x="290457" y="358588"/>
                  </a:cubicBezTo>
                  <a:cubicBezTo>
                    <a:pt x="308386" y="356795"/>
                    <a:pt x="329902" y="444650"/>
                    <a:pt x="344245" y="444650"/>
                  </a:cubicBezTo>
                  <a:cubicBezTo>
                    <a:pt x="358588" y="444650"/>
                    <a:pt x="372932" y="423134"/>
                    <a:pt x="376518" y="358588"/>
                  </a:cubicBezTo>
                  <a:cubicBezTo>
                    <a:pt x="380104" y="294042"/>
                    <a:pt x="338866" y="114748"/>
                    <a:pt x="365760" y="57374"/>
                  </a:cubicBezTo>
                  <a:cubicBezTo>
                    <a:pt x="392654" y="0"/>
                    <a:pt x="500231" y="19723"/>
                    <a:pt x="537883" y="14344"/>
                  </a:cubicBezTo>
                  <a:cubicBezTo>
                    <a:pt x="575535" y="8965"/>
                    <a:pt x="591671" y="25101"/>
                    <a:pt x="591671" y="25101"/>
                  </a:cubicBezTo>
                  <a:lnTo>
                    <a:pt x="591671" y="25101"/>
                  </a:lnTo>
                </a:path>
              </a:pathLst>
            </a:cu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buFont typeface="Arial" panose="020B0604020202020204" pitchFamily="34" charset="0"/>
                <a:buNone/>
                <a:defRPr/>
              </a:pPr>
              <a:endParaRPr lang="zh-CN" altLang="en-US">
                <a:solidFill>
                  <a:srgbClr val="003366"/>
                </a:solidFill>
              </a:endParaRPr>
            </a:p>
          </p:txBody>
        </p:sp>
        <p:cxnSp>
          <p:nvCxnSpPr>
            <p:cNvPr id="34" name="直接连接符 33"/>
            <p:cNvCxnSpPr/>
            <p:nvPr/>
          </p:nvCxnSpPr>
          <p:spPr>
            <a:xfrm>
              <a:off x="2313473" y="3389307"/>
              <a:ext cx="10759" cy="437619"/>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224715" y="3822449"/>
              <a:ext cx="213827" cy="2238"/>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2279852" y="3860503"/>
              <a:ext cx="115655" cy="0"/>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310784" y="3894080"/>
              <a:ext cx="47068" cy="0"/>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5400000">
              <a:off x="7440150" y="4289502"/>
              <a:ext cx="142143" cy="2690"/>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5400000">
              <a:off x="7724580" y="4290175"/>
              <a:ext cx="142143" cy="1344"/>
            </a:xfrm>
            <a:prstGeom prst="line">
              <a:avLst/>
            </a:prstGeom>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rot="2127203">
              <a:off x="2371300" y="2303653"/>
              <a:ext cx="209793" cy="492461"/>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buFont typeface="Arial" panose="020B0604020202020204" pitchFamily="34" charset="0"/>
                <a:buNone/>
                <a:defRPr/>
              </a:pPr>
              <a:endParaRPr lang="zh-CN" altLang="en-US">
                <a:solidFill>
                  <a:srgbClr val="ADD6FF"/>
                </a:solidFill>
                <a:ea typeface="宋体" pitchFamily="2" charset="-122"/>
              </a:endParaRPr>
            </a:p>
          </p:txBody>
        </p:sp>
        <p:sp>
          <p:nvSpPr>
            <p:cNvPr id="22567" name="TextBox 36"/>
            <p:cNvSpPr txBox="1">
              <a:spLocks noChangeArrowheads="1"/>
            </p:cNvSpPr>
            <p:nvPr/>
          </p:nvSpPr>
          <p:spPr bwMode="auto">
            <a:xfrm>
              <a:off x="838200" y="2933700"/>
              <a:ext cx="1243012" cy="17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r>
                <a:rPr lang="en-US" altLang="zh-CN" sz="1050" dirty="0">
                  <a:solidFill>
                    <a:srgbClr val="003366"/>
                  </a:solidFill>
                  <a:ea typeface="宋体" panose="02010600030101010101" pitchFamily="2" charset="-122"/>
                </a:rPr>
                <a:t>Glass pipette</a:t>
              </a:r>
              <a:endParaRPr lang="zh-CN" altLang="en-US" sz="1050" dirty="0">
                <a:solidFill>
                  <a:srgbClr val="003366"/>
                </a:solidFill>
                <a:ea typeface="宋体" panose="02010600030101010101" pitchFamily="2" charset="-122"/>
              </a:endParaRPr>
            </a:p>
          </p:txBody>
        </p:sp>
        <p:sp>
          <p:nvSpPr>
            <p:cNvPr id="22568" name="TextBox 38"/>
            <p:cNvSpPr txBox="1">
              <a:spLocks noChangeArrowheads="1"/>
            </p:cNvSpPr>
            <p:nvPr/>
          </p:nvSpPr>
          <p:spPr bwMode="auto">
            <a:xfrm>
              <a:off x="1366837" y="2290762"/>
              <a:ext cx="1000125" cy="17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r>
                <a:rPr lang="en-US" altLang="zh-CN" sz="1050" dirty="0" err="1">
                  <a:solidFill>
                    <a:srgbClr val="003366"/>
                  </a:solidFill>
                  <a:ea typeface="宋体" panose="02010600030101010101" pitchFamily="2" charset="-122"/>
                </a:rPr>
                <a:t>Headstage</a:t>
              </a:r>
              <a:endParaRPr lang="zh-CN" altLang="en-US" sz="1050" dirty="0">
                <a:solidFill>
                  <a:srgbClr val="003366"/>
                </a:solidFill>
                <a:ea typeface="宋体" panose="02010600030101010101" pitchFamily="2" charset="-122"/>
              </a:endParaRPr>
            </a:p>
          </p:txBody>
        </p:sp>
      </p:grpSp>
    </p:spTree>
    <p:extLst>
      <p:ext uri="{BB962C8B-B14F-4D97-AF65-F5344CB8AC3E}">
        <p14:creationId xmlns:p14="http://schemas.microsoft.com/office/powerpoint/2010/main" val="2903108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E652B3A-3D51-498C-968A-64EDD0A77369}"/>
              </a:ext>
            </a:extLst>
          </p:cNvPr>
          <p:cNvSpPr>
            <a:spLocks noGrp="1" noChangeArrowheads="1"/>
          </p:cNvSpPr>
          <p:nvPr>
            <p:ph type="title"/>
          </p:nvPr>
        </p:nvSpPr>
        <p:spPr>
          <a:xfrm>
            <a:off x="1087438" y="245607"/>
            <a:ext cx="6572250" cy="1049337"/>
          </a:xfrm>
        </p:spPr>
        <p:txBody>
          <a:bodyPr/>
          <a:lstStyle/>
          <a:p>
            <a:pPr eaLnBrk="1" fontAlgn="auto" hangingPunct="1">
              <a:spcAft>
                <a:spcPts val="0"/>
              </a:spcAft>
              <a:defRPr/>
            </a:pPr>
            <a:r>
              <a:rPr lang="zh-CN" altLang="en-US" b="1" dirty="0">
                <a:solidFill>
                  <a:srgbClr val="FF0000"/>
                </a:solidFill>
                <a:latin typeface="黑体" panose="02010609060101010101" pitchFamily="49" charset="-122"/>
                <a:ea typeface="黑体" panose="02010609060101010101" pitchFamily="49" charset="-122"/>
              </a:rPr>
              <a:t>测量的位置：胞内</a:t>
            </a:r>
            <a:r>
              <a:rPr lang="en-US" altLang="zh-CN" b="1" dirty="0">
                <a:solidFill>
                  <a:srgbClr val="FF0000"/>
                </a:solidFill>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膜上</a:t>
            </a:r>
            <a:r>
              <a:rPr lang="en-US" altLang="zh-CN" b="1" dirty="0">
                <a:solidFill>
                  <a:srgbClr val="FF0000"/>
                </a:solidFill>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胞外</a:t>
            </a:r>
          </a:p>
        </p:txBody>
      </p:sp>
      <p:sp>
        <p:nvSpPr>
          <p:cNvPr id="27651" name="Text Box 6">
            <a:extLst>
              <a:ext uri="{FF2B5EF4-FFF2-40B4-BE49-F238E27FC236}">
                <a16:creationId xmlns:a16="http://schemas.microsoft.com/office/drawing/2014/main" id="{586232D7-3030-49C6-8649-2D3AFFC1A6C4}"/>
              </a:ext>
            </a:extLst>
          </p:cNvPr>
          <p:cNvSpPr txBox="1">
            <a:spLocks noChangeArrowheads="1"/>
          </p:cNvSpPr>
          <p:nvPr/>
        </p:nvSpPr>
        <p:spPr bwMode="auto">
          <a:xfrm>
            <a:off x="228600" y="1295400"/>
            <a:ext cx="306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de-DE" altLang="zh-CN" sz="2400" b="1">
                <a:solidFill>
                  <a:srgbClr val="000000"/>
                </a:solidFill>
                <a:latin typeface="Arial" panose="020B0604020202020204" pitchFamily="34" charset="0"/>
                <a:ea typeface="宋体" panose="02010600030101010101" pitchFamily="2" charset="-122"/>
                <a:cs typeface="Arial" panose="020B0604020202020204" pitchFamily="34" charset="0"/>
              </a:rPr>
              <a:t>Recording Principle</a:t>
            </a:r>
          </a:p>
        </p:txBody>
      </p:sp>
      <p:sp>
        <p:nvSpPr>
          <p:cNvPr id="27652" name="AutoShape 7">
            <a:extLst>
              <a:ext uri="{FF2B5EF4-FFF2-40B4-BE49-F238E27FC236}">
                <a16:creationId xmlns:a16="http://schemas.microsoft.com/office/drawing/2014/main" id="{A43C61CB-26FB-4DBB-B0AC-4A1286ECD62A}"/>
              </a:ext>
            </a:extLst>
          </p:cNvPr>
          <p:cNvSpPr>
            <a:spLocks noChangeArrowheads="1"/>
          </p:cNvSpPr>
          <p:nvPr/>
        </p:nvSpPr>
        <p:spPr bwMode="auto">
          <a:xfrm>
            <a:off x="701675" y="4257675"/>
            <a:ext cx="6708775" cy="868363"/>
          </a:xfrm>
          <a:prstGeom prst="parallelogram">
            <a:avLst>
              <a:gd name="adj" fmla="val 153907"/>
            </a:avLst>
          </a:prstGeom>
          <a:solidFill>
            <a:schemeClr val="folHlink"/>
          </a:soli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sp>
        <p:nvSpPr>
          <p:cNvPr id="27653" name="Oval 8">
            <a:extLst>
              <a:ext uri="{FF2B5EF4-FFF2-40B4-BE49-F238E27FC236}">
                <a16:creationId xmlns:a16="http://schemas.microsoft.com/office/drawing/2014/main" id="{44582FA5-6BC0-4EE0-9E2C-CC1CBFA930EA}"/>
              </a:ext>
            </a:extLst>
          </p:cNvPr>
          <p:cNvSpPr>
            <a:spLocks noChangeArrowheads="1"/>
          </p:cNvSpPr>
          <p:nvPr/>
        </p:nvSpPr>
        <p:spPr bwMode="auto">
          <a:xfrm>
            <a:off x="3479800" y="4567238"/>
            <a:ext cx="949325" cy="373062"/>
          </a:xfrm>
          <a:prstGeom prst="ellipse">
            <a:avLst/>
          </a:prstGeom>
          <a:solidFill>
            <a:schemeClr val="tx1"/>
          </a:solidFill>
          <a:ln w="9525">
            <a:solidFill>
              <a:schemeClr val="tx1"/>
            </a:solidFill>
            <a:round/>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sp>
        <p:nvSpPr>
          <p:cNvPr id="27654" name="Oval 9">
            <a:extLst>
              <a:ext uri="{FF2B5EF4-FFF2-40B4-BE49-F238E27FC236}">
                <a16:creationId xmlns:a16="http://schemas.microsoft.com/office/drawing/2014/main" id="{35D143D8-8434-4E32-A932-2049F3F56E85}"/>
              </a:ext>
            </a:extLst>
          </p:cNvPr>
          <p:cNvSpPr>
            <a:spLocks noChangeArrowheads="1"/>
          </p:cNvSpPr>
          <p:nvPr/>
        </p:nvSpPr>
        <p:spPr bwMode="auto">
          <a:xfrm>
            <a:off x="3729038" y="4629150"/>
            <a:ext cx="473075" cy="123825"/>
          </a:xfrm>
          <a:prstGeom prst="ellipse">
            <a:avLst/>
          </a:prstGeom>
          <a:solidFill>
            <a:srgbClr val="993300"/>
          </a:solidFill>
          <a:ln w="9525">
            <a:solidFill>
              <a:schemeClr val="tx1"/>
            </a:solidFill>
            <a:round/>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sp>
        <p:nvSpPr>
          <p:cNvPr id="27655" name="AutoShape 10">
            <a:extLst>
              <a:ext uri="{FF2B5EF4-FFF2-40B4-BE49-F238E27FC236}">
                <a16:creationId xmlns:a16="http://schemas.microsoft.com/office/drawing/2014/main" id="{5F0E268F-F476-45A0-9775-7271B075C75D}"/>
              </a:ext>
            </a:extLst>
          </p:cNvPr>
          <p:cNvSpPr>
            <a:spLocks noChangeArrowheads="1"/>
          </p:cNvSpPr>
          <p:nvPr/>
        </p:nvSpPr>
        <p:spPr bwMode="auto">
          <a:xfrm>
            <a:off x="3795713" y="4752975"/>
            <a:ext cx="2865437" cy="63500"/>
          </a:xfrm>
          <a:prstGeom prst="parallelogram">
            <a:avLst>
              <a:gd name="adj" fmla="val 209121"/>
            </a:avLst>
          </a:prstGeom>
          <a:solidFill>
            <a:schemeClr val="tx1"/>
          </a:soli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grpSp>
        <p:nvGrpSpPr>
          <p:cNvPr id="27656" name="Group 11">
            <a:extLst>
              <a:ext uri="{FF2B5EF4-FFF2-40B4-BE49-F238E27FC236}">
                <a16:creationId xmlns:a16="http://schemas.microsoft.com/office/drawing/2014/main" id="{53048950-72BB-4C5C-8CE9-A63E8B24943D}"/>
              </a:ext>
            </a:extLst>
          </p:cNvPr>
          <p:cNvGrpSpPr>
            <a:grpSpLocks/>
          </p:cNvGrpSpPr>
          <p:nvPr/>
        </p:nvGrpSpPr>
        <p:grpSpPr bwMode="auto">
          <a:xfrm>
            <a:off x="990600" y="3962400"/>
            <a:ext cx="5865813" cy="941388"/>
            <a:chOff x="685" y="2556"/>
            <a:chExt cx="4155" cy="728"/>
          </a:xfrm>
        </p:grpSpPr>
        <p:sp>
          <p:nvSpPr>
            <p:cNvPr id="27686" name="Freeform 12">
              <a:extLst>
                <a:ext uri="{FF2B5EF4-FFF2-40B4-BE49-F238E27FC236}">
                  <a16:creationId xmlns:a16="http://schemas.microsoft.com/office/drawing/2014/main" id="{847A222A-2A01-4D77-950E-D6C7D870777B}"/>
                </a:ext>
              </a:extLst>
            </p:cNvPr>
            <p:cNvSpPr>
              <a:spLocks/>
            </p:cNvSpPr>
            <p:nvPr/>
          </p:nvSpPr>
          <p:spPr bwMode="auto">
            <a:xfrm>
              <a:off x="1653" y="2556"/>
              <a:ext cx="2169" cy="633"/>
            </a:xfrm>
            <a:custGeom>
              <a:avLst/>
              <a:gdLst>
                <a:gd name="T0" fmla="*/ 1922 w 2169"/>
                <a:gd name="T1" fmla="*/ 296 h 633"/>
                <a:gd name="T2" fmla="*/ 1848 w 2169"/>
                <a:gd name="T3" fmla="*/ 263 h 633"/>
                <a:gd name="T4" fmla="*/ 1749 w 2169"/>
                <a:gd name="T5" fmla="*/ 189 h 633"/>
                <a:gd name="T6" fmla="*/ 1708 w 2169"/>
                <a:gd name="T7" fmla="*/ 164 h 633"/>
                <a:gd name="T8" fmla="*/ 1683 w 2169"/>
                <a:gd name="T9" fmla="*/ 148 h 633"/>
                <a:gd name="T10" fmla="*/ 1667 w 2169"/>
                <a:gd name="T11" fmla="*/ 131 h 633"/>
                <a:gd name="T12" fmla="*/ 1585 w 2169"/>
                <a:gd name="T13" fmla="*/ 98 h 633"/>
                <a:gd name="T14" fmla="*/ 1420 w 2169"/>
                <a:gd name="T15" fmla="*/ 41 h 633"/>
                <a:gd name="T16" fmla="*/ 1207 w 2169"/>
                <a:gd name="T17" fmla="*/ 0 h 633"/>
                <a:gd name="T18" fmla="*/ 993 w 2169"/>
                <a:gd name="T19" fmla="*/ 8 h 633"/>
                <a:gd name="T20" fmla="*/ 787 w 2169"/>
                <a:gd name="T21" fmla="*/ 74 h 633"/>
                <a:gd name="T22" fmla="*/ 656 w 2169"/>
                <a:gd name="T23" fmla="*/ 148 h 633"/>
                <a:gd name="T24" fmla="*/ 607 w 2169"/>
                <a:gd name="T25" fmla="*/ 164 h 633"/>
                <a:gd name="T26" fmla="*/ 352 w 2169"/>
                <a:gd name="T27" fmla="*/ 320 h 633"/>
                <a:gd name="T28" fmla="*/ 270 w 2169"/>
                <a:gd name="T29" fmla="*/ 386 h 633"/>
                <a:gd name="T30" fmla="*/ 15 w 2169"/>
                <a:gd name="T31" fmla="*/ 534 h 633"/>
                <a:gd name="T32" fmla="*/ 56 w 2169"/>
                <a:gd name="T33" fmla="*/ 592 h 633"/>
                <a:gd name="T34" fmla="*/ 179 w 2169"/>
                <a:gd name="T35" fmla="*/ 633 h 633"/>
                <a:gd name="T36" fmla="*/ 393 w 2169"/>
                <a:gd name="T37" fmla="*/ 624 h 633"/>
                <a:gd name="T38" fmla="*/ 483 w 2169"/>
                <a:gd name="T39" fmla="*/ 600 h 633"/>
                <a:gd name="T40" fmla="*/ 598 w 2169"/>
                <a:gd name="T41" fmla="*/ 592 h 633"/>
                <a:gd name="T42" fmla="*/ 1930 w 2169"/>
                <a:gd name="T43" fmla="*/ 633 h 633"/>
                <a:gd name="T44" fmla="*/ 2061 w 2169"/>
                <a:gd name="T45" fmla="*/ 624 h 633"/>
                <a:gd name="T46" fmla="*/ 2143 w 2169"/>
                <a:gd name="T47" fmla="*/ 542 h 633"/>
                <a:gd name="T48" fmla="*/ 2078 w 2169"/>
                <a:gd name="T49" fmla="*/ 411 h 633"/>
                <a:gd name="T50" fmla="*/ 2004 w 2169"/>
                <a:gd name="T51" fmla="*/ 370 h 633"/>
                <a:gd name="T52" fmla="*/ 1963 w 2169"/>
                <a:gd name="T53" fmla="*/ 345 h 633"/>
                <a:gd name="T54" fmla="*/ 1922 w 2169"/>
                <a:gd name="T55" fmla="*/ 312 h 633"/>
                <a:gd name="T56" fmla="*/ 1864 w 2169"/>
                <a:gd name="T57" fmla="*/ 287 h 6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9"/>
                <a:gd name="T88" fmla="*/ 0 h 633"/>
                <a:gd name="T89" fmla="*/ 2169 w 2169"/>
                <a:gd name="T90" fmla="*/ 633 h 6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9" h="633">
                  <a:moveTo>
                    <a:pt x="1922" y="296"/>
                  </a:moveTo>
                  <a:cubicBezTo>
                    <a:pt x="1896" y="287"/>
                    <a:pt x="1875" y="272"/>
                    <a:pt x="1848" y="263"/>
                  </a:cubicBezTo>
                  <a:cubicBezTo>
                    <a:pt x="1812" y="239"/>
                    <a:pt x="1788" y="208"/>
                    <a:pt x="1749" y="189"/>
                  </a:cubicBezTo>
                  <a:cubicBezTo>
                    <a:pt x="1719" y="157"/>
                    <a:pt x="1749" y="184"/>
                    <a:pt x="1708" y="164"/>
                  </a:cubicBezTo>
                  <a:cubicBezTo>
                    <a:pt x="1699" y="160"/>
                    <a:pt x="1691" y="154"/>
                    <a:pt x="1683" y="148"/>
                  </a:cubicBezTo>
                  <a:cubicBezTo>
                    <a:pt x="1677" y="143"/>
                    <a:pt x="1674" y="135"/>
                    <a:pt x="1667" y="131"/>
                  </a:cubicBezTo>
                  <a:cubicBezTo>
                    <a:pt x="1644" y="117"/>
                    <a:pt x="1611" y="108"/>
                    <a:pt x="1585" y="98"/>
                  </a:cubicBezTo>
                  <a:cubicBezTo>
                    <a:pt x="1546" y="61"/>
                    <a:pt x="1471" y="51"/>
                    <a:pt x="1420" y="41"/>
                  </a:cubicBezTo>
                  <a:cubicBezTo>
                    <a:pt x="1354" y="14"/>
                    <a:pt x="1278" y="7"/>
                    <a:pt x="1207" y="0"/>
                  </a:cubicBezTo>
                  <a:cubicBezTo>
                    <a:pt x="1136" y="3"/>
                    <a:pt x="1064" y="0"/>
                    <a:pt x="993" y="8"/>
                  </a:cubicBezTo>
                  <a:cubicBezTo>
                    <a:pt x="924" y="16"/>
                    <a:pt x="857" y="60"/>
                    <a:pt x="787" y="74"/>
                  </a:cubicBezTo>
                  <a:cubicBezTo>
                    <a:pt x="755" y="95"/>
                    <a:pt x="688" y="133"/>
                    <a:pt x="656" y="148"/>
                  </a:cubicBezTo>
                  <a:cubicBezTo>
                    <a:pt x="640" y="155"/>
                    <a:pt x="607" y="164"/>
                    <a:pt x="607" y="164"/>
                  </a:cubicBezTo>
                  <a:cubicBezTo>
                    <a:pt x="523" y="221"/>
                    <a:pt x="446" y="280"/>
                    <a:pt x="352" y="320"/>
                  </a:cubicBezTo>
                  <a:cubicBezTo>
                    <a:pt x="327" y="345"/>
                    <a:pt x="297" y="364"/>
                    <a:pt x="270" y="386"/>
                  </a:cubicBezTo>
                  <a:cubicBezTo>
                    <a:pt x="220" y="469"/>
                    <a:pt x="110" y="521"/>
                    <a:pt x="15" y="534"/>
                  </a:cubicBezTo>
                  <a:cubicBezTo>
                    <a:pt x="0" y="580"/>
                    <a:pt x="14" y="581"/>
                    <a:pt x="56" y="592"/>
                  </a:cubicBezTo>
                  <a:cubicBezTo>
                    <a:pt x="93" y="616"/>
                    <a:pt x="136" y="624"/>
                    <a:pt x="179" y="633"/>
                  </a:cubicBezTo>
                  <a:cubicBezTo>
                    <a:pt x="250" y="630"/>
                    <a:pt x="322" y="629"/>
                    <a:pt x="393" y="624"/>
                  </a:cubicBezTo>
                  <a:cubicBezTo>
                    <a:pt x="424" y="622"/>
                    <a:pt x="452" y="603"/>
                    <a:pt x="483" y="600"/>
                  </a:cubicBezTo>
                  <a:cubicBezTo>
                    <a:pt x="521" y="596"/>
                    <a:pt x="560" y="595"/>
                    <a:pt x="598" y="592"/>
                  </a:cubicBezTo>
                  <a:cubicBezTo>
                    <a:pt x="795" y="510"/>
                    <a:pt x="1589" y="623"/>
                    <a:pt x="1930" y="633"/>
                  </a:cubicBezTo>
                  <a:cubicBezTo>
                    <a:pt x="1974" y="630"/>
                    <a:pt x="2018" y="631"/>
                    <a:pt x="2061" y="624"/>
                  </a:cubicBezTo>
                  <a:cubicBezTo>
                    <a:pt x="2097" y="618"/>
                    <a:pt x="2121" y="566"/>
                    <a:pt x="2143" y="542"/>
                  </a:cubicBezTo>
                  <a:cubicBezTo>
                    <a:pt x="2169" y="473"/>
                    <a:pt x="2140" y="432"/>
                    <a:pt x="2078" y="411"/>
                  </a:cubicBezTo>
                  <a:cubicBezTo>
                    <a:pt x="2021" y="373"/>
                    <a:pt x="2047" y="384"/>
                    <a:pt x="2004" y="370"/>
                  </a:cubicBezTo>
                  <a:cubicBezTo>
                    <a:pt x="1963" y="329"/>
                    <a:pt x="2014" y="375"/>
                    <a:pt x="1963" y="345"/>
                  </a:cubicBezTo>
                  <a:cubicBezTo>
                    <a:pt x="1923" y="321"/>
                    <a:pt x="1973" y="335"/>
                    <a:pt x="1922" y="312"/>
                  </a:cubicBezTo>
                  <a:cubicBezTo>
                    <a:pt x="1858" y="284"/>
                    <a:pt x="1886" y="312"/>
                    <a:pt x="1864" y="287"/>
                  </a:cubicBezTo>
                </a:path>
              </a:pathLst>
            </a:custGeom>
            <a:gradFill rotWithShape="0">
              <a:gsLst>
                <a:gs pos="0">
                  <a:srgbClr val="99CCFF"/>
                </a:gs>
                <a:gs pos="100000">
                  <a:srgbClr val="CCECFF"/>
                </a:gs>
              </a:gsLst>
              <a:lin ang="5400000" scaled="1"/>
            </a:gradFill>
            <a:ln w="9525">
              <a:solidFill>
                <a:schemeClr val="tx1"/>
              </a:solidFill>
              <a:round/>
              <a:headEnd/>
              <a:tailEnd/>
            </a:ln>
          </p:spPr>
          <p:txBody>
            <a:bodyPr wrap="none" anchor="ctr"/>
            <a:lstStyle/>
            <a:p>
              <a:endParaRPr lang="zh-CN" altLang="en-US"/>
            </a:p>
          </p:txBody>
        </p:sp>
        <p:sp>
          <p:nvSpPr>
            <p:cNvPr id="27687" name="Oval 13">
              <a:extLst>
                <a:ext uri="{FF2B5EF4-FFF2-40B4-BE49-F238E27FC236}">
                  <a16:creationId xmlns:a16="http://schemas.microsoft.com/office/drawing/2014/main" id="{8195F24E-9D4D-4D7F-ABCD-6628066A5217}"/>
                </a:ext>
              </a:extLst>
            </p:cNvPr>
            <p:cNvSpPr>
              <a:spLocks noChangeArrowheads="1"/>
            </p:cNvSpPr>
            <p:nvPr/>
          </p:nvSpPr>
          <p:spPr bwMode="auto">
            <a:xfrm>
              <a:off x="1776" y="2928"/>
              <a:ext cx="288" cy="96"/>
            </a:xfrm>
            <a:prstGeom prst="ellipse">
              <a:avLst/>
            </a:prstGeom>
            <a:gradFill rotWithShape="0">
              <a:gsLst>
                <a:gs pos="0">
                  <a:srgbClr val="99CCFF"/>
                </a:gs>
                <a:gs pos="100000">
                  <a:srgbClr val="CCEC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sp>
          <p:nvSpPr>
            <p:cNvPr id="27688" name="Oval 14">
              <a:extLst>
                <a:ext uri="{FF2B5EF4-FFF2-40B4-BE49-F238E27FC236}">
                  <a16:creationId xmlns:a16="http://schemas.microsoft.com/office/drawing/2014/main" id="{55F2401C-67DF-4997-A3D5-BD01CACFE02A}"/>
                </a:ext>
              </a:extLst>
            </p:cNvPr>
            <p:cNvSpPr>
              <a:spLocks noChangeArrowheads="1"/>
            </p:cNvSpPr>
            <p:nvPr/>
          </p:nvSpPr>
          <p:spPr bwMode="auto">
            <a:xfrm>
              <a:off x="3680" y="3024"/>
              <a:ext cx="144" cy="144"/>
            </a:xfrm>
            <a:prstGeom prst="ellipse">
              <a:avLst/>
            </a:prstGeom>
            <a:gradFill rotWithShape="0">
              <a:gsLst>
                <a:gs pos="0">
                  <a:srgbClr val="99CCFF"/>
                </a:gs>
                <a:gs pos="100000">
                  <a:srgbClr val="CCEC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sp>
          <p:nvSpPr>
            <p:cNvPr id="27689" name="Oval 15">
              <a:extLst>
                <a:ext uri="{FF2B5EF4-FFF2-40B4-BE49-F238E27FC236}">
                  <a16:creationId xmlns:a16="http://schemas.microsoft.com/office/drawing/2014/main" id="{DD866791-9B72-45A4-B822-A78C7D0B05F3}"/>
                </a:ext>
              </a:extLst>
            </p:cNvPr>
            <p:cNvSpPr>
              <a:spLocks noChangeArrowheads="1"/>
            </p:cNvSpPr>
            <p:nvPr/>
          </p:nvSpPr>
          <p:spPr bwMode="auto">
            <a:xfrm>
              <a:off x="1640" y="3088"/>
              <a:ext cx="240" cy="96"/>
            </a:xfrm>
            <a:prstGeom prst="ellipse">
              <a:avLst/>
            </a:prstGeom>
            <a:gradFill rotWithShape="0">
              <a:gsLst>
                <a:gs pos="0">
                  <a:srgbClr val="99CCFF"/>
                </a:gs>
                <a:gs pos="100000">
                  <a:srgbClr val="CCEC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sp>
          <p:nvSpPr>
            <p:cNvPr id="27690" name="Freeform 16">
              <a:extLst>
                <a:ext uri="{FF2B5EF4-FFF2-40B4-BE49-F238E27FC236}">
                  <a16:creationId xmlns:a16="http://schemas.microsoft.com/office/drawing/2014/main" id="{772CD57B-34EF-4DC5-B78E-0E2B8DC2291C}"/>
                </a:ext>
              </a:extLst>
            </p:cNvPr>
            <p:cNvSpPr>
              <a:spLocks/>
            </p:cNvSpPr>
            <p:nvPr/>
          </p:nvSpPr>
          <p:spPr bwMode="auto">
            <a:xfrm>
              <a:off x="3517" y="2818"/>
              <a:ext cx="1323" cy="466"/>
            </a:xfrm>
            <a:custGeom>
              <a:avLst/>
              <a:gdLst>
                <a:gd name="T0" fmla="*/ 0 w 1323"/>
                <a:gd name="T1" fmla="*/ 0 h 466"/>
                <a:gd name="T2" fmla="*/ 180 w 1323"/>
                <a:gd name="T3" fmla="*/ 57 h 466"/>
                <a:gd name="T4" fmla="*/ 345 w 1323"/>
                <a:gd name="T5" fmla="*/ 66 h 466"/>
                <a:gd name="T6" fmla="*/ 657 w 1323"/>
                <a:gd name="T7" fmla="*/ 99 h 466"/>
                <a:gd name="T8" fmla="*/ 830 w 1323"/>
                <a:gd name="T9" fmla="*/ 90 h 466"/>
                <a:gd name="T10" fmla="*/ 936 w 1323"/>
                <a:gd name="T11" fmla="*/ 49 h 466"/>
                <a:gd name="T12" fmla="*/ 1060 w 1323"/>
                <a:gd name="T13" fmla="*/ 57 h 466"/>
                <a:gd name="T14" fmla="*/ 1109 w 1323"/>
                <a:gd name="T15" fmla="*/ 82 h 466"/>
                <a:gd name="T16" fmla="*/ 1323 w 1323"/>
                <a:gd name="T17" fmla="*/ 90 h 466"/>
                <a:gd name="T18" fmla="*/ 1265 w 1323"/>
                <a:gd name="T19" fmla="*/ 164 h 466"/>
                <a:gd name="T20" fmla="*/ 1142 w 1323"/>
                <a:gd name="T21" fmla="*/ 156 h 466"/>
                <a:gd name="T22" fmla="*/ 1068 w 1323"/>
                <a:gd name="T23" fmla="*/ 123 h 466"/>
                <a:gd name="T24" fmla="*/ 1002 w 1323"/>
                <a:gd name="T25" fmla="*/ 131 h 466"/>
                <a:gd name="T26" fmla="*/ 994 w 1323"/>
                <a:gd name="T27" fmla="*/ 181 h 466"/>
                <a:gd name="T28" fmla="*/ 1068 w 1323"/>
                <a:gd name="T29" fmla="*/ 205 h 466"/>
                <a:gd name="T30" fmla="*/ 1191 w 1323"/>
                <a:gd name="T31" fmla="*/ 255 h 466"/>
                <a:gd name="T32" fmla="*/ 1216 w 1323"/>
                <a:gd name="T33" fmla="*/ 312 h 466"/>
                <a:gd name="T34" fmla="*/ 1052 w 1323"/>
                <a:gd name="T35" fmla="*/ 279 h 466"/>
                <a:gd name="T36" fmla="*/ 756 w 1323"/>
                <a:gd name="T37" fmla="*/ 197 h 466"/>
                <a:gd name="T38" fmla="*/ 698 w 1323"/>
                <a:gd name="T39" fmla="*/ 181 h 466"/>
                <a:gd name="T40" fmla="*/ 682 w 1323"/>
                <a:gd name="T41" fmla="*/ 164 h 466"/>
                <a:gd name="T42" fmla="*/ 632 w 1323"/>
                <a:gd name="T43" fmla="*/ 156 h 466"/>
                <a:gd name="T44" fmla="*/ 295 w 1323"/>
                <a:gd name="T45" fmla="*/ 197 h 466"/>
                <a:gd name="T46" fmla="*/ 304 w 1323"/>
                <a:gd name="T47" fmla="*/ 263 h 466"/>
                <a:gd name="T48" fmla="*/ 353 w 1323"/>
                <a:gd name="T49" fmla="*/ 279 h 466"/>
                <a:gd name="T50" fmla="*/ 402 w 1323"/>
                <a:gd name="T51" fmla="*/ 296 h 466"/>
                <a:gd name="T52" fmla="*/ 690 w 1323"/>
                <a:gd name="T53" fmla="*/ 362 h 466"/>
                <a:gd name="T54" fmla="*/ 945 w 1323"/>
                <a:gd name="T55" fmla="*/ 403 h 466"/>
                <a:gd name="T56" fmla="*/ 936 w 1323"/>
                <a:gd name="T57" fmla="*/ 444 h 466"/>
                <a:gd name="T58" fmla="*/ 616 w 1323"/>
                <a:gd name="T59" fmla="*/ 403 h 466"/>
                <a:gd name="T60" fmla="*/ 402 w 1323"/>
                <a:gd name="T61" fmla="*/ 427 h 466"/>
                <a:gd name="T62" fmla="*/ 287 w 1323"/>
                <a:gd name="T63" fmla="*/ 394 h 466"/>
                <a:gd name="T64" fmla="*/ 263 w 1323"/>
                <a:gd name="T65" fmla="*/ 378 h 4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3"/>
                <a:gd name="T100" fmla="*/ 0 h 466"/>
                <a:gd name="T101" fmla="*/ 1323 w 1323"/>
                <a:gd name="T102" fmla="*/ 466 h 4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3" h="466">
                  <a:moveTo>
                    <a:pt x="0" y="0"/>
                  </a:moveTo>
                  <a:cubicBezTo>
                    <a:pt x="63" y="10"/>
                    <a:pt x="116" y="51"/>
                    <a:pt x="180" y="57"/>
                  </a:cubicBezTo>
                  <a:cubicBezTo>
                    <a:pt x="235" y="62"/>
                    <a:pt x="290" y="63"/>
                    <a:pt x="345" y="66"/>
                  </a:cubicBezTo>
                  <a:cubicBezTo>
                    <a:pt x="449" y="86"/>
                    <a:pt x="554" y="76"/>
                    <a:pt x="657" y="99"/>
                  </a:cubicBezTo>
                  <a:cubicBezTo>
                    <a:pt x="715" y="96"/>
                    <a:pt x="772" y="95"/>
                    <a:pt x="830" y="90"/>
                  </a:cubicBezTo>
                  <a:cubicBezTo>
                    <a:pt x="864" y="87"/>
                    <a:pt x="901" y="58"/>
                    <a:pt x="936" y="49"/>
                  </a:cubicBezTo>
                  <a:cubicBezTo>
                    <a:pt x="977" y="52"/>
                    <a:pt x="1019" y="52"/>
                    <a:pt x="1060" y="57"/>
                  </a:cubicBezTo>
                  <a:cubicBezTo>
                    <a:pt x="1078" y="59"/>
                    <a:pt x="1091" y="80"/>
                    <a:pt x="1109" y="82"/>
                  </a:cubicBezTo>
                  <a:cubicBezTo>
                    <a:pt x="1180" y="89"/>
                    <a:pt x="1252" y="87"/>
                    <a:pt x="1323" y="90"/>
                  </a:cubicBezTo>
                  <a:cubicBezTo>
                    <a:pt x="1302" y="140"/>
                    <a:pt x="1300" y="131"/>
                    <a:pt x="1265" y="164"/>
                  </a:cubicBezTo>
                  <a:cubicBezTo>
                    <a:pt x="1224" y="161"/>
                    <a:pt x="1183" y="160"/>
                    <a:pt x="1142" y="156"/>
                  </a:cubicBezTo>
                  <a:cubicBezTo>
                    <a:pt x="1113" y="153"/>
                    <a:pt x="1098" y="130"/>
                    <a:pt x="1068" y="123"/>
                  </a:cubicBezTo>
                  <a:cubicBezTo>
                    <a:pt x="1046" y="126"/>
                    <a:pt x="1023" y="123"/>
                    <a:pt x="1002" y="131"/>
                  </a:cubicBezTo>
                  <a:cubicBezTo>
                    <a:pt x="987" y="137"/>
                    <a:pt x="978" y="170"/>
                    <a:pt x="994" y="181"/>
                  </a:cubicBezTo>
                  <a:cubicBezTo>
                    <a:pt x="995" y="182"/>
                    <a:pt x="1055" y="201"/>
                    <a:pt x="1068" y="205"/>
                  </a:cubicBezTo>
                  <a:cubicBezTo>
                    <a:pt x="1113" y="219"/>
                    <a:pt x="1148" y="239"/>
                    <a:pt x="1191" y="255"/>
                  </a:cubicBezTo>
                  <a:cubicBezTo>
                    <a:pt x="1218" y="280"/>
                    <a:pt x="1228" y="275"/>
                    <a:pt x="1216" y="312"/>
                  </a:cubicBezTo>
                  <a:cubicBezTo>
                    <a:pt x="1095" y="302"/>
                    <a:pt x="1139" y="298"/>
                    <a:pt x="1052" y="279"/>
                  </a:cubicBezTo>
                  <a:cubicBezTo>
                    <a:pt x="958" y="217"/>
                    <a:pt x="868" y="205"/>
                    <a:pt x="756" y="197"/>
                  </a:cubicBezTo>
                  <a:cubicBezTo>
                    <a:pt x="737" y="191"/>
                    <a:pt x="716" y="190"/>
                    <a:pt x="698" y="181"/>
                  </a:cubicBezTo>
                  <a:cubicBezTo>
                    <a:pt x="691" y="177"/>
                    <a:pt x="689" y="167"/>
                    <a:pt x="682" y="164"/>
                  </a:cubicBezTo>
                  <a:cubicBezTo>
                    <a:pt x="666" y="158"/>
                    <a:pt x="649" y="159"/>
                    <a:pt x="632" y="156"/>
                  </a:cubicBezTo>
                  <a:cubicBezTo>
                    <a:pt x="621" y="156"/>
                    <a:pt x="336" y="139"/>
                    <a:pt x="295" y="197"/>
                  </a:cubicBezTo>
                  <a:cubicBezTo>
                    <a:pt x="298" y="219"/>
                    <a:pt x="291" y="245"/>
                    <a:pt x="304" y="263"/>
                  </a:cubicBezTo>
                  <a:cubicBezTo>
                    <a:pt x="314" y="277"/>
                    <a:pt x="337" y="274"/>
                    <a:pt x="353" y="279"/>
                  </a:cubicBezTo>
                  <a:cubicBezTo>
                    <a:pt x="369" y="284"/>
                    <a:pt x="402" y="296"/>
                    <a:pt x="402" y="296"/>
                  </a:cubicBezTo>
                  <a:cubicBezTo>
                    <a:pt x="470" y="360"/>
                    <a:pt x="608" y="355"/>
                    <a:pt x="690" y="362"/>
                  </a:cubicBezTo>
                  <a:cubicBezTo>
                    <a:pt x="780" y="391"/>
                    <a:pt x="847" y="397"/>
                    <a:pt x="945" y="403"/>
                  </a:cubicBezTo>
                  <a:cubicBezTo>
                    <a:pt x="942" y="417"/>
                    <a:pt x="950" y="441"/>
                    <a:pt x="936" y="444"/>
                  </a:cubicBezTo>
                  <a:cubicBezTo>
                    <a:pt x="833" y="466"/>
                    <a:pt x="718" y="417"/>
                    <a:pt x="616" y="403"/>
                  </a:cubicBezTo>
                  <a:cubicBezTo>
                    <a:pt x="540" y="409"/>
                    <a:pt x="477" y="420"/>
                    <a:pt x="402" y="427"/>
                  </a:cubicBezTo>
                  <a:cubicBezTo>
                    <a:pt x="339" y="419"/>
                    <a:pt x="335" y="419"/>
                    <a:pt x="287" y="394"/>
                  </a:cubicBezTo>
                  <a:cubicBezTo>
                    <a:pt x="260" y="380"/>
                    <a:pt x="263" y="396"/>
                    <a:pt x="263" y="378"/>
                  </a:cubicBezTo>
                </a:path>
              </a:pathLst>
            </a:custGeom>
            <a:gradFill rotWithShape="0">
              <a:gsLst>
                <a:gs pos="0">
                  <a:srgbClr val="99CCFF"/>
                </a:gs>
                <a:gs pos="100000">
                  <a:srgbClr val="CCECFF"/>
                </a:gs>
              </a:gsLst>
              <a:lin ang="5400000" scaled="1"/>
            </a:gradFill>
            <a:ln w="9525">
              <a:solidFill>
                <a:schemeClr val="tx1"/>
              </a:solidFill>
              <a:round/>
              <a:headEnd/>
              <a:tailEnd/>
            </a:ln>
          </p:spPr>
          <p:txBody>
            <a:bodyPr wrap="none" anchor="ctr"/>
            <a:lstStyle/>
            <a:p>
              <a:endParaRPr lang="zh-CN" altLang="en-US"/>
            </a:p>
          </p:txBody>
        </p:sp>
        <p:sp>
          <p:nvSpPr>
            <p:cNvPr id="27691" name="Freeform 17">
              <a:extLst>
                <a:ext uri="{FF2B5EF4-FFF2-40B4-BE49-F238E27FC236}">
                  <a16:creationId xmlns:a16="http://schemas.microsoft.com/office/drawing/2014/main" id="{A0196178-B955-453E-9402-FBA67D9196BA}"/>
                </a:ext>
              </a:extLst>
            </p:cNvPr>
            <p:cNvSpPr>
              <a:spLocks/>
            </p:cNvSpPr>
            <p:nvPr/>
          </p:nvSpPr>
          <p:spPr bwMode="auto">
            <a:xfrm>
              <a:off x="685" y="2737"/>
              <a:ext cx="1187" cy="485"/>
            </a:xfrm>
            <a:custGeom>
              <a:avLst/>
              <a:gdLst>
                <a:gd name="T0" fmla="*/ 1187 w 1187"/>
                <a:gd name="T1" fmla="*/ 172 h 485"/>
                <a:gd name="T2" fmla="*/ 1056 w 1187"/>
                <a:gd name="T3" fmla="*/ 189 h 485"/>
                <a:gd name="T4" fmla="*/ 867 w 1187"/>
                <a:gd name="T5" fmla="*/ 164 h 485"/>
                <a:gd name="T6" fmla="*/ 818 w 1187"/>
                <a:gd name="T7" fmla="*/ 180 h 485"/>
                <a:gd name="T8" fmla="*/ 744 w 1187"/>
                <a:gd name="T9" fmla="*/ 222 h 485"/>
                <a:gd name="T10" fmla="*/ 661 w 1187"/>
                <a:gd name="T11" fmla="*/ 230 h 485"/>
                <a:gd name="T12" fmla="*/ 448 w 1187"/>
                <a:gd name="T13" fmla="*/ 180 h 485"/>
                <a:gd name="T14" fmla="*/ 382 w 1187"/>
                <a:gd name="T15" fmla="*/ 139 h 485"/>
                <a:gd name="T16" fmla="*/ 325 w 1187"/>
                <a:gd name="T17" fmla="*/ 98 h 485"/>
                <a:gd name="T18" fmla="*/ 242 w 1187"/>
                <a:gd name="T19" fmla="*/ 16 h 485"/>
                <a:gd name="T20" fmla="*/ 218 w 1187"/>
                <a:gd name="T21" fmla="*/ 0 h 485"/>
                <a:gd name="T22" fmla="*/ 234 w 1187"/>
                <a:gd name="T23" fmla="*/ 74 h 485"/>
                <a:gd name="T24" fmla="*/ 234 w 1187"/>
                <a:gd name="T25" fmla="*/ 123 h 485"/>
                <a:gd name="T26" fmla="*/ 103 w 1187"/>
                <a:gd name="T27" fmla="*/ 74 h 485"/>
                <a:gd name="T28" fmla="*/ 12 w 1187"/>
                <a:gd name="T29" fmla="*/ 82 h 485"/>
                <a:gd name="T30" fmla="*/ 20 w 1187"/>
                <a:gd name="T31" fmla="*/ 123 h 485"/>
                <a:gd name="T32" fmla="*/ 78 w 1187"/>
                <a:gd name="T33" fmla="*/ 131 h 485"/>
                <a:gd name="T34" fmla="*/ 119 w 1187"/>
                <a:gd name="T35" fmla="*/ 156 h 485"/>
                <a:gd name="T36" fmla="*/ 333 w 1187"/>
                <a:gd name="T37" fmla="*/ 197 h 485"/>
                <a:gd name="T38" fmla="*/ 423 w 1187"/>
                <a:gd name="T39" fmla="*/ 263 h 485"/>
                <a:gd name="T40" fmla="*/ 472 w 1187"/>
                <a:gd name="T41" fmla="*/ 279 h 485"/>
                <a:gd name="T42" fmla="*/ 497 w 1187"/>
                <a:gd name="T43" fmla="*/ 287 h 485"/>
                <a:gd name="T44" fmla="*/ 760 w 1187"/>
                <a:gd name="T45" fmla="*/ 295 h 485"/>
                <a:gd name="T46" fmla="*/ 908 w 1187"/>
                <a:gd name="T47" fmla="*/ 238 h 485"/>
                <a:gd name="T48" fmla="*/ 1007 w 1187"/>
                <a:gd name="T49" fmla="*/ 213 h 485"/>
                <a:gd name="T50" fmla="*/ 1105 w 1187"/>
                <a:gd name="T51" fmla="*/ 254 h 485"/>
                <a:gd name="T52" fmla="*/ 1040 w 1187"/>
                <a:gd name="T53" fmla="*/ 337 h 485"/>
                <a:gd name="T54" fmla="*/ 924 w 1187"/>
                <a:gd name="T55" fmla="*/ 378 h 485"/>
                <a:gd name="T56" fmla="*/ 875 w 1187"/>
                <a:gd name="T57" fmla="*/ 394 h 485"/>
                <a:gd name="T58" fmla="*/ 292 w 1187"/>
                <a:gd name="T59" fmla="*/ 361 h 485"/>
                <a:gd name="T60" fmla="*/ 160 w 1187"/>
                <a:gd name="T61" fmla="*/ 427 h 485"/>
                <a:gd name="T62" fmla="*/ 292 w 1187"/>
                <a:gd name="T63" fmla="*/ 443 h 485"/>
                <a:gd name="T64" fmla="*/ 415 w 1187"/>
                <a:gd name="T65" fmla="*/ 452 h 485"/>
                <a:gd name="T66" fmla="*/ 440 w 1187"/>
                <a:gd name="T67" fmla="*/ 468 h 485"/>
                <a:gd name="T68" fmla="*/ 514 w 1187"/>
                <a:gd name="T69" fmla="*/ 485 h 485"/>
                <a:gd name="T70" fmla="*/ 916 w 1187"/>
                <a:gd name="T71" fmla="*/ 460 h 485"/>
                <a:gd name="T72" fmla="*/ 966 w 1187"/>
                <a:gd name="T73" fmla="*/ 443 h 485"/>
                <a:gd name="T74" fmla="*/ 1031 w 1187"/>
                <a:gd name="T75" fmla="*/ 452 h 4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87"/>
                <a:gd name="T115" fmla="*/ 0 h 485"/>
                <a:gd name="T116" fmla="*/ 1187 w 1187"/>
                <a:gd name="T117" fmla="*/ 485 h 4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87" h="485">
                  <a:moveTo>
                    <a:pt x="1187" y="172"/>
                  </a:moveTo>
                  <a:cubicBezTo>
                    <a:pt x="1151" y="211"/>
                    <a:pt x="1105" y="194"/>
                    <a:pt x="1056" y="189"/>
                  </a:cubicBezTo>
                  <a:cubicBezTo>
                    <a:pt x="992" y="145"/>
                    <a:pt x="945" y="158"/>
                    <a:pt x="867" y="164"/>
                  </a:cubicBezTo>
                  <a:cubicBezTo>
                    <a:pt x="851" y="169"/>
                    <a:pt x="832" y="171"/>
                    <a:pt x="818" y="180"/>
                  </a:cubicBezTo>
                  <a:cubicBezTo>
                    <a:pt x="804" y="189"/>
                    <a:pt x="768" y="218"/>
                    <a:pt x="744" y="222"/>
                  </a:cubicBezTo>
                  <a:cubicBezTo>
                    <a:pt x="717" y="226"/>
                    <a:pt x="689" y="227"/>
                    <a:pt x="661" y="230"/>
                  </a:cubicBezTo>
                  <a:cubicBezTo>
                    <a:pt x="576" y="224"/>
                    <a:pt x="518" y="223"/>
                    <a:pt x="448" y="180"/>
                  </a:cubicBezTo>
                  <a:cubicBezTo>
                    <a:pt x="426" y="166"/>
                    <a:pt x="404" y="153"/>
                    <a:pt x="382" y="139"/>
                  </a:cubicBezTo>
                  <a:cubicBezTo>
                    <a:pt x="362" y="126"/>
                    <a:pt x="325" y="98"/>
                    <a:pt x="325" y="98"/>
                  </a:cubicBezTo>
                  <a:cubicBezTo>
                    <a:pt x="306" y="60"/>
                    <a:pt x="283" y="29"/>
                    <a:pt x="242" y="16"/>
                  </a:cubicBezTo>
                  <a:cubicBezTo>
                    <a:pt x="234" y="11"/>
                    <a:pt x="228" y="0"/>
                    <a:pt x="218" y="0"/>
                  </a:cubicBezTo>
                  <a:cubicBezTo>
                    <a:pt x="175" y="0"/>
                    <a:pt x="222" y="61"/>
                    <a:pt x="234" y="74"/>
                  </a:cubicBezTo>
                  <a:cubicBezTo>
                    <a:pt x="249" y="119"/>
                    <a:pt x="280" y="108"/>
                    <a:pt x="234" y="123"/>
                  </a:cubicBezTo>
                  <a:cubicBezTo>
                    <a:pt x="141" y="114"/>
                    <a:pt x="163" y="119"/>
                    <a:pt x="103" y="74"/>
                  </a:cubicBezTo>
                  <a:cubicBezTo>
                    <a:pt x="73" y="77"/>
                    <a:pt x="38" y="67"/>
                    <a:pt x="12" y="82"/>
                  </a:cubicBezTo>
                  <a:cubicBezTo>
                    <a:pt x="0" y="89"/>
                    <a:pt x="9" y="115"/>
                    <a:pt x="20" y="123"/>
                  </a:cubicBezTo>
                  <a:cubicBezTo>
                    <a:pt x="36" y="135"/>
                    <a:pt x="59" y="128"/>
                    <a:pt x="78" y="131"/>
                  </a:cubicBezTo>
                  <a:cubicBezTo>
                    <a:pt x="149" y="154"/>
                    <a:pt x="63" y="122"/>
                    <a:pt x="119" y="156"/>
                  </a:cubicBezTo>
                  <a:cubicBezTo>
                    <a:pt x="170" y="187"/>
                    <a:pt x="280" y="193"/>
                    <a:pt x="333" y="197"/>
                  </a:cubicBezTo>
                  <a:cubicBezTo>
                    <a:pt x="372" y="210"/>
                    <a:pt x="387" y="247"/>
                    <a:pt x="423" y="263"/>
                  </a:cubicBezTo>
                  <a:cubicBezTo>
                    <a:pt x="439" y="270"/>
                    <a:pt x="456" y="274"/>
                    <a:pt x="472" y="279"/>
                  </a:cubicBezTo>
                  <a:cubicBezTo>
                    <a:pt x="480" y="282"/>
                    <a:pt x="497" y="287"/>
                    <a:pt x="497" y="287"/>
                  </a:cubicBezTo>
                  <a:cubicBezTo>
                    <a:pt x="573" y="339"/>
                    <a:pt x="676" y="309"/>
                    <a:pt x="760" y="295"/>
                  </a:cubicBezTo>
                  <a:cubicBezTo>
                    <a:pt x="812" y="270"/>
                    <a:pt x="851" y="251"/>
                    <a:pt x="908" y="238"/>
                  </a:cubicBezTo>
                  <a:cubicBezTo>
                    <a:pt x="941" y="230"/>
                    <a:pt x="1007" y="213"/>
                    <a:pt x="1007" y="213"/>
                  </a:cubicBezTo>
                  <a:cubicBezTo>
                    <a:pt x="1068" y="223"/>
                    <a:pt x="1062" y="225"/>
                    <a:pt x="1105" y="254"/>
                  </a:cubicBezTo>
                  <a:cubicBezTo>
                    <a:pt x="1133" y="330"/>
                    <a:pt x="1096" y="321"/>
                    <a:pt x="1040" y="337"/>
                  </a:cubicBezTo>
                  <a:cubicBezTo>
                    <a:pt x="1006" y="369"/>
                    <a:pt x="967" y="367"/>
                    <a:pt x="924" y="378"/>
                  </a:cubicBezTo>
                  <a:cubicBezTo>
                    <a:pt x="907" y="382"/>
                    <a:pt x="875" y="394"/>
                    <a:pt x="875" y="394"/>
                  </a:cubicBezTo>
                  <a:cubicBezTo>
                    <a:pt x="279" y="385"/>
                    <a:pt x="533" y="419"/>
                    <a:pt x="292" y="361"/>
                  </a:cubicBezTo>
                  <a:cubicBezTo>
                    <a:pt x="239" y="367"/>
                    <a:pt x="179" y="367"/>
                    <a:pt x="160" y="427"/>
                  </a:cubicBezTo>
                  <a:cubicBezTo>
                    <a:pt x="211" y="475"/>
                    <a:pt x="220" y="453"/>
                    <a:pt x="292" y="443"/>
                  </a:cubicBezTo>
                  <a:cubicBezTo>
                    <a:pt x="333" y="446"/>
                    <a:pt x="374" y="445"/>
                    <a:pt x="415" y="452"/>
                  </a:cubicBezTo>
                  <a:cubicBezTo>
                    <a:pt x="425" y="454"/>
                    <a:pt x="431" y="464"/>
                    <a:pt x="440" y="468"/>
                  </a:cubicBezTo>
                  <a:cubicBezTo>
                    <a:pt x="460" y="478"/>
                    <a:pt x="496" y="482"/>
                    <a:pt x="514" y="485"/>
                  </a:cubicBezTo>
                  <a:cubicBezTo>
                    <a:pt x="655" y="474"/>
                    <a:pt x="767" y="465"/>
                    <a:pt x="916" y="460"/>
                  </a:cubicBezTo>
                  <a:cubicBezTo>
                    <a:pt x="933" y="455"/>
                    <a:pt x="948" y="443"/>
                    <a:pt x="966" y="443"/>
                  </a:cubicBezTo>
                  <a:cubicBezTo>
                    <a:pt x="988" y="443"/>
                    <a:pt x="1009" y="452"/>
                    <a:pt x="1031" y="452"/>
                  </a:cubicBezTo>
                </a:path>
              </a:pathLst>
            </a:custGeom>
            <a:gradFill rotWithShape="0">
              <a:gsLst>
                <a:gs pos="0">
                  <a:srgbClr val="99CCFF"/>
                </a:gs>
                <a:gs pos="100000">
                  <a:srgbClr val="CCECFF"/>
                </a:gs>
              </a:gsLst>
              <a:lin ang="5400000" scaled="1"/>
            </a:gradFill>
            <a:ln w="9525">
              <a:solidFill>
                <a:schemeClr val="tx1"/>
              </a:solidFill>
              <a:round/>
              <a:headEnd/>
              <a:tailEnd/>
            </a:ln>
          </p:spPr>
          <p:txBody>
            <a:bodyPr wrap="none" anchor="ctr"/>
            <a:lstStyle/>
            <a:p>
              <a:endParaRPr lang="zh-CN" altLang="en-US"/>
            </a:p>
          </p:txBody>
        </p:sp>
        <p:sp>
          <p:nvSpPr>
            <p:cNvPr id="27692" name="Freeform 18">
              <a:extLst>
                <a:ext uri="{FF2B5EF4-FFF2-40B4-BE49-F238E27FC236}">
                  <a16:creationId xmlns:a16="http://schemas.microsoft.com/office/drawing/2014/main" id="{3F3730C7-DAF5-4CFB-AAE7-1581338209D8}"/>
                </a:ext>
              </a:extLst>
            </p:cNvPr>
            <p:cNvSpPr>
              <a:spLocks/>
            </p:cNvSpPr>
            <p:nvPr/>
          </p:nvSpPr>
          <p:spPr bwMode="auto">
            <a:xfrm>
              <a:off x="1849" y="2911"/>
              <a:ext cx="107" cy="15"/>
            </a:xfrm>
            <a:custGeom>
              <a:avLst/>
              <a:gdLst>
                <a:gd name="T0" fmla="*/ 0 w 107"/>
                <a:gd name="T1" fmla="*/ 15 h 15"/>
                <a:gd name="T2" fmla="*/ 107 w 107"/>
                <a:gd name="T3" fmla="*/ 6 h 15"/>
                <a:gd name="T4" fmla="*/ 0 60000 65536"/>
                <a:gd name="T5" fmla="*/ 0 60000 65536"/>
                <a:gd name="T6" fmla="*/ 0 w 107"/>
                <a:gd name="T7" fmla="*/ 0 h 15"/>
                <a:gd name="T8" fmla="*/ 107 w 107"/>
                <a:gd name="T9" fmla="*/ 15 h 15"/>
              </a:gdLst>
              <a:ahLst/>
              <a:cxnLst>
                <a:cxn ang="T4">
                  <a:pos x="T0" y="T1"/>
                </a:cxn>
                <a:cxn ang="T5">
                  <a:pos x="T2" y="T3"/>
                </a:cxn>
              </a:cxnLst>
              <a:rect l="T6" t="T7" r="T8" b="T9"/>
              <a:pathLst>
                <a:path w="107" h="15">
                  <a:moveTo>
                    <a:pt x="0" y="15"/>
                  </a:moveTo>
                  <a:cubicBezTo>
                    <a:pt x="57" y="0"/>
                    <a:pt x="22" y="6"/>
                    <a:pt x="107" y="6"/>
                  </a:cubicBezTo>
                </a:path>
              </a:pathLst>
            </a:custGeom>
            <a:gradFill rotWithShape="0">
              <a:gsLst>
                <a:gs pos="0">
                  <a:srgbClr val="99CCFF"/>
                </a:gs>
                <a:gs pos="100000">
                  <a:srgbClr val="CCECFF"/>
                </a:gs>
              </a:gsLst>
              <a:lin ang="5400000" scaled="1"/>
            </a:gradFill>
            <a:ln w="9525">
              <a:solidFill>
                <a:schemeClr val="tx1"/>
              </a:solidFill>
              <a:round/>
              <a:headEnd/>
              <a:tailEnd/>
            </a:ln>
          </p:spPr>
          <p:txBody>
            <a:bodyPr wrap="none" anchor="ctr"/>
            <a:lstStyle/>
            <a:p>
              <a:endParaRPr lang="zh-CN" altLang="en-US"/>
            </a:p>
          </p:txBody>
        </p:sp>
        <p:sp>
          <p:nvSpPr>
            <p:cNvPr id="27693" name="Freeform 19">
              <a:extLst>
                <a:ext uri="{FF2B5EF4-FFF2-40B4-BE49-F238E27FC236}">
                  <a16:creationId xmlns:a16="http://schemas.microsoft.com/office/drawing/2014/main" id="{5B55DF1E-D843-4381-9C15-CFD4DDA43B6F}"/>
                </a:ext>
              </a:extLst>
            </p:cNvPr>
            <p:cNvSpPr>
              <a:spLocks/>
            </p:cNvSpPr>
            <p:nvPr/>
          </p:nvSpPr>
          <p:spPr bwMode="auto">
            <a:xfrm>
              <a:off x="3715" y="3164"/>
              <a:ext cx="66" cy="41"/>
            </a:xfrm>
            <a:custGeom>
              <a:avLst/>
              <a:gdLst>
                <a:gd name="T0" fmla="*/ 0 w 66"/>
                <a:gd name="T1" fmla="*/ 16 h 41"/>
                <a:gd name="T2" fmla="*/ 25 w 66"/>
                <a:gd name="T3" fmla="*/ 0 h 41"/>
                <a:gd name="T4" fmla="*/ 66 w 66"/>
                <a:gd name="T5" fmla="*/ 41 h 41"/>
                <a:gd name="T6" fmla="*/ 0 60000 65536"/>
                <a:gd name="T7" fmla="*/ 0 60000 65536"/>
                <a:gd name="T8" fmla="*/ 0 60000 65536"/>
                <a:gd name="T9" fmla="*/ 0 w 66"/>
                <a:gd name="T10" fmla="*/ 0 h 41"/>
                <a:gd name="T11" fmla="*/ 66 w 66"/>
                <a:gd name="T12" fmla="*/ 41 h 41"/>
              </a:gdLst>
              <a:ahLst/>
              <a:cxnLst>
                <a:cxn ang="T6">
                  <a:pos x="T0" y="T1"/>
                </a:cxn>
                <a:cxn ang="T7">
                  <a:pos x="T2" y="T3"/>
                </a:cxn>
                <a:cxn ang="T8">
                  <a:pos x="T4" y="T5"/>
                </a:cxn>
              </a:cxnLst>
              <a:rect l="T9" t="T10" r="T11" b="T12"/>
              <a:pathLst>
                <a:path w="66" h="41">
                  <a:moveTo>
                    <a:pt x="0" y="16"/>
                  </a:moveTo>
                  <a:cubicBezTo>
                    <a:pt x="8" y="11"/>
                    <a:pt x="15" y="0"/>
                    <a:pt x="25" y="0"/>
                  </a:cubicBezTo>
                  <a:cubicBezTo>
                    <a:pt x="64" y="0"/>
                    <a:pt x="38" y="41"/>
                    <a:pt x="66" y="41"/>
                  </a:cubicBezTo>
                </a:path>
              </a:pathLst>
            </a:custGeom>
            <a:gradFill rotWithShape="0">
              <a:gsLst>
                <a:gs pos="0">
                  <a:srgbClr val="99CCFF"/>
                </a:gs>
                <a:gs pos="100000">
                  <a:srgbClr val="CCECFF"/>
                </a:gs>
              </a:gsLst>
              <a:lin ang="5400000" scaled="1"/>
            </a:gradFill>
            <a:ln w="9525">
              <a:solidFill>
                <a:schemeClr val="tx1"/>
              </a:solidFill>
              <a:round/>
              <a:headEnd/>
              <a:tailEnd/>
            </a:ln>
          </p:spPr>
          <p:txBody>
            <a:bodyPr wrap="none" anchor="ctr"/>
            <a:lstStyle/>
            <a:p>
              <a:endParaRPr lang="zh-CN" altLang="en-US"/>
            </a:p>
          </p:txBody>
        </p:sp>
        <p:sp>
          <p:nvSpPr>
            <p:cNvPr id="27694" name="Freeform 20">
              <a:extLst>
                <a:ext uri="{FF2B5EF4-FFF2-40B4-BE49-F238E27FC236}">
                  <a16:creationId xmlns:a16="http://schemas.microsoft.com/office/drawing/2014/main" id="{6BA652BA-1899-4B08-96B6-6E5F61B35C26}"/>
                </a:ext>
              </a:extLst>
            </p:cNvPr>
            <p:cNvSpPr>
              <a:spLocks/>
            </p:cNvSpPr>
            <p:nvPr/>
          </p:nvSpPr>
          <p:spPr bwMode="auto">
            <a:xfrm>
              <a:off x="1710" y="3172"/>
              <a:ext cx="90" cy="17"/>
            </a:xfrm>
            <a:custGeom>
              <a:avLst/>
              <a:gdLst>
                <a:gd name="T0" fmla="*/ 0 w 90"/>
                <a:gd name="T1" fmla="*/ 17 h 17"/>
                <a:gd name="T2" fmla="*/ 90 w 90"/>
                <a:gd name="T3" fmla="*/ 0 h 17"/>
                <a:gd name="T4" fmla="*/ 0 60000 65536"/>
                <a:gd name="T5" fmla="*/ 0 60000 65536"/>
                <a:gd name="T6" fmla="*/ 0 w 90"/>
                <a:gd name="T7" fmla="*/ 0 h 17"/>
                <a:gd name="T8" fmla="*/ 90 w 90"/>
                <a:gd name="T9" fmla="*/ 17 h 17"/>
              </a:gdLst>
              <a:ahLst/>
              <a:cxnLst>
                <a:cxn ang="T4">
                  <a:pos x="T0" y="T1"/>
                </a:cxn>
                <a:cxn ang="T5">
                  <a:pos x="T2" y="T3"/>
                </a:cxn>
              </a:cxnLst>
              <a:rect l="T6" t="T7" r="T8" b="T9"/>
              <a:pathLst>
                <a:path w="90" h="17">
                  <a:moveTo>
                    <a:pt x="0" y="17"/>
                  </a:moveTo>
                  <a:cubicBezTo>
                    <a:pt x="33" y="8"/>
                    <a:pt x="56" y="0"/>
                    <a:pt x="90" y="0"/>
                  </a:cubicBezTo>
                </a:path>
              </a:pathLst>
            </a:custGeom>
            <a:gradFill rotWithShape="0">
              <a:gsLst>
                <a:gs pos="0">
                  <a:srgbClr val="99CCFF"/>
                </a:gs>
                <a:gs pos="100000">
                  <a:srgbClr val="CCECFF"/>
                </a:gs>
              </a:gsLst>
              <a:lin ang="5400000" scaled="1"/>
            </a:gradFill>
            <a:ln w="9525">
              <a:solidFill>
                <a:schemeClr val="tx1"/>
              </a:solidFill>
              <a:round/>
              <a:headEnd/>
              <a:tailEnd/>
            </a:ln>
          </p:spPr>
          <p:txBody>
            <a:bodyPr wrap="none" anchor="ctr"/>
            <a:lstStyle/>
            <a:p>
              <a:endParaRPr lang="zh-CN" altLang="en-US"/>
            </a:p>
          </p:txBody>
        </p:sp>
      </p:grpSp>
      <p:sp>
        <p:nvSpPr>
          <p:cNvPr id="27657" name="Freeform 21">
            <a:extLst>
              <a:ext uri="{FF2B5EF4-FFF2-40B4-BE49-F238E27FC236}">
                <a16:creationId xmlns:a16="http://schemas.microsoft.com/office/drawing/2014/main" id="{B576C245-3F45-4CB0-9451-C2EAA23F2FF4}"/>
              </a:ext>
            </a:extLst>
          </p:cNvPr>
          <p:cNvSpPr>
            <a:spLocks/>
          </p:cNvSpPr>
          <p:nvPr/>
        </p:nvSpPr>
        <p:spPr bwMode="auto">
          <a:xfrm>
            <a:off x="4535488" y="4275138"/>
            <a:ext cx="231775" cy="106362"/>
          </a:xfrm>
          <a:custGeom>
            <a:avLst/>
            <a:gdLst>
              <a:gd name="T0" fmla="*/ 0 w 164"/>
              <a:gd name="T1" fmla="*/ 0 h 82"/>
              <a:gd name="T2" fmla="*/ 2147483646 w 164"/>
              <a:gd name="T3" fmla="*/ 2147483646 h 82"/>
              <a:gd name="T4" fmla="*/ 2147483646 w 164"/>
              <a:gd name="T5" fmla="*/ 2147483646 h 82"/>
              <a:gd name="T6" fmla="*/ 2147483646 w 164"/>
              <a:gd name="T7" fmla="*/ 2147483646 h 82"/>
              <a:gd name="T8" fmla="*/ 0 60000 65536"/>
              <a:gd name="T9" fmla="*/ 0 60000 65536"/>
              <a:gd name="T10" fmla="*/ 0 60000 65536"/>
              <a:gd name="T11" fmla="*/ 0 60000 65536"/>
              <a:gd name="T12" fmla="*/ 0 w 164"/>
              <a:gd name="T13" fmla="*/ 0 h 82"/>
              <a:gd name="T14" fmla="*/ 164 w 164"/>
              <a:gd name="T15" fmla="*/ 82 h 82"/>
            </a:gdLst>
            <a:ahLst/>
            <a:cxnLst>
              <a:cxn ang="T8">
                <a:pos x="T0" y="T1"/>
              </a:cxn>
              <a:cxn ang="T9">
                <a:pos x="T2" y="T3"/>
              </a:cxn>
              <a:cxn ang="T10">
                <a:pos x="T4" y="T5"/>
              </a:cxn>
              <a:cxn ang="T11">
                <a:pos x="T6" y="T7"/>
              </a:cxn>
            </a:cxnLst>
            <a:rect l="T12" t="T13" r="T14" b="T15"/>
            <a:pathLst>
              <a:path w="164" h="82">
                <a:moveTo>
                  <a:pt x="0" y="0"/>
                </a:moveTo>
                <a:cubicBezTo>
                  <a:pt x="25" y="3"/>
                  <a:pt x="50" y="2"/>
                  <a:pt x="74" y="8"/>
                </a:cubicBezTo>
                <a:cubicBezTo>
                  <a:pt x="108" y="17"/>
                  <a:pt x="94" y="26"/>
                  <a:pt x="107" y="49"/>
                </a:cubicBezTo>
                <a:cubicBezTo>
                  <a:pt x="120" y="71"/>
                  <a:pt x="143" y="72"/>
                  <a:pt x="164" y="8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7658" name="Rectangle 22">
            <a:extLst>
              <a:ext uri="{FF2B5EF4-FFF2-40B4-BE49-F238E27FC236}">
                <a16:creationId xmlns:a16="http://schemas.microsoft.com/office/drawing/2014/main" id="{56CFCF74-4DA8-4492-B181-11A8A080BC74}"/>
              </a:ext>
            </a:extLst>
          </p:cNvPr>
          <p:cNvSpPr>
            <a:spLocks noChangeArrowheads="1"/>
          </p:cNvSpPr>
          <p:nvPr/>
        </p:nvSpPr>
        <p:spPr bwMode="auto">
          <a:xfrm rot="1437365">
            <a:off x="5037138" y="3052763"/>
            <a:ext cx="34925" cy="1116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grpSp>
        <p:nvGrpSpPr>
          <p:cNvPr id="27659" name="Group 23">
            <a:extLst>
              <a:ext uri="{FF2B5EF4-FFF2-40B4-BE49-F238E27FC236}">
                <a16:creationId xmlns:a16="http://schemas.microsoft.com/office/drawing/2014/main" id="{B78D348C-C43D-428B-9486-CB91B29FDA2D}"/>
              </a:ext>
            </a:extLst>
          </p:cNvPr>
          <p:cNvGrpSpPr>
            <a:grpSpLocks/>
          </p:cNvGrpSpPr>
          <p:nvPr/>
        </p:nvGrpSpPr>
        <p:grpSpPr bwMode="auto">
          <a:xfrm>
            <a:off x="4822825" y="2955925"/>
            <a:ext cx="876300" cy="1549400"/>
            <a:chOff x="3399" y="1776"/>
            <a:chExt cx="621" cy="1200"/>
          </a:xfrm>
        </p:grpSpPr>
        <p:grpSp>
          <p:nvGrpSpPr>
            <p:cNvPr id="27681" name="Group 24">
              <a:extLst>
                <a:ext uri="{FF2B5EF4-FFF2-40B4-BE49-F238E27FC236}">
                  <a16:creationId xmlns:a16="http://schemas.microsoft.com/office/drawing/2014/main" id="{09F3D967-6118-46EB-9D38-4D9D5D5D6A24}"/>
                </a:ext>
              </a:extLst>
            </p:cNvPr>
            <p:cNvGrpSpPr>
              <a:grpSpLocks/>
            </p:cNvGrpSpPr>
            <p:nvPr/>
          </p:nvGrpSpPr>
          <p:grpSpPr bwMode="auto">
            <a:xfrm rot="439224">
              <a:off x="3399" y="1953"/>
              <a:ext cx="83" cy="1023"/>
              <a:chOff x="3399" y="1644"/>
              <a:chExt cx="84" cy="729"/>
            </a:xfrm>
          </p:grpSpPr>
          <p:sp>
            <p:nvSpPr>
              <p:cNvPr id="27684" name="AutoShape 25">
                <a:extLst>
                  <a:ext uri="{FF2B5EF4-FFF2-40B4-BE49-F238E27FC236}">
                    <a16:creationId xmlns:a16="http://schemas.microsoft.com/office/drawing/2014/main" id="{AB4A5B91-BC61-41A9-B1D6-21B6F8050291}"/>
                  </a:ext>
                </a:extLst>
              </p:cNvPr>
              <p:cNvSpPr>
                <a:spLocks noChangeArrowheads="1"/>
              </p:cNvSpPr>
              <p:nvPr/>
            </p:nvSpPr>
            <p:spPr bwMode="auto">
              <a:xfrm rot="-10150403">
                <a:off x="3399" y="1644"/>
                <a:ext cx="48" cy="720"/>
              </a:xfrm>
              <a:prstGeom prst="triangle">
                <a:avLst>
                  <a:gd name="adj" fmla="val 50000"/>
                </a:avLst>
              </a:prstGeom>
              <a:solidFill>
                <a:srgbClr val="FF0066"/>
              </a:soli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sp>
            <p:nvSpPr>
              <p:cNvPr id="27685" name="AutoShape 26">
                <a:extLst>
                  <a:ext uri="{FF2B5EF4-FFF2-40B4-BE49-F238E27FC236}">
                    <a16:creationId xmlns:a16="http://schemas.microsoft.com/office/drawing/2014/main" id="{82DAA05E-FA8C-4F31-9256-0DC047D5D79E}"/>
                  </a:ext>
                </a:extLst>
              </p:cNvPr>
              <p:cNvSpPr>
                <a:spLocks noChangeArrowheads="1"/>
              </p:cNvSpPr>
              <p:nvPr/>
            </p:nvSpPr>
            <p:spPr bwMode="auto">
              <a:xfrm rot="-9876618">
                <a:off x="3435" y="1653"/>
                <a:ext cx="48" cy="720"/>
              </a:xfrm>
              <a:prstGeom prst="triangle">
                <a:avLst>
                  <a:gd name="adj" fmla="val 50000"/>
                </a:avLst>
              </a:prstGeom>
              <a:solidFill>
                <a:srgbClr val="FF0066"/>
              </a:soli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grpSp>
        <p:sp>
          <p:nvSpPr>
            <p:cNvPr id="27682" name="Line 27">
              <a:extLst>
                <a:ext uri="{FF2B5EF4-FFF2-40B4-BE49-F238E27FC236}">
                  <a16:creationId xmlns:a16="http://schemas.microsoft.com/office/drawing/2014/main" id="{60A9DE78-1AF0-42A1-9C47-03AD032374E8}"/>
                </a:ext>
              </a:extLst>
            </p:cNvPr>
            <p:cNvSpPr>
              <a:spLocks noChangeShapeType="1"/>
            </p:cNvSpPr>
            <p:nvPr/>
          </p:nvSpPr>
          <p:spPr bwMode="auto">
            <a:xfrm rot="48239" flipH="1">
              <a:off x="3497" y="1776"/>
              <a:ext cx="189" cy="5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83" name="Line 28">
              <a:extLst>
                <a:ext uri="{FF2B5EF4-FFF2-40B4-BE49-F238E27FC236}">
                  <a16:creationId xmlns:a16="http://schemas.microsoft.com/office/drawing/2014/main" id="{D912EC15-E4F7-4E33-AD92-684664E35728}"/>
                </a:ext>
              </a:extLst>
            </p:cNvPr>
            <p:cNvSpPr>
              <a:spLocks noChangeShapeType="1"/>
            </p:cNvSpPr>
            <p:nvPr/>
          </p:nvSpPr>
          <p:spPr bwMode="auto">
            <a:xfrm>
              <a:off x="3689" y="1776"/>
              <a:ext cx="3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7660" name="Text Box 29">
            <a:extLst>
              <a:ext uri="{FF2B5EF4-FFF2-40B4-BE49-F238E27FC236}">
                <a16:creationId xmlns:a16="http://schemas.microsoft.com/office/drawing/2014/main" id="{7D8AC268-44EA-4326-B440-9B171DAAF780}"/>
              </a:ext>
            </a:extLst>
          </p:cNvPr>
          <p:cNvSpPr txBox="1">
            <a:spLocks noChangeArrowheads="1"/>
          </p:cNvSpPr>
          <p:nvPr/>
        </p:nvSpPr>
        <p:spPr bwMode="auto">
          <a:xfrm>
            <a:off x="5627688" y="2773363"/>
            <a:ext cx="30559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50000"/>
              </a:spcBef>
              <a:buClrTx/>
              <a:buSzTx/>
              <a:buFontTx/>
              <a:buNone/>
            </a:pPr>
            <a:r>
              <a:rPr lang="de-DE" altLang="zh-CN" b="1">
                <a:solidFill>
                  <a:srgbClr val="000000"/>
                </a:solidFill>
                <a:latin typeface="Arial" panose="020B0604020202020204" pitchFamily="34" charset="0"/>
                <a:ea typeface="宋体" panose="02010600030101010101" pitchFamily="2" charset="-122"/>
              </a:rPr>
              <a:t>Intracellular </a:t>
            </a:r>
            <a:r>
              <a:rPr lang="de-DE" altLang="zh-CN" sz="1800" b="1">
                <a:solidFill>
                  <a:srgbClr val="000000"/>
                </a:solidFill>
                <a:latin typeface="Arial" panose="020B0604020202020204" pitchFamily="34" charset="0"/>
                <a:ea typeface="宋体" panose="02010600030101010101" pitchFamily="2" charset="-122"/>
              </a:rPr>
              <a:t>(transmembrane potential)</a:t>
            </a:r>
          </a:p>
        </p:txBody>
      </p:sp>
      <p:sp>
        <p:nvSpPr>
          <p:cNvPr id="27661" name="Oval 30">
            <a:extLst>
              <a:ext uri="{FF2B5EF4-FFF2-40B4-BE49-F238E27FC236}">
                <a16:creationId xmlns:a16="http://schemas.microsoft.com/office/drawing/2014/main" id="{2FCD9003-3D25-4D9D-A10E-62B56028D1C7}"/>
              </a:ext>
            </a:extLst>
          </p:cNvPr>
          <p:cNvSpPr>
            <a:spLocks noChangeArrowheads="1"/>
          </p:cNvSpPr>
          <p:nvPr/>
        </p:nvSpPr>
        <p:spPr bwMode="auto">
          <a:xfrm rot="2669777">
            <a:off x="4513263" y="4322763"/>
            <a:ext cx="242887" cy="149225"/>
          </a:xfrm>
          <a:prstGeom prst="ellipse">
            <a:avLst/>
          </a:prstGeom>
          <a:solidFill>
            <a:srgbClr val="BFE7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grpSp>
        <p:nvGrpSpPr>
          <p:cNvPr id="27662" name="Group 31">
            <a:extLst>
              <a:ext uri="{FF2B5EF4-FFF2-40B4-BE49-F238E27FC236}">
                <a16:creationId xmlns:a16="http://schemas.microsoft.com/office/drawing/2014/main" id="{3A2E8784-32E3-4B16-8BCD-7D5AA3304775}"/>
              </a:ext>
            </a:extLst>
          </p:cNvPr>
          <p:cNvGrpSpPr>
            <a:grpSpLocks/>
          </p:cNvGrpSpPr>
          <p:nvPr/>
        </p:nvGrpSpPr>
        <p:grpSpPr bwMode="auto">
          <a:xfrm>
            <a:off x="3835400" y="2347913"/>
            <a:ext cx="538163" cy="1593850"/>
            <a:chOff x="2547" y="1296"/>
            <a:chExt cx="381" cy="1235"/>
          </a:xfrm>
        </p:grpSpPr>
        <p:sp>
          <p:nvSpPr>
            <p:cNvPr id="27677" name="AutoShape 32">
              <a:extLst>
                <a:ext uri="{FF2B5EF4-FFF2-40B4-BE49-F238E27FC236}">
                  <a16:creationId xmlns:a16="http://schemas.microsoft.com/office/drawing/2014/main" id="{36D04CCE-37D9-4E3F-9CC6-C0CFF43121F9}"/>
                </a:ext>
              </a:extLst>
            </p:cNvPr>
            <p:cNvSpPr>
              <a:spLocks noChangeArrowheads="1"/>
            </p:cNvSpPr>
            <p:nvPr/>
          </p:nvSpPr>
          <p:spPr bwMode="auto">
            <a:xfrm rot="10663525">
              <a:off x="2589" y="1517"/>
              <a:ext cx="47" cy="1010"/>
            </a:xfrm>
            <a:prstGeom prst="triangle">
              <a:avLst>
                <a:gd name="adj" fmla="val 50000"/>
              </a:avLst>
            </a:prstGeom>
            <a:solidFill>
              <a:schemeClr val="accent1"/>
            </a:soli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sp>
          <p:nvSpPr>
            <p:cNvPr id="27678" name="AutoShape 33">
              <a:extLst>
                <a:ext uri="{FF2B5EF4-FFF2-40B4-BE49-F238E27FC236}">
                  <a16:creationId xmlns:a16="http://schemas.microsoft.com/office/drawing/2014/main" id="{BC7DFFFC-E974-4FE2-9097-C2C48D998F7A}"/>
                </a:ext>
              </a:extLst>
            </p:cNvPr>
            <p:cNvSpPr>
              <a:spLocks noChangeArrowheads="1"/>
            </p:cNvSpPr>
            <p:nvPr/>
          </p:nvSpPr>
          <p:spPr bwMode="auto">
            <a:xfrm rot="-10662690">
              <a:off x="2648" y="1521"/>
              <a:ext cx="47" cy="1010"/>
            </a:xfrm>
            <a:prstGeom prst="triangle">
              <a:avLst>
                <a:gd name="adj" fmla="val 50000"/>
              </a:avLst>
            </a:prstGeom>
            <a:solidFill>
              <a:schemeClr val="accent1"/>
            </a:soli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sp>
          <p:nvSpPr>
            <p:cNvPr id="27679" name="Line 34">
              <a:extLst>
                <a:ext uri="{FF2B5EF4-FFF2-40B4-BE49-F238E27FC236}">
                  <a16:creationId xmlns:a16="http://schemas.microsoft.com/office/drawing/2014/main" id="{A92491F5-A28C-4692-B479-8E0A861B3AFE}"/>
                </a:ext>
              </a:extLst>
            </p:cNvPr>
            <p:cNvSpPr>
              <a:spLocks noChangeShapeType="1"/>
            </p:cNvSpPr>
            <p:nvPr/>
          </p:nvSpPr>
          <p:spPr bwMode="auto">
            <a:xfrm rot="20422943" flipH="1">
              <a:off x="2547" y="1309"/>
              <a:ext cx="189" cy="5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80" name="Line 35">
              <a:extLst>
                <a:ext uri="{FF2B5EF4-FFF2-40B4-BE49-F238E27FC236}">
                  <a16:creationId xmlns:a16="http://schemas.microsoft.com/office/drawing/2014/main" id="{E3DAE0F6-F634-44FA-B029-284C5C0AAEF4}"/>
                </a:ext>
              </a:extLst>
            </p:cNvPr>
            <p:cNvSpPr>
              <a:spLocks noChangeShapeType="1"/>
            </p:cNvSpPr>
            <p:nvPr/>
          </p:nvSpPr>
          <p:spPr bwMode="auto">
            <a:xfrm>
              <a:off x="2640" y="1296"/>
              <a:ext cx="2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7663" name="Text Box 36">
            <a:extLst>
              <a:ext uri="{FF2B5EF4-FFF2-40B4-BE49-F238E27FC236}">
                <a16:creationId xmlns:a16="http://schemas.microsoft.com/office/drawing/2014/main" id="{D8CB4821-C38B-473F-AD8E-7954F871ED6B}"/>
              </a:ext>
            </a:extLst>
          </p:cNvPr>
          <p:cNvSpPr txBox="1">
            <a:spLocks noChangeArrowheads="1"/>
          </p:cNvSpPr>
          <p:nvPr/>
        </p:nvSpPr>
        <p:spPr bwMode="auto">
          <a:xfrm>
            <a:off x="4289425" y="1871663"/>
            <a:ext cx="4090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50000"/>
              </a:spcBef>
              <a:buClrTx/>
              <a:buSzTx/>
              <a:buFontTx/>
              <a:buNone/>
            </a:pPr>
            <a:r>
              <a:rPr lang="de-DE" altLang="zh-CN" b="1">
                <a:solidFill>
                  <a:srgbClr val="000000"/>
                </a:solidFill>
                <a:latin typeface="Arial" panose="020B0604020202020204" pitchFamily="34" charset="0"/>
                <a:ea typeface="宋体" panose="02010600030101010101" pitchFamily="2" charset="-122"/>
              </a:rPr>
              <a:t>Extracellular </a:t>
            </a:r>
            <a:r>
              <a:rPr lang="de-DE" altLang="zh-CN" sz="1800" b="1">
                <a:solidFill>
                  <a:srgbClr val="000000"/>
                </a:solidFill>
                <a:latin typeface="Arial" panose="020B0604020202020204" pitchFamily="34" charset="0"/>
                <a:ea typeface="宋体" panose="02010600030101010101" pitchFamily="2" charset="-122"/>
              </a:rPr>
              <a:t>(Action potentials)</a:t>
            </a:r>
          </a:p>
        </p:txBody>
      </p:sp>
      <p:grpSp>
        <p:nvGrpSpPr>
          <p:cNvPr id="27664" name="Group 37">
            <a:extLst>
              <a:ext uri="{FF2B5EF4-FFF2-40B4-BE49-F238E27FC236}">
                <a16:creationId xmlns:a16="http://schemas.microsoft.com/office/drawing/2014/main" id="{597A41C4-FEF3-448D-8F5E-42F5688B06D8}"/>
              </a:ext>
            </a:extLst>
          </p:cNvPr>
          <p:cNvGrpSpPr>
            <a:grpSpLocks/>
          </p:cNvGrpSpPr>
          <p:nvPr/>
        </p:nvGrpSpPr>
        <p:grpSpPr bwMode="auto">
          <a:xfrm>
            <a:off x="2235200" y="2646363"/>
            <a:ext cx="890588" cy="1552575"/>
            <a:chOff x="1566" y="1536"/>
            <a:chExt cx="631" cy="1202"/>
          </a:xfrm>
        </p:grpSpPr>
        <p:sp>
          <p:nvSpPr>
            <p:cNvPr id="27673" name="AutoShape 38">
              <a:extLst>
                <a:ext uri="{FF2B5EF4-FFF2-40B4-BE49-F238E27FC236}">
                  <a16:creationId xmlns:a16="http://schemas.microsoft.com/office/drawing/2014/main" id="{E3ACCC98-6964-48D3-90A8-5E613A07B037}"/>
                </a:ext>
              </a:extLst>
            </p:cNvPr>
            <p:cNvSpPr>
              <a:spLocks noChangeArrowheads="1"/>
            </p:cNvSpPr>
            <p:nvPr/>
          </p:nvSpPr>
          <p:spPr bwMode="auto">
            <a:xfrm rot="9711179" flipH="1">
              <a:off x="2150" y="1710"/>
              <a:ext cx="47" cy="1010"/>
            </a:xfrm>
            <a:prstGeom prst="triangle">
              <a:avLst>
                <a:gd name="adj" fmla="val 50000"/>
              </a:avLst>
            </a:prstGeom>
            <a:solidFill>
              <a:srgbClr val="FF9933"/>
            </a:soli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sp>
          <p:nvSpPr>
            <p:cNvPr id="27674" name="AutoShape 39">
              <a:extLst>
                <a:ext uri="{FF2B5EF4-FFF2-40B4-BE49-F238E27FC236}">
                  <a16:creationId xmlns:a16="http://schemas.microsoft.com/office/drawing/2014/main" id="{72368070-6E88-4D63-8EFC-22043D6F02F9}"/>
                </a:ext>
              </a:extLst>
            </p:cNvPr>
            <p:cNvSpPr>
              <a:spLocks noChangeArrowheads="1"/>
            </p:cNvSpPr>
            <p:nvPr/>
          </p:nvSpPr>
          <p:spPr bwMode="auto">
            <a:xfrm rot="9437394" flipH="1">
              <a:off x="2101" y="1728"/>
              <a:ext cx="47" cy="1010"/>
            </a:xfrm>
            <a:prstGeom prst="triangle">
              <a:avLst>
                <a:gd name="adj" fmla="val 50000"/>
              </a:avLst>
            </a:prstGeom>
            <a:solidFill>
              <a:srgbClr val="FF9933"/>
            </a:soli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sp>
          <p:nvSpPr>
            <p:cNvPr id="27675" name="Line 40">
              <a:extLst>
                <a:ext uri="{FF2B5EF4-FFF2-40B4-BE49-F238E27FC236}">
                  <a16:creationId xmlns:a16="http://schemas.microsoft.com/office/drawing/2014/main" id="{B87CCCAB-BDC6-4C88-9F7F-868B08375553}"/>
                </a:ext>
              </a:extLst>
            </p:cNvPr>
            <p:cNvSpPr>
              <a:spLocks noChangeShapeType="1"/>
            </p:cNvSpPr>
            <p:nvPr/>
          </p:nvSpPr>
          <p:spPr bwMode="auto">
            <a:xfrm rot="-48239">
              <a:off x="1900" y="1536"/>
              <a:ext cx="189" cy="5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76" name="Line 41">
              <a:extLst>
                <a:ext uri="{FF2B5EF4-FFF2-40B4-BE49-F238E27FC236}">
                  <a16:creationId xmlns:a16="http://schemas.microsoft.com/office/drawing/2014/main" id="{84523C56-4D47-4845-BABC-C32BF0BCAC47}"/>
                </a:ext>
              </a:extLst>
            </p:cNvPr>
            <p:cNvSpPr>
              <a:spLocks noChangeShapeType="1"/>
            </p:cNvSpPr>
            <p:nvPr/>
          </p:nvSpPr>
          <p:spPr bwMode="auto">
            <a:xfrm flipH="1">
              <a:off x="1566" y="1536"/>
              <a:ext cx="3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7665" name="Text Box 42">
            <a:extLst>
              <a:ext uri="{FF2B5EF4-FFF2-40B4-BE49-F238E27FC236}">
                <a16:creationId xmlns:a16="http://schemas.microsoft.com/office/drawing/2014/main" id="{B009AEA6-2409-47D3-8DBF-A52FB941E56E}"/>
              </a:ext>
            </a:extLst>
          </p:cNvPr>
          <p:cNvSpPr txBox="1">
            <a:spLocks noChangeArrowheads="1"/>
          </p:cNvSpPr>
          <p:nvPr/>
        </p:nvSpPr>
        <p:spPr bwMode="auto">
          <a:xfrm>
            <a:off x="633413" y="2420938"/>
            <a:ext cx="2573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50000"/>
              </a:spcBef>
              <a:buClrTx/>
              <a:buSzTx/>
              <a:buFontTx/>
              <a:buNone/>
            </a:pPr>
            <a:r>
              <a:rPr lang="de-DE" altLang="zh-CN" b="1">
                <a:solidFill>
                  <a:srgbClr val="000000"/>
                </a:solidFill>
                <a:latin typeface="Arial" panose="020B0604020202020204" pitchFamily="34" charset="0"/>
                <a:ea typeface="宋体" panose="02010600030101010101" pitchFamily="2" charset="-122"/>
                <a:cs typeface="Arial" panose="020B0604020202020204" pitchFamily="34" charset="0"/>
              </a:rPr>
              <a:t>Patch-clamp </a:t>
            </a:r>
            <a:endParaRPr lang="de-DE" altLang="zh-CN" sz="1800" b="1">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27666" name="Oval 43">
            <a:extLst>
              <a:ext uri="{FF2B5EF4-FFF2-40B4-BE49-F238E27FC236}">
                <a16:creationId xmlns:a16="http://schemas.microsoft.com/office/drawing/2014/main" id="{F8F4B5C7-B8A9-4947-AA1F-B202946E43EF}"/>
              </a:ext>
            </a:extLst>
          </p:cNvPr>
          <p:cNvSpPr>
            <a:spLocks noChangeArrowheads="1"/>
          </p:cNvSpPr>
          <p:nvPr/>
        </p:nvSpPr>
        <p:spPr bwMode="auto">
          <a:xfrm>
            <a:off x="2636838" y="4427538"/>
            <a:ext cx="203200" cy="61912"/>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sp>
        <p:nvSpPr>
          <p:cNvPr id="27667" name="Rectangle 44">
            <a:extLst>
              <a:ext uri="{FF2B5EF4-FFF2-40B4-BE49-F238E27FC236}">
                <a16:creationId xmlns:a16="http://schemas.microsoft.com/office/drawing/2014/main" id="{7FD6052A-3DEA-417B-AC88-588304170086}"/>
              </a:ext>
            </a:extLst>
          </p:cNvPr>
          <p:cNvSpPr>
            <a:spLocks noChangeArrowheads="1"/>
          </p:cNvSpPr>
          <p:nvPr/>
        </p:nvSpPr>
        <p:spPr bwMode="auto">
          <a:xfrm rot="1106097">
            <a:off x="2573338" y="4552950"/>
            <a:ext cx="68262" cy="61913"/>
          </a:xfrm>
          <a:prstGeom prst="rect">
            <a:avLst/>
          </a:prstGeom>
          <a:solidFill>
            <a:srgbClr val="BFE7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sp>
        <p:nvSpPr>
          <p:cNvPr id="27668" name="AutoShape 45">
            <a:extLst>
              <a:ext uri="{FF2B5EF4-FFF2-40B4-BE49-F238E27FC236}">
                <a16:creationId xmlns:a16="http://schemas.microsoft.com/office/drawing/2014/main" id="{9D94C488-BC8D-4793-BDB2-92216D59887F}"/>
              </a:ext>
            </a:extLst>
          </p:cNvPr>
          <p:cNvSpPr>
            <a:spLocks noChangeArrowheads="1"/>
          </p:cNvSpPr>
          <p:nvPr/>
        </p:nvSpPr>
        <p:spPr bwMode="auto">
          <a:xfrm rot="-3908494">
            <a:off x="4928394" y="4114007"/>
            <a:ext cx="107950" cy="474662"/>
          </a:xfrm>
          <a:prstGeom prst="moon">
            <a:avLst>
              <a:gd name="adj" fmla="val 77625"/>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sp>
        <p:nvSpPr>
          <p:cNvPr id="27669" name="Oval 46">
            <a:extLst>
              <a:ext uri="{FF2B5EF4-FFF2-40B4-BE49-F238E27FC236}">
                <a16:creationId xmlns:a16="http://schemas.microsoft.com/office/drawing/2014/main" id="{6BA995C9-F313-4228-A812-BC6E7715DCB0}"/>
              </a:ext>
            </a:extLst>
          </p:cNvPr>
          <p:cNvSpPr>
            <a:spLocks noChangeArrowheads="1"/>
          </p:cNvSpPr>
          <p:nvPr/>
        </p:nvSpPr>
        <p:spPr bwMode="auto">
          <a:xfrm rot="2196469">
            <a:off x="4767263" y="4413250"/>
            <a:ext cx="542925" cy="185738"/>
          </a:xfrm>
          <a:prstGeom prst="ellipse">
            <a:avLst/>
          </a:prstGeom>
          <a:solidFill>
            <a:srgbClr val="A7DD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sp>
        <p:nvSpPr>
          <p:cNvPr id="27670" name="Text Box 47">
            <a:extLst>
              <a:ext uri="{FF2B5EF4-FFF2-40B4-BE49-F238E27FC236}">
                <a16:creationId xmlns:a16="http://schemas.microsoft.com/office/drawing/2014/main" id="{CF9771B8-B2A1-4065-AA86-6B16626BDB2B}"/>
              </a:ext>
            </a:extLst>
          </p:cNvPr>
          <p:cNvSpPr txBox="1">
            <a:spLocks noChangeArrowheads="1"/>
          </p:cNvSpPr>
          <p:nvPr/>
        </p:nvSpPr>
        <p:spPr bwMode="auto">
          <a:xfrm>
            <a:off x="3967163" y="5172075"/>
            <a:ext cx="48958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50000"/>
              </a:spcBef>
              <a:buClrTx/>
              <a:buSzTx/>
              <a:buFontTx/>
              <a:buNone/>
            </a:pPr>
            <a:r>
              <a:rPr lang="de-DE" altLang="zh-CN" b="1">
                <a:solidFill>
                  <a:srgbClr val="000000"/>
                </a:solidFill>
                <a:latin typeface="Arial" panose="020B0604020202020204" pitchFamily="34" charset="0"/>
                <a:ea typeface="宋体" panose="02010600030101010101" pitchFamily="2" charset="-122"/>
              </a:rPr>
              <a:t>Micro Electrode Array  (MEA) </a:t>
            </a:r>
            <a:r>
              <a:rPr lang="de-DE" altLang="zh-CN" sz="1800" b="1">
                <a:solidFill>
                  <a:srgbClr val="000000"/>
                </a:solidFill>
                <a:latin typeface="Arial" panose="020B0604020202020204" pitchFamily="34" charset="0"/>
                <a:ea typeface="宋体" panose="02010600030101010101" pitchFamily="2" charset="-122"/>
              </a:rPr>
              <a:t>(extracellular fieldpotential)</a:t>
            </a:r>
            <a:endParaRPr lang="de-DE" altLang="zh-CN" b="1">
              <a:solidFill>
                <a:srgbClr val="000000"/>
              </a:solidFill>
              <a:latin typeface="Arial" panose="020B0604020202020204" pitchFamily="34" charset="0"/>
              <a:ea typeface="宋体" panose="02010600030101010101" pitchFamily="2" charset="-122"/>
            </a:endParaRPr>
          </a:p>
        </p:txBody>
      </p:sp>
      <p:sp>
        <p:nvSpPr>
          <p:cNvPr id="27671" name="Line 48">
            <a:extLst>
              <a:ext uri="{FF2B5EF4-FFF2-40B4-BE49-F238E27FC236}">
                <a16:creationId xmlns:a16="http://schemas.microsoft.com/office/drawing/2014/main" id="{56625D3B-173C-4F2D-A3C5-E9C292DA0A33}"/>
              </a:ext>
            </a:extLst>
          </p:cNvPr>
          <p:cNvSpPr>
            <a:spLocks noChangeShapeType="1"/>
          </p:cNvSpPr>
          <p:nvPr/>
        </p:nvSpPr>
        <p:spPr bwMode="auto">
          <a:xfrm flipH="1" flipV="1">
            <a:off x="4089400" y="4878388"/>
            <a:ext cx="406400" cy="4333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672" name="Rectangle 49">
            <a:extLst>
              <a:ext uri="{FF2B5EF4-FFF2-40B4-BE49-F238E27FC236}">
                <a16:creationId xmlns:a16="http://schemas.microsoft.com/office/drawing/2014/main" id="{F0ABD5BE-6EFE-4CD2-9E5E-8A5C43B537E8}"/>
              </a:ext>
            </a:extLst>
          </p:cNvPr>
          <p:cNvSpPr>
            <a:spLocks noChangeArrowheads="1"/>
          </p:cNvSpPr>
          <p:nvPr/>
        </p:nvSpPr>
        <p:spPr bwMode="auto">
          <a:xfrm flipV="1">
            <a:off x="395288" y="1773238"/>
            <a:ext cx="7632700" cy="4176712"/>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3481A6CB-C64D-473A-8E30-8573AB90FA6D}"/>
              </a:ext>
            </a:extLst>
          </p:cNvPr>
          <p:cNvSpPr>
            <a:spLocks noGrp="1" noChangeArrowheads="1"/>
          </p:cNvSpPr>
          <p:nvPr>
            <p:ph type="title"/>
          </p:nvPr>
        </p:nvSpPr>
        <p:spPr>
          <a:xfrm>
            <a:off x="395288" y="44450"/>
            <a:ext cx="7886700" cy="1325563"/>
          </a:xfrm>
        </p:spPr>
        <p:txBody>
          <a:bodyPr/>
          <a:lstStyle/>
          <a:p>
            <a:pPr eaLnBrk="1" fontAlgn="auto" hangingPunct="1">
              <a:spcAft>
                <a:spcPts val="0"/>
              </a:spcAft>
              <a:defRPr/>
            </a:pPr>
            <a:r>
              <a:rPr lang="zh-CN" altLang="en-US" b="1">
                <a:solidFill>
                  <a:srgbClr val="FF0000"/>
                </a:solidFill>
                <a:latin typeface="黑体" panose="02010609060101010101" pitchFamily="49" charset="-122"/>
                <a:ea typeface="黑体" panose="02010609060101010101" pitchFamily="49" charset="-122"/>
              </a:rPr>
              <a:t>一个典型的实验过程</a:t>
            </a:r>
          </a:p>
        </p:txBody>
      </p:sp>
      <p:pic>
        <p:nvPicPr>
          <p:cNvPr id="30723" name="Picture 5" descr="patch_03">
            <a:extLst>
              <a:ext uri="{FF2B5EF4-FFF2-40B4-BE49-F238E27FC236}">
                <a16:creationId xmlns:a16="http://schemas.microsoft.com/office/drawing/2014/main" id="{4F3B580F-E35F-4526-9EAB-450857CB7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84313"/>
            <a:ext cx="7820025"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6">
            <a:extLst>
              <a:ext uri="{FF2B5EF4-FFF2-40B4-BE49-F238E27FC236}">
                <a16:creationId xmlns:a16="http://schemas.microsoft.com/office/drawing/2014/main" id="{29C27B8A-6D71-4ADC-9E9F-F369D86AB662}"/>
              </a:ext>
            </a:extLst>
          </p:cNvPr>
          <p:cNvSpPr>
            <a:spLocks noChangeArrowheads="1"/>
          </p:cNvSpPr>
          <p:nvPr/>
        </p:nvSpPr>
        <p:spPr bwMode="auto">
          <a:xfrm>
            <a:off x="755650" y="1484313"/>
            <a:ext cx="7777163" cy="5113337"/>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a:xfrm>
            <a:off x="611560" y="1268760"/>
            <a:ext cx="514350" cy="4096940"/>
          </a:xfrm>
        </p:spPr>
        <p:txBody>
          <a:bodyPr>
            <a:normAutofit fontScale="90000"/>
          </a:bodyPr>
          <a:lstStyle/>
          <a:p>
            <a:pPr eaLnBrk="1" hangingPunct="1"/>
            <a:r>
              <a:rPr lang="zh-CN" altLang="en-US" sz="2400" dirty="0">
                <a:solidFill>
                  <a:srgbClr val="000000"/>
                </a:solidFill>
                <a:latin typeface="黑体" panose="02010609060101010101" pitchFamily="49" charset="-122"/>
                <a:ea typeface="黑体" panose="02010609060101010101" pitchFamily="49" charset="-122"/>
              </a:rPr>
              <a:t>膜片钳技术经典的四种记录模式</a:t>
            </a:r>
            <a:endParaRPr lang="en-US" altLang="zh-CN" sz="2400" dirty="0">
              <a:solidFill>
                <a:srgbClr val="000000"/>
              </a:solidFill>
              <a:latin typeface="黑体" panose="02010609060101010101" pitchFamily="49" charset="-122"/>
              <a:ea typeface="黑体" panose="02010609060101010101" pitchFamily="49" charset="-122"/>
            </a:endParaRPr>
          </a:p>
        </p:txBody>
      </p:sp>
      <p:pic>
        <p:nvPicPr>
          <p:cNvPr id="3072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929" y="298435"/>
            <a:ext cx="5988142" cy="626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4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B64FAF2-41C3-4B4A-B979-3EEAB020F1CC}"/>
              </a:ext>
            </a:extLst>
          </p:cNvPr>
          <p:cNvSpPr>
            <a:spLocks noGrp="1" noChangeArrowheads="1"/>
          </p:cNvSpPr>
          <p:nvPr>
            <p:ph type="title"/>
          </p:nvPr>
        </p:nvSpPr>
        <p:spPr>
          <a:xfrm>
            <a:off x="114300" y="188913"/>
            <a:ext cx="5689600" cy="1143000"/>
          </a:xfrm>
        </p:spPr>
        <p:txBody>
          <a:bodyPr/>
          <a:lstStyle/>
          <a:p>
            <a:pPr eaLnBrk="1" fontAlgn="auto" hangingPunct="1">
              <a:spcAft>
                <a:spcPts val="0"/>
              </a:spcAft>
              <a:defRPr/>
            </a:pPr>
            <a:r>
              <a:rPr lang="zh-CN" altLang="en-US" b="1">
                <a:solidFill>
                  <a:srgbClr val="FF0000"/>
                </a:solidFill>
                <a:latin typeface="黑体" panose="02010609060101010101" pitchFamily="49" charset="-122"/>
                <a:ea typeface="黑体" panose="02010609060101010101" pitchFamily="49" charset="-122"/>
              </a:rPr>
              <a:t>细胞贴附式</a:t>
            </a:r>
          </a:p>
        </p:txBody>
      </p:sp>
      <p:sp>
        <p:nvSpPr>
          <p:cNvPr id="32771" name="Rectangle 3">
            <a:extLst>
              <a:ext uri="{FF2B5EF4-FFF2-40B4-BE49-F238E27FC236}">
                <a16:creationId xmlns:a16="http://schemas.microsoft.com/office/drawing/2014/main" id="{7B99030B-44D3-46C5-A7E3-A4F4500E3E09}"/>
              </a:ext>
            </a:extLst>
          </p:cNvPr>
          <p:cNvSpPr>
            <a:spLocks noGrp="1" noChangeArrowheads="1"/>
          </p:cNvSpPr>
          <p:nvPr>
            <p:ph idx="1"/>
          </p:nvPr>
        </p:nvSpPr>
        <p:spPr>
          <a:xfrm>
            <a:off x="395288" y="3068638"/>
            <a:ext cx="8435975" cy="3384550"/>
          </a:xfrm>
        </p:spPr>
        <p:txBody>
          <a:bodyPr/>
          <a:lstStyle/>
          <a:p>
            <a:pPr eaLnBrk="1" hangingPunct="1"/>
            <a:r>
              <a:rPr lang="zh-CN" altLang="en-US" sz="2800">
                <a:latin typeface="黑体" panose="02010609060101010101" pitchFamily="49" charset="-122"/>
                <a:ea typeface="黑体" panose="02010609060101010101" pitchFamily="49" charset="-122"/>
              </a:rPr>
              <a:t>电极仅与细胞膜很小部分形成</a:t>
            </a:r>
            <a:r>
              <a:rPr lang="en-US" altLang="zh-CN" sz="2800">
                <a:latin typeface="Arial" panose="020B0604020202020204" pitchFamily="34" charset="0"/>
                <a:ea typeface="黑体" panose="02010609060101010101" pitchFamily="49" charset="-122"/>
                <a:cs typeface="Arial" panose="020B0604020202020204" pitchFamily="34" charset="0"/>
              </a:rPr>
              <a:t>Giga-seal</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不损害细胞膜的完整性</a:t>
            </a:r>
            <a:r>
              <a:rPr lang="en-US" altLang="zh-CN" sz="2800">
                <a:latin typeface="黑体" panose="02010609060101010101" pitchFamily="49" charset="-122"/>
                <a:ea typeface="黑体" panose="02010609060101010101" pitchFamily="49" charset="-122"/>
              </a:rPr>
              <a:t>;</a:t>
            </a:r>
          </a:p>
          <a:p>
            <a:pPr eaLnBrk="1" hangingPunct="1"/>
            <a:r>
              <a:rPr lang="zh-CN" altLang="en-US" sz="2800">
                <a:latin typeface="黑体" panose="02010609060101010101" pitchFamily="49" charset="-122"/>
                <a:ea typeface="黑体" panose="02010609060101010101" pitchFamily="49" charset="-122"/>
              </a:rPr>
              <a:t>用于单通道记录（</a:t>
            </a:r>
            <a:r>
              <a:rPr lang="en-US" altLang="zh-CN" sz="2800">
                <a:latin typeface="Arial" panose="020B0604020202020204" pitchFamily="34" charset="0"/>
                <a:ea typeface="黑体" panose="02010609060101010101" pitchFamily="49" charset="-122"/>
              </a:rPr>
              <a:t>single-channel recording</a:t>
            </a:r>
            <a:r>
              <a:rPr lang="en-US" altLang="zh-CN" sz="2800">
                <a:latin typeface="黑体" panose="02010609060101010101" pitchFamily="49" charset="-122"/>
                <a:ea typeface="黑体" panose="02010609060101010101" pitchFamily="49" charset="-122"/>
              </a:rPr>
              <a:t>)</a:t>
            </a:r>
          </a:p>
          <a:p>
            <a:pPr eaLnBrk="1" hangingPunct="1"/>
            <a:r>
              <a:rPr lang="zh-CN" altLang="en-US" sz="2800">
                <a:latin typeface="黑体" panose="02010609060101010101" pitchFamily="49" charset="-122"/>
                <a:ea typeface="黑体" panose="02010609060101010101" pitchFamily="49" charset="-122"/>
              </a:rPr>
              <a:t>某一特定的离子通道</a:t>
            </a:r>
          </a:p>
          <a:p>
            <a:pPr eaLnBrk="1" hangingPunct="1"/>
            <a:r>
              <a:rPr lang="zh-CN" altLang="en-US" sz="2800">
                <a:latin typeface="黑体" panose="02010609060101010101" pitchFamily="49" charset="-122"/>
                <a:ea typeface="黑体" panose="02010609060101010101" pitchFamily="49" charset="-122"/>
              </a:rPr>
              <a:t>细胞不同部位的电流</a:t>
            </a:r>
          </a:p>
        </p:txBody>
      </p:sp>
      <p:sp>
        <p:nvSpPr>
          <p:cNvPr id="32772" name="Text Box 4">
            <a:extLst>
              <a:ext uri="{FF2B5EF4-FFF2-40B4-BE49-F238E27FC236}">
                <a16:creationId xmlns:a16="http://schemas.microsoft.com/office/drawing/2014/main" id="{EA6F9601-F9B0-4B9C-926B-CFF90BA00F45}"/>
              </a:ext>
            </a:extLst>
          </p:cNvPr>
          <p:cNvSpPr txBox="1">
            <a:spLocks noChangeArrowheads="1"/>
          </p:cNvSpPr>
          <p:nvPr/>
        </p:nvSpPr>
        <p:spPr bwMode="auto">
          <a:xfrm>
            <a:off x="971550" y="1341438"/>
            <a:ext cx="37449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50000"/>
              </a:spcBef>
              <a:buClrTx/>
              <a:buSzTx/>
              <a:buFontTx/>
              <a:buNone/>
            </a:pPr>
            <a:r>
              <a:rPr lang="en-US" altLang="zh-CN" sz="3200" b="1">
                <a:latin typeface="Arial" panose="020B0604020202020204" pitchFamily="34" charset="0"/>
                <a:ea typeface="宋体" panose="02010600030101010101" pitchFamily="2" charset="-122"/>
              </a:rPr>
              <a:t>Cell-attached configuration</a:t>
            </a:r>
          </a:p>
        </p:txBody>
      </p:sp>
      <p:pic>
        <p:nvPicPr>
          <p:cNvPr id="32773" name="Picture 5" descr="Cell-attached">
            <a:extLst>
              <a:ext uri="{FF2B5EF4-FFF2-40B4-BE49-F238E27FC236}">
                <a16:creationId xmlns:a16="http://schemas.microsoft.com/office/drawing/2014/main" id="{D8574D92-E7E1-4DA9-B256-E55A310CE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260350"/>
            <a:ext cx="273685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6">
            <a:extLst>
              <a:ext uri="{FF2B5EF4-FFF2-40B4-BE49-F238E27FC236}">
                <a16:creationId xmlns:a16="http://schemas.microsoft.com/office/drawing/2014/main" id="{3EDBE1C9-4E19-412D-84DF-7759D878B187}"/>
              </a:ext>
            </a:extLst>
          </p:cNvPr>
          <p:cNvSpPr>
            <a:spLocks noChangeArrowheads="1"/>
          </p:cNvSpPr>
          <p:nvPr/>
        </p:nvSpPr>
        <p:spPr bwMode="auto">
          <a:xfrm flipV="1">
            <a:off x="5940425" y="260350"/>
            <a:ext cx="2735263" cy="273685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958EE67-3390-4C56-92F9-FF6B1AA1D44B}"/>
              </a:ext>
            </a:extLst>
          </p:cNvPr>
          <p:cNvSpPr>
            <a:spLocks noGrp="1" noChangeArrowheads="1"/>
          </p:cNvSpPr>
          <p:nvPr>
            <p:ph type="title"/>
          </p:nvPr>
        </p:nvSpPr>
        <p:spPr>
          <a:xfrm>
            <a:off x="0" y="260350"/>
            <a:ext cx="8229600" cy="1143000"/>
          </a:xfrm>
        </p:spPr>
        <p:txBody>
          <a:bodyPr/>
          <a:lstStyle/>
          <a:p>
            <a:pPr eaLnBrk="1" fontAlgn="auto" hangingPunct="1">
              <a:spcAft>
                <a:spcPts val="0"/>
              </a:spcAft>
              <a:defRPr/>
            </a:pPr>
            <a:r>
              <a:rPr lang="zh-CN" altLang="en-US" b="1">
                <a:solidFill>
                  <a:srgbClr val="FF0000"/>
                </a:solidFill>
                <a:latin typeface="黑体" panose="02010609060101010101" pitchFamily="49" charset="-122"/>
                <a:ea typeface="黑体" panose="02010609060101010101" pitchFamily="49" charset="-122"/>
              </a:rPr>
              <a:t>全细胞式记录</a:t>
            </a:r>
          </a:p>
        </p:txBody>
      </p:sp>
      <p:sp>
        <p:nvSpPr>
          <p:cNvPr id="15363" name="Rectangle 3">
            <a:extLst>
              <a:ext uri="{FF2B5EF4-FFF2-40B4-BE49-F238E27FC236}">
                <a16:creationId xmlns:a16="http://schemas.microsoft.com/office/drawing/2014/main" id="{2DB11FA8-0CC6-4CD2-972B-83E9ADF3DDF1}"/>
              </a:ext>
            </a:extLst>
          </p:cNvPr>
          <p:cNvSpPr>
            <a:spLocks noGrp="1" noChangeArrowheads="1"/>
          </p:cNvSpPr>
          <p:nvPr>
            <p:ph idx="1"/>
          </p:nvPr>
        </p:nvSpPr>
        <p:spPr>
          <a:xfrm>
            <a:off x="539750" y="2420938"/>
            <a:ext cx="7848600" cy="4105275"/>
          </a:xfrm>
        </p:spPr>
        <p:txBody>
          <a:bodyPr rtlCol="0">
            <a:normAutofit fontScale="92500"/>
          </a:bodyPr>
          <a:lstStyle/>
          <a:p>
            <a:pPr eaLnBrk="1" fontAlgn="auto" hangingPunct="1">
              <a:spcAft>
                <a:spcPts val="0"/>
              </a:spcAft>
              <a:defRPr/>
            </a:pPr>
            <a:r>
              <a:rPr lang="zh-CN" altLang="en-US" sz="2800">
                <a:latin typeface="黑体" panose="02010609060101010101" pitchFamily="49" charset="-122"/>
                <a:ea typeface="黑体" panose="02010609060101010101" pitchFamily="49" charset="-122"/>
              </a:rPr>
              <a:t>将电极尖端的膜片打穿，电极内液与细胞内液交换。</a:t>
            </a:r>
          </a:p>
          <a:p>
            <a:pPr eaLnBrk="1" fontAlgn="auto" hangingPunct="1">
              <a:spcAft>
                <a:spcPts val="0"/>
              </a:spcAft>
              <a:defRPr/>
            </a:pPr>
            <a:r>
              <a:rPr lang="zh-CN" altLang="en-US" sz="2800">
                <a:latin typeface="黑体" panose="02010609060101010101" pitchFamily="49" charset="-122"/>
                <a:ea typeface="黑体" panose="02010609060101010101" pitchFamily="49" charset="-122"/>
              </a:rPr>
              <a:t>在电压钳制模式下，记录整个细胞的电流和不同的离子通道电流</a:t>
            </a:r>
          </a:p>
          <a:p>
            <a:pPr eaLnBrk="1" fontAlgn="auto" hangingPunct="1">
              <a:spcAft>
                <a:spcPts val="0"/>
              </a:spcAft>
              <a:defRPr/>
            </a:pPr>
            <a:r>
              <a:rPr lang="zh-CN" altLang="en-US" sz="2800">
                <a:latin typeface="黑体" panose="02010609060101010101" pitchFamily="49" charset="-122"/>
                <a:ea typeface="黑体" panose="02010609060101010101" pitchFamily="49" charset="-122"/>
              </a:rPr>
              <a:t>在电流钳制模式下，记录膜电位和动作电位</a:t>
            </a:r>
          </a:p>
          <a:p>
            <a:pPr eaLnBrk="1" fontAlgn="auto" hangingPunct="1">
              <a:spcAft>
                <a:spcPts val="0"/>
              </a:spcAft>
              <a:defRPr/>
            </a:pPr>
            <a:r>
              <a:rPr lang="zh-CN" altLang="en-US" sz="2800">
                <a:latin typeface="黑体" panose="02010609060101010101" pitchFamily="49" charset="-122"/>
                <a:ea typeface="黑体" panose="02010609060101010101" pitchFamily="49" charset="-122"/>
              </a:rPr>
              <a:t>是最常用的记录方式</a:t>
            </a:r>
          </a:p>
          <a:p>
            <a:pPr eaLnBrk="1" fontAlgn="auto" hangingPunct="1">
              <a:spcAft>
                <a:spcPts val="0"/>
              </a:spcAft>
              <a:defRPr/>
            </a:pPr>
            <a:r>
              <a:rPr lang="zh-CN" altLang="en-US" sz="2800">
                <a:latin typeface="黑体" panose="02010609060101010101" pitchFamily="49" charset="-122"/>
                <a:ea typeface="黑体" panose="02010609060101010101" pitchFamily="49" charset="-122"/>
              </a:rPr>
              <a:t>可以进行细胞外给药或将药物加到电极液中，进行细胞内给药。</a:t>
            </a:r>
          </a:p>
        </p:txBody>
      </p:sp>
      <p:pic>
        <p:nvPicPr>
          <p:cNvPr id="33796" name="Picture 4" descr="Whole-cell">
            <a:extLst>
              <a:ext uri="{FF2B5EF4-FFF2-40B4-BE49-F238E27FC236}">
                <a16:creationId xmlns:a16="http://schemas.microsoft.com/office/drawing/2014/main" id="{E13892E3-7DCC-4EC6-BDE1-A6E52E301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0"/>
            <a:ext cx="244951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1717" name="Text Box 5">
            <a:extLst>
              <a:ext uri="{FF2B5EF4-FFF2-40B4-BE49-F238E27FC236}">
                <a16:creationId xmlns:a16="http://schemas.microsoft.com/office/drawing/2014/main" id="{56907517-AC7C-42CA-BE7D-349033EC363A}"/>
              </a:ext>
            </a:extLst>
          </p:cNvPr>
          <p:cNvSpPr txBox="1">
            <a:spLocks noChangeArrowheads="1"/>
          </p:cNvSpPr>
          <p:nvPr/>
        </p:nvSpPr>
        <p:spPr bwMode="auto">
          <a:xfrm>
            <a:off x="611188" y="852488"/>
            <a:ext cx="5400675" cy="1300162"/>
          </a:xfrm>
          <a:prstGeom prst="rect">
            <a:avLst/>
          </a:prstGeom>
          <a:noFill/>
          <a:ln w="9525">
            <a:noFill/>
            <a:miter lim="800000"/>
            <a:headEnd/>
            <a:tailEnd/>
          </a:ln>
          <a:effectLst/>
        </p:spPr>
        <p:txBody>
          <a:bodyPr>
            <a:spAutoFit/>
          </a:bodyPr>
          <a:lstStyle/>
          <a:p>
            <a:pPr eaLnBrk="1" fontAlgn="auto" hangingPunct="1">
              <a:spcBef>
                <a:spcPct val="20000"/>
              </a:spcBef>
              <a:spcAft>
                <a:spcPts val="0"/>
              </a:spcAft>
              <a:defRPr/>
            </a:pPr>
            <a:endParaRPr lang="en-US" altLang="zh-CN" sz="3600" dirty="0">
              <a:effectLst>
                <a:outerShdw blurRad="38100" dist="38100" dir="2700000" algn="tl">
                  <a:srgbClr val="000000"/>
                </a:outerShdw>
              </a:effectLst>
              <a:latin typeface="Arial" charset="0"/>
            </a:endParaRPr>
          </a:p>
          <a:p>
            <a:pPr eaLnBrk="1" fontAlgn="auto" hangingPunct="1">
              <a:spcBef>
                <a:spcPct val="20000"/>
              </a:spcBef>
              <a:spcAft>
                <a:spcPts val="0"/>
              </a:spcAft>
              <a:defRPr/>
            </a:pPr>
            <a:r>
              <a:rPr lang="en-US" altLang="zh-CN" sz="3600" dirty="0">
                <a:effectLst>
                  <a:outerShdw blurRad="38100" dist="38100" dir="2700000" algn="tl">
                    <a:srgbClr val="000000"/>
                  </a:outerShdw>
                </a:effectLst>
                <a:latin typeface="Arial" charset="0"/>
              </a:rPr>
              <a:t>Whole-cell recording</a:t>
            </a:r>
            <a:endParaRPr lang="en-US" altLang="zh-CN" sz="3600" dirty="0">
              <a:latin typeface="Arial" charset="0"/>
            </a:endParaRPr>
          </a:p>
        </p:txBody>
      </p:sp>
      <p:sp>
        <p:nvSpPr>
          <p:cNvPr id="33798" name="Rectangle 6">
            <a:extLst>
              <a:ext uri="{FF2B5EF4-FFF2-40B4-BE49-F238E27FC236}">
                <a16:creationId xmlns:a16="http://schemas.microsoft.com/office/drawing/2014/main" id="{6AC8A924-4F55-462A-880D-7161F658D76E}"/>
              </a:ext>
            </a:extLst>
          </p:cNvPr>
          <p:cNvSpPr>
            <a:spLocks noChangeArrowheads="1"/>
          </p:cNvSpPr>
          <p:nvPr/>
        </p:nvSpPr>
        <p:spPr bwMode="auto">
          <a:xfrm flipV="1">
            <a:off x="5867400" y="0"/>
            <a:ext cx="2449513" cy="2420938"/>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CCEFD0C-42CE-42B3-A07A-8F5504F34758}"/>
              </a:ext>
            </a:extLst>
          </p:cNvPr>
          <p:cNvSpPr>
            <a:spLocks noGrp="1" noChangeArrowheads="1"/>
          </p:cNvSpPr>
          <p:nvPr>
            <p:ph type="title"/>
          </p:nvPr>
        </p:nvSpPr>
        <p:spPr>
          <a:xfrm>
            <a:off x="603250" y="115888"/>
            <a:ext cx="7886700" cy="1325562"/>
          </a:xfrm>
        </p:spPr>
        <p:txBody>
          <a:bodyPr/>
          <a:lstStyle/>
          <a:p>
            <a:pPr eaLnBrk="1" fontAlgn="auto" hangingPunct="1">
              <a:spcAft>
                <a:spcPts val="0"/>
              </a:spcAft>
              <a:defRPr/>
            </a:pPr>
            <a:r>
              <a:rPr lang="zh-CN" altLang="en-US" b="1">
                <a:solidFill>
                  <a:srgbClr val="FF0000"/>
                </a:solidFill>
                <a:latin typeface="黑体" panose="02010609060101010101" pitchFamily="49" charset="-122"/>
                <a:ea typeface="黑体" panose="02010609060101010101" pitchFamily="49" charset="-122"/>
              </a:rPr>
              <a:t>全细胞模式下等效电路</a:t>
            </a:r>
          </a:p>
        </p:txBody>
      </p:sp>
      <p:graphicFrame>
        <p:nvGraphicFramePr>
          <p:cNvPr id="34819" name="Object 4">
            <a:extLst>
              <a:ext uri="{FF2B5EF4-FFF2-40B4-BE49-F238E27FC236}">
                <a16:creationId xmlns:a16="http://schemas.microsoft.com/office/drawing/2014/main" id="{4AB57E1F-F26F-4355-8FC7-1616A129CA28}"/>
              </a:ext>
            </a:extLst>
          </p:cNvPr>
          <p:cNvGraphicFramePr>
            <a:graphicFrameLocks noChangeAspect="1"/>
          </p:cNvGraphicFramePr>
          <p:nvPr/>
        </p:nvGraphicFramePr>
        <p:xfrm>
          <a:off x="762000" y="1295400"/>
          <a:ext cx="7667625" cy="5113338"/>
        </p:xfrm>
        <a:graphic>
          <a:graphicData uri="http://schemas.openxmlformats.org/presentationml/2006/ole">
            <mc:AlternateContent xmlns:mc="http://schemas.openxmlformats.org/markup-compatibility/2006">
              <mc:Choice xmlns:v="urn:schemas-microsoft-com:vml" Requires="v">
                <p:oleObj spid="_x0000_s34858" name="位图图像" r:id="rId3" imgW="4046571" imgH="2704762" progId="Paint.Picture">
                  <p:embed/>
                </p:oleObj>
              </mc:Choice>
              <mc:Fallback>
                <p:oleObj name="位图图像" r:id="rId3" imgW="4046571" imgH="2704762"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95400"/>
                        <a:ext cx="7667625"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0" name="Rectangle 5">
            <a:extLst>
              <a:ext uri="{FF2B5EF4-FFF2-40B4-BE49-F238E27FC236}">
                <a16:creationId xmlns:a16="http://schemas.microsoft.com/office/drawing/2014/main" id="{05D0D4B7-5A98-42EB-8D1F-3B89E9E32E56}"/>
              </a:ext>
            </a:extLst>
          </p:cNvPr>
          <p:cNvSpPr>
            <a:spLocks noChangeArrowheads="1"/>
          </p:cNvSpPr>
          <p:nvPr/>
        </p:nvSpPr>
        <p:spPr bwMode="auto">
          <a:xfrm>
            <a:off x="755650" y="1341438"/>
            <a:ext cx="7704138" cy="5040312"/>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987CA35-28EA-4E1D-90FF-5BF68410C170}"/>
              </a:ext>
            </a:extLst>
          </p:cNvPr>
          <p:cNvSpPr>
            <a:spLocks noGrp="1" noChangeArrowheads="1"/>
          </p:cNvSpPr>
          <p:nvPr>
            <p:ph type="title"/>
          </p:nvPr>
        </p:nvSpPr>
        <p:spPr>
          <a:xfrm>
            <a:off x="0" y="260350"/>
            <a:ext cx="8229600" cy="1143000"/>
          </a:xfrm>
        </p:spPr>
        <p:txBody>
          <a:bodyPr/>
          <a:lstStyle/>
          <a:p>
            <a:pPr eaLnBrk="1" fontAlgn="auto" hangingPunct="1">
              <a:spcAft>
                <a:spcPts val="0"/>
              </a:spcAft>
              <a:defRPr/>
            </a:pPr>
            <a:r>
              <a:rPr lang="zh-CN" altLang="en-US" b="1">
                <a:solidFill>
                  <a:srgbClr val="FF0000"/>
                </a:solidFill>
                <a:latin typeface="黑体" panose="02010609060101010101" pitchFamily="49" charset="-122"/>
                <a:ea typeface="黑体" panose="02010609060101010101" pitchFamily="49" charset="-122"/>
              </a:rPr>
              <a:t>内面向外式</a:t>
            </a:r>
          </a:p>
        </p:txBody>
      </p:sp>
      <p:sp>
        <p:nvSpPr>
          <p:cNvPr id="18435" name="Rectangle 3">
            <a:extLst>
              <a:ext uri="{FF2B5EF4-FFF2-40B4-BE49-F238E27FC236}">
                <a16:creationId xmlns:a16="http://schemas.microsoft.com/office/drawing/2014/main" id="{4B76468C-0CCB-439E-B273-2897AA8C2BB8}"/>
              </a:ext>
            </a:extLst>
          </p:cNvPr>
          <p:cNvSpPr>
            <a:spLocks noGrp="1" noChangeArrowheads="1"/>
          </p:cNvSpPr>
          <p:nvPr>
            <p:ph idx="1"/>
          </p:nvPr>
        </p:nvSpPr>
        <p:spPr>
          <a:xfrm>
            <a:off x="611188" y="2708275"/>
            <a:ext cx="8137525" cy="3889375"/>
          </a:xfrm>
        </p:spPr>
        <p:txBody>
          <a:bodyPr rtlCol="0">
            <a:normAutofit lnSpcReduction="10000"/>
          </a:bodyPr>
          <a:lstStyle/>
          <a:p>
            <a:pPr eaLnBrk="1" fontAlgn="auto" hangingPunct="1">
              <a:spcAft>
                <a:spcPts val="0"/>
              </a:spcAft>
              <a:defRPr/>
            </a:pPr>
            <a:endParaRPr lang="en-US" altLang="zh-CN" sz="2800" b="1"/>
          </a:p>
          <a:p>
            <a:pPr eaLnBrk="1" fontAlgn="auto" hangingPunct="1">
              <a:spcAft>
                <a:spcPts val="0"/>
              </a:spcAft>
              <a:defRPr/>
            </a:pPr>
            <a:r>
              <a:rPr lang="zh-CN" altLang="en-US" sz="2800">
                <a:latin typeface="黑体" panose="02010609060101010101" pitchFamily="49" charset="-122"/>
                <a:ea typeface="黑体" panose="02010609060101010101" pitchFamily="49" charset="-122"/>
              </a:rPr>
              <a:t>细胞膜内侧暴露在浴槽溶液中</a:t>
            </a:r>
          </a:p>
          <a:p>
            <a:pPr eaLnBrk="1" fontAlgn="auto" hangingPunct="1">
              <a:spcAft>
                <a:spcPts val="0"/>
              </a:spcAft>
              <a:defRPr/>
            </a:pPr>
            <a:r>
              <a:rPr lang="zh-CN" altLang="en-US" sz="2800">
                <a:latin typeface="黑体" panose="02010609060101010101" pitchFamily="49" charset="-122"/>
                <a:ea typeface="黑体" panose="02010609060101010101" pitchFamily="49" charset="-122"/>
              </a:rPr>
              <a:t>用于单通道记录</a:t>
            </a:r>
            <a:r>
              <a:rPr lang="zh-CN" altLang="en-US" sz="2800">
                <a:latin typeface="Arial" panose="020B0604020202020204" pitchFamily="34" charset="0"/>
                <a:ea typeface="黑体" panose="02010609060101010101" pitchFamily="49" charset="-122"/>
                <a:cs typeface="Arial" panose="020B0604020202020204" pitchFamily="34" charset="0"/>
              </a:rPr>
              <a:t>（</a:t>
            </a:r>
            <a:r>
              <a:rPr lang="en-US" altLang="zh-CN" sz="2800">
                <a:latin typeface="Arial" panose="020B0604020202020204" pitchFamily="34" charset="0"/>
                <a:ea typeface="黑体" panose="02010609060101010101" pitchFamily="49" charset="-122"/>
                <a:cs typeface="Arial" panose="020B0604020202020204" pitchFamily="34" charset="0"/>
              </a:rPr>
              <a:t>single-channel recording)</a:t>
            </a:r>
          </a:p>
          <a:p>
            <a:pPr eaLnBrk="1" fontAlgn="auto" hangingPunct="1">
              <a:spcAft>
                <a:spcPts val="0"/>
              </a:spcAft>
              <a:defRPr/>
            </a:pPr>
            <a:r>
              <a:rPr lang="zh-CN" altLang="en-US" sz="2800">
                <a:latin typeface="黑体" panose="02010609060101010101" pitchFamily="49" charset="-122"/>
                <a:ea typeface="黑体" panose="02010609060101010101" pitchFamily="49" charset="-122"/>
              </a:rPr>
              <a:t>可方便地通过改变浴槽灌流液（此时相当于细胞内液）来了解药物对离子通道的影响</a:t>
            </a:r>
          </a:p>
          <a:p>
            <a:pPr eaLnBrk="1" fontAlgn="auto" hangingPunct="1">
              <a:spcAft>
                <a:spcPts val="0"/>
              </a:spcAft>
              <a:defRPr/>
            </a:pPr>
            <a:r>
              <a:rPr lang="zh-CN" altLang="en-US" sz="2800">
                <a:latin typeface="黑体" panose="02010609060101010101" pitchFamily="49" charset="-122"/>
                <a:ea typeface="黑体" panose="02010609060101010101" pitchFamily="49" charset="-122"/>
              </a:rPr>
              <a:t>常用于研究钙、细胞内源性物质及第二信使对离子通道的影响</a:t>
            </a:r>
          </a:p>
          <a:p>
            <a:pPr eaLnBrk="1" fontAlgn="auto" hangingPunct="1">
              <a:spcAft>
                <a:spcPts val="0"/>
              </a:spcAft>
              <a:buFont typeface="Wingdings" panose="05000000000000000000" pitchFamily="2" charset="2"/>
              <a:buNone/>
              <a:defRPr/>
            </a:pPr>
            <a:endParaRPr lang="en-US" altLang="zh-CN" sz="2800"/>
          </a:p>
        </p:txBody>
      </p:sp>
      <p:sp>
        <p:nvSpPr>
          <p:cNvPr id="372740" name="Text Box 4">
            <a:extLst>
              <a:ext uri="{FF2B5EF4-FFF2-40B4-BE49-F238E27FC236}">
                <a16:creationId xmlns:a16="http://schemas.microsoft.com/office/drawing/2014/main" id="{E9C582F3-304A-4121-8A62-A6F28A1FAAEF}"/>
              </a:ext>
            </a:extLst>
          </p:cNvPr>
          <p:cNvSpPr txBox="1">
            <a:spLocks noChangeArrowheads="1"/>
          </p:cNvSpPr>
          <p:nvPr/>
        </p:nvSpPr>
        <p:spPr bwMode="auto">
          <a:xfrm>
            <a:off x="684213" y="1268413"/>
            <a:ext cx="3600450" cy="1849437"/>
          </a:xfrm>
          <a:prstGeom prst="rect">
            <a:avLst/>
          </a:prstGeom>
          <a:noFill/>
          <a:ln w="9525">
            <a:noFill/>
            <a:miter lim="800000"/>
            <a:headEnd/>
            <a:tailEnd/>
          </a:ln>
          <a:effectLst/>
        </p:spPr>
        <p:txBody>
          <a:bodyPr>
            <a:spAutoFit/>
          </a:bodyPr>
          <a:lstStyle/>
          <a:p>
            <a:pPr eaLnBrk="1" fontAlgn="auto" hangingPunct="1">
              <a:spcBef>
                <a:spcPct val="20000"/>
              </a:spcBef>
              <a:spcAft>
                <a:spcPts val="0"/>
              </a:spcAft>
              <a:defRPr/>
            </a:pPr>
            <a:endParaRPr lang="en-US" altLang="zh-CN" sz="3600" dirty="0">
              <a:effectLst>
                <a:outerShdw blurRad="38100" dist="38100" dir="2700000" algn="tl">
                  <a:srgbClr val="000000"/>
                </a:outerShdw>
              </a:effectLst>
              <a:latin typeface="Arial" charset="0"/>
            </a:endParaRPr>
          </a:p>
          <a:p>
            <a:pPr eaLnBrk="1" fontAlgn="auto" hangingPunct="1">
              <a:spcBef>
                <a:spcPct val="20000"/>
              </a:spcBef>
              <a:spcAft>
                <a:spcPts val="0"/>
              </a:spcAft>
              <a:defRPr/>
            </a:pPr>
            <a:r>
              <a:rPr lang="en-US" altLang="zh-CN" sz="3600" dirty="0">
                <a:effectLst>
                  <a:outerShdw blurRad="38100" dist="38100" dir="2700000" algn="tl">
                    <a:srgbClr val="000000"/>
                  </a:outerShdw>
                </a:effectLst>
                <a:latin typeface="Arial" charset="0"/>
              </a:rPr>
              <a:t>Inside-out configuration</a:t>
            </a:r>
            <a:endParaRPr lang="en-US" altLang="zh-CN" dirty="0">
              <a:latin typeface="Arial" charset="0"/>
            </a:endParaRPr>
          </a:p>
        </p:txBody>
      </p:sp>
      <p:pic>
        <p:nvPicPr>
          <p:cNvPr id="36869" name="Picture 5" descr="In-out">
            <a:extLst>
              <a:ext uri="{FF2B5EF4-FFF2-40B4-BE49-F238E27FC236}">
                <a16:creationId xmlns:a16="http://schemas.microsoft.com/office/drawing/2014/main" id="{E2213588-F86D-4F7C-8607-CD6A9506E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60350"/>
            <a:ext cx="26638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a:extLst>
              <a:ext uri="{FF2B5EF4-FFF2-40B4-BE49-F238E27FC236}">
                <a16:creationId xmlns:a16="http://schemas.microsoft.com/office/drawing/2014/main" id="{E57532CA-BE6C-4B78-881F-3CB39C0C4EF8}"/>
              </a:ext>
            </a:extLst>
          </p:cNvPr>
          <p:cNvSpPr>
            <a:spLocks noChangeArrowheads="1"/>
          </p:cNvSpPr>
          <p:nvPr/>
        </p:nvSpPr>
        <p:spPr bwMode="auto">
          <a:xfrm flipV="1">
            <a:off x="5867400" y="260350"/>
            <a:ext cx="2665413" cy="230505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103C79C-091F-44AD-8FE3-BC877E9FF434}"/>
              </a:ext>
            </a:extLst>
          </p:cNvPr>
          <p:cNvSpPr>
            <a:spLocks noGrp="1" noChangeArrowheads="1"/>
          </p:cNvSpPr>
          <p:nvPr>
            <p:ph type="title"/>
          </p:nvPr>
        </p:nvSpPr>
        <p:spPr>
          <a:xfrm>
            <a:off x="0" y="260350"/>
            <a:ext cx="8229600" cy="1143000"/>
          </a:xfrm>
        </p:spPr>
        <p:txBody>
          <a:bodyPr/>
          <a:lstStyle/>
          <a:p>
            <a:pPr eaLnBrk="1" fontAlgn="auto" hangingPunct="1">
              <a:spcAft>
                <a:spcPts val="0"/>
              </a:spcAft>
              <a:defRPr/>
            </a:pPr>
            <a:r>
              <a:rPr lang="zh-CN" altLang="en-US" b="1">
                <a:solidFill>
                  <a:srgbClr val="FF0000"/>
                </a:solidFill>
                <a:latin typeface="黑体" panose="02010609060101010101" pitchFamily="49" charset="-122"/>
                <a:ea typeface="黑体" panose="02010609060101010101" pitchFamily="49" charset="-122"/>
              </a:rPr>
              <a:t>外面向外式</a:t>
            </a:r>
          </a:p>
        </p:txBody>
      </p:sp>
      <p:sp>
        <p:nvSpPr>
          <p:cNvPr id="19459" name="Rectangle 3">
            <a:extLst>
              <a:ext uri="{FF2B5EF4-FFF2-40B4-BE49-F238E27FC236}">
                <a16:creationId xmlns:a16="http://schemas.microsoft.com/office/drawing/2014/main" id="{9FE30439-4977-4447-ACF3-EB4AA93D94A8}"/>
              </a:ext>
            </a:extLst>
          </p:cNvPr>
          <p:cNvSpPr>
            <a:spLocks noGrp="1" noChangeArrowheads="1"/>
          </p:cNvSpPr>
          <p:nvPr>
            <p:ph idx="1"/>
          </p:nvPr>
        </p:nvSpPr>
        <p:spPr>
          <a:xfrm>
            <a:off x="468313" y="2636838"/>
            <a:ext cx="8424862" cy="3887787"/>
          </a:xfrm>
        </p:spPr>
        <p:txBody>
          <a:bodyPr rtlCol="0">
            <a:normAutofit lnSpcReduction="10000"/>
          </a:bodyPr>
          <a:lstStyle/>
          <a:p>
            <a:pPr eaLnBrk="1" fontAlgn="auto" hangingPunct="1">
              <a:spcAft>
                <a:spcPts val="0"/>
              </a:spcAft>
              <a:defRPr/>
            </a:pPr>
            <a:endParaRPr lang="en-US" altLang="zh-CN" sz="2800" b="1"/>
          </a:p>
          <a:p>
            <a:pPr eaLnBrk="1" fontAlgn="auto" hangingPunct="1">
              <a:spcAft>
                <a:spcPts val="0"/>
              </a:spcAft>
              <a:defRPr/>
            </a:pPr>
            <a:r>
              <a:rPr lang="zh-CN" altLang="en-US" sz="2800">
                <a:latin typeface="黑体" panose="02010609060101010101" pitchFamily="49" charset="-122"/>
                <a:ea typeface="黑体" panose="02010609060101010101" pitchFamily="49" charset="-122"/>
              </a:rPr>
              <a:t>细胞膜外侧暴露在浴槽溶液中</a:t>
            </a:r>
          </a:p>
          <a:p>
            <a:pPr eaLnBrk="1" fontAlgn="auto" hangingPunct="1">
              <a:spcAft>
                <a:spcPts val="0"/>
              </a:spcAft>
              <a:defRPr/>
            </a:pPr>
            <a:r>
              <a:rPr lang="zh-CN" altLang="en-US" sz="2800">
                <a:latin typeface="黑体" panose="02010609060101010101" pitchFamily="49" charset="-122"/>
                <a:ea typeface="黑体" panose="02010609060101010101" pitchFamily="49" charset="-122"/>
              </a:rPr>
              <a:t>用于单通道记录（</a:t>
            </a:r>
            <a:r>
              <a:rPr lang="en-US" altLang="zh-CN" sz="2800">
                <a:latin typeface="Arial" panose="020B0604020202020204" pitchFamily="34" charset="0"/>
                <a:ea typeface="黑体" panose="02010609060101010101" pitchFamily="49" charset="-122"/>
                <a:cs typeface="Arial" panose="020B0604020202020204" pitchFamily="34" charset="0"/>
              </a:rPr>
              <a:t>single-channel recording</a:t>
            </a:r>
            <a:r>
              <a:rPr lang="en-US" altLang="zh-CN" sz="2800">
                <a:latin typeface="黑体" panose="02010609060101010101" pitchFamily="49" charset="-122"/>
                <a:ea typeface="黑体" panose="02010609060101010101" pitchFamily="49" charset="-122"/>
              </a:rPr>
              <a:t>)</a:t>
            </a:r>
          </a:p>
          <a:p>
            <a:pPr eaLnBrk="1" fontAlgn="auto" hangingPunct="1">
              <a:spcAft>
                <a:spcPts val="0"/>
              </a:spcAft>
              <a:defRPr/>
            </a:pPr>
            <a:r>
              <a:rPr lang="zh-CN" altLang="en-US" sz="2800">
                <a:latin typeface="黑体" panose="02010609060101010101" pitchFamily="49" charset="-122"/>
                <a:ea typeface="黑体" panose="02010609060101010101" pitchFamily="49" charset="-122"/>
              </a:rPr>
              <a:t>可方便地通过改变外液来了解药物对离子通道的影响</a:t>
            </a:r>
          </a:p>
          <a:p>
            <a:pPr eaLnBrk="1" fontAlgn="auto" hangingPunct="1">
              <a:spcAft>
                <a:spcPts val="0"/>
              </a:spcAft>
              <a:defRPr/>
            </a:pPr>
            <a:r>
              <a:rPr lang="zh-CN" altLang="en-US" sz="2800">
                <a:latin typeface="黑体" panose="02010609060101010101" pitchFamily="49" charset="-122"/>
                <a:ea typeface="黑体" panose="02010609060101010101" pitchFamily="49" charset="-122"/>
              </a:rPr>
              <a:t>常用于研究钙、细胞内源性物质及第二信使对离子通道的影响</a:t>
            </a:r>
          </a:p>
        </p:txBody>
      </p:sp>
      <p:sp>
        <p:nvSpPr>
          <p:cNvPr id="373764" name="Text Box 4">
            <a:extLst>
              <a:ext uri="{FF2B5EF4-FFF2-40B4-BE49-F238E27FC236}">
                <a16:creationId xmlns:a16="http://schemas.microsoft.com/office/drawing/2014/main" id="{F52F86A0-24EE-4CAB-AA8F-DE9FD25EAB82}"/>
              </a:ext>
            </a:extLst>
          </p:cNvPr>
          <p:cNvSpPr txBox="1">
            <a:spLocks noChangeArrowheads="1"/>
          </p:cNvSpPr>
          <p:nvPr/>
        </p:nvSpPr>
        <p:spPr bwMode="auto">
          <a:xfrm>
            <a:off x="971550" y="549275"/>
            <a:ext cx="4608513" cy="1798638"/>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endParaRPr lang="en-US" altLang="zh-CN" sz="3200" dirty="0">
              <a:effectLst>
                <a:outerShdw blurRad="38100" dist="38100" dir="2700000" algn="tl">
                  <a:srgbClr val="000000"/>
                </a:outerShdw>
              </a:effectLst>
              <a:latin typeface="Arial" charset="0"/>
            </a:endParaRPr>
          </a:p>
          <a:p>
            <a:pPr eaLnBrk="1" fontAlgn="auto" hangingPunct="1">
              <a:spcBef>
                <a:spcPct val="50000"/>
              </a:spcBef>
              <a:spcAft>
                <a:spcPts val="0"/>
              </a:spcAft>
              <a:defRPr/>
            </a:pPr>
            <a:r>
              <a:rPr lang="en-US" altLang="zh-CN" sz="3200" dirty="0">
                <a:effectLst>
                  <a:outerShdw blurRad="38100" dist="38100" dir="2700000" algn="tl">
                    <a:srgbClr val="000000"/>
                  </a:outerShdw>
                </a:effectLst>
                <a:latin typeface="Arial" charset="0"/>
              </a:rPr>
              <a:t>Outside-out configuration</a:t>
            </a:r>
          </a:p>
        </p:txBody>
      </p:sp>
      <p:pic>
        <p:nvPicPr>
          <p:cNvPr id="37893" name="Picture 5" descr="Out-out">
            <a:extLst>
              <a:ext uri="{FF2B5EF4-FFF2-40B4-BE49-F238E27FC236}">
                <a16:creationId xmlns:a16="http://schemas.microsoft.com/office/drawing/2014/main" id="{F84629BF-B1C4-46E9-B96A-12D44F650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476250"/>
            <a:ext cx="3024187"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a:extLst>
              <a:ext uri="{FF2B5EF4-FFF2-40B4-BE49-F238E27FC236}">
                <a16:creationId xmlns:a16="http://schemas.microsoft.com/office/drawing/2014/main" id="{3E66073E-9E29-426D-A03D-3A3D1EC66518}"/>
              </a:ext>
            </a:extLst>
          </p:cNvPr>
          <p:cNvSpPr>
            <a:spLocks noChangeArrowheads="1"/>
          </p:cNvSpPr>
          <p:nvPr/>
        </p:nvSpPr>
        <p:spPr bwMode="auto">
          <a:xfrm flipV="1">
            <a:off x="5580063" y="476250"/>
            <a:ext cx="3024187" cy="2160588"/>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F5ECA2B5-8816-403B-8113-0EB678448D72}"/>
              </a:ext>
            </a:extLst>
          </p:cNvPr>
          <p:cNvGraphicFramePr/>
          <p:nvPr>
            <p:extLst>
              <p:ext uri="{D42A27DB-BD31-4B8C-83A1-F6EECF244321}">
                <p14:modId xmlns:p14="http://schemas.microsoft.com/office/powerpoint/2010/main" val="667227171"/>
              </p:ext>
            </p:extLst>
          </p:nvPr>
        </p:nvGraphicFramePr>
        <p:xfrm>
          <a:off x="323528" y="476672"/>
          <a:ext cx="8352928"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08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52336384-7AE7-4066-9C55-F80CE7068CCE}"/>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a:extLst>
              <a:ext uri="{FF2B5EF4-FFF2-40B4-BE49-F238E27FC236}">
                <a16:creationId xmlns:a16="http://schemas.microsoft.com/office/drawing/2014/main" id="{A9D75E4C-5B06-4B33-A75B-53856DC2DD22}"/>
              </a:ext>
            </a:extLst>
          </p:cNvPr>
          <p:cNvSpPr/>
          <p:nvPr/>
        </p:nvSpPr>
        <p:spPr>
          <a:xfrm>
            <a:off x="2555875" y="1484313"/>
            <a:ext cx="530225" cy="923925"/>
          </a:xfrm>
          <a:prstGeom prst="rect">
            <a:avLst/>
          </a:prstGeom>
          <a:noFill/>
        </p:spPr>
        <p:txBody>
          <a:bodyPr wrap="none">
            <a:spAutoFit/>
          </a:bodyPr>
          <a:lstStyle/>
          <a:p>
            <a:pPr algn="ctr" eaLnBrk="1" fontAlgn="auto" hangingPunct="1">
              <a:spcBef>
                <a:spcPts val="0"/>
              </a:spcBef>
              <a:spcAft>
                <a:spcPts val="0"/>
              </a:spcAft>
              <a:defRPr/>
            </a:pPr>
            <a:r>
              <a:rPr lang="en-US" altLang="zh-CN" sz="5400" dirty="0">
                <a:ln w="0"/>
                <a:effectLst>
                  <a:outerShdw blurRad="38100" dist="19050" dir="2700000" algn="tl" rotWithShape="0">
                    <a:schemeClr val="dk1">
                      <a:alpha val="40000"/>
                    </a:schemeClr>
                  </a:outerShdw>
                </a:effectLst>
                <a:latin typeface="+mn-lt"/>
              </a:rPr>
              <a:t>1</a:t>
            </a:r>
            <a:endParaRPr lang="zh-CN" altLang="en-US" sz="5400" dirty="0">
              <a:ln w="0"/>
              <a:effectLst>
                <a:outerShdw blurRad="38100" dist="19050" dir="2700000" algn="tl" rotWithShape="0">
                  <a:schemeClr val="dk1">
                    <a:alpha val="40000"/>
                  </a:schemeClr>
                </a:outerShdw>
              </a:effectLst>
              <a:latin typeface="+mn-lt"/>
            </a:endParaRPr>
          </a:p>
        </p:txBody>
      </p:sp>
      <p:sp>
        <p:nvSpPr>
          <p:cNvPr id="5" name="矩形 4">
            <a:extLst>
              <a:ext uri="{FF2B5EF4-FFF2-40B4-BE49-F238E27FC236}">
                <a16:creationId xmlns:a16="http://schemas.microsoft.com/office/drawing/2014/main" id="{AFA39F5A-184F-4D7F-8BD2-EF867A8A8F91}"/>
              </a:ext>
            </a:extLst>
          </p:cNvPr>
          <p:cNvSpPr/>
          <p:nvPr/>
        </p:nvSpPr>
        <p:spPr>
          <a:xfrm>
            <a:off x="2317750" y="2967038"/>
            <a:ext cx="1008063" cy="923925"/>
          </a:xfrm>
          <a:prstGeom prst="rect">
            <a:avLst/>
          </a:prstGeom>
          <a:noFill/>
        </p:spPr>
        <p:txBody>
          <a:bodyPr>
            <a:spAutoFit/>
          </a:bodyPr>
          <a:lstStyle/>
          <a:p>
            <a:pPr algn="ctr" eaLnBrk="1" fontAlgn="auto" hangingPunct="1">
              <a:spcBef>
                <a:spcPts val="0"/>
              </a:spcBef>
              <a:spcAft>
                <a:spcPts val="0"/>
              </a:spcAft>
              <a:defRPr/>
            </a:pPr>
            <a:r>
              <a:rPr lang="en-US" altLang="zh-CN" sz="5400" dirty="0">
                <a:ln w="0"/>
                <a:effectLst>
                  <a:outerShdw blurRad="38100" dist="19050" dir="2700000" algn="tl" rotWithShape="0">
                    <a:schemeClr val="dk1">
                      <a:alpha val="40000"/>
                    </a:schemeClr>
                  </a:outerShdw>
                </a:effectLst>
                <a:latin typeface="+mn-lt"/>
              </a:rPr>
              <a:t>2</a:t>
            </a:r>
            <a:endParaRPr lang="zh-CN" altLang="en-US" sz="5400" dirty="0">
              <a:ln w="0"/>
              <a:effectLst>
                <a:outerShdw blurRad="38100" dist="19050" dir="2700000" algn="tl" rotWithShape="0">
                  <a:schemeClr val="dk1">
                    <a:alpha val="40000"/>
                  </a:schemeClr>
                </a:outerShdw>
              </a:effectLst>
              <a:latin typeface="+mn-lt"/>
            </a:endParaRPr>
          </a:p>
        </p:txBody>
      </p:sp>
      <p:sp>
        <p:nvSpPr>
          <p:cNvPr id="6" name="矩形 5">
            <a:extLst>
              <a:ext uri="{FF2B5EF4-FFF2-40B4-BE49-F238E27FC236}">
                <a16:creationId xmlns:a16="http://schemas.microsoft.com/office/drawing/2014/main" id="{6FF9C58A-463D-4F27-8B5F-3889DE1AFFEC}"/>
              </a:ext>
            </a:extLst>
          </p:cNvPr>
          <p:cNvSpPr/>
          <p:nvPr/>
        </p:nvSpPr>
        <p:spPr>
          <a:xfrm>
            <a:off x="1993900" y="4449763"/>
            <a:ext cx="1655763" cy="923925"/>
          </a:xfrm>
          <a:prstGeom prst="rect">
            <a:avLst/>
          </a:prstGeom>
          <a:noFill/>
        </p:spPr>
        <p:txBody>
          <a:bodyPr>
            <a:spAutoFit/>
          </a:bodyPr>
          <a:lstStyle/>
          <a:p>
            <a:pPr algn="ctr" eaLnBrk="1" fontAlgn="auto" hangingPunct="1">
              <a:spcBef>
                <a:spcPts val="0"/>
              </a:spcBef>
              <a:spcAft>
                <a:spcPts val="0"/>
              </a:spcAft>
              <a:defRPr/>
            </a:pPr>
            <a:r>
              <a:rPr lang="en-US" altLang="zh-CN" sz="5400" dirty="0">
                <a:ln w="0"/>
                <a:effectLst>
                  <a:outerShdw blurRad="38100" dist="19050" dir="2700000" algn="tl" rotWithShape="0">
                    <a:schemeClr val="dk1">
                      <a:alpha val="40000"/>
                    </a:schemeClr>
                  </a:outerShdw>
                </a:effectLst>
                <a:latin typeface="+mn-lt"/>
              </a:rPr>
              <a:t>3</a:t>
            </a:r>
            <a:endParaRPr lang="zh-CN" altLang="en-US" sz="5400" dirty="0">
              <a:ln w="0"/>
              <a:effectLst>
                <a:outerShdw blurRad="38100" dist="19050" dir="2700000" algn="tl" rotWithShape="0">
                  <a:schemeClr val="dk1">
                    <a:alpha val="40000"/>
                  </a:schemeClr>
                </a:outerShdw>
              </a:effectLst>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EAF2E230-E166-4EAD-B76D-CCD3AD736461}"/>
              </a:ext>
            </a:extLst>
          </p:cNvPr>
          <p:cNvGraphicFramePr/>
          <p:nvPr>
            <p:extLst>
              <p:ext uri="{D42A27DB-BD31-4B8C-83A1-F6EECF244321}">
                <p14:modId xmlns:p14="http://schemas.microsoft.com/office/powerpoint/2010/main" val="4101822412"/>
              </p:ext>
            </p:extLst>
          </p:nvPr>
        </p:nvGraphicFramePr>
        <p:xfrm>
          <a:off x="575556" y="188640"/>
          <a:ext cx="799288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1022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a:extLst>
              <a:ext uri="{FF2B5EF4-FFF2-40B4-BE49-F238E27FC236}">
                <a16:creationId xmlns:a16="http://schemas.microsoft.com/office/drawing/2014/main" id="{BBCA98C5-BE59-4492-B946-A4000433C0F7}"/>
              </a:ext>
            </a:extLst>
          </p:cNvPr>
          <p:cNvSpPr txBox="1">
            <a:spLocks noChangeArrowheads="1"/>
          </p:cNvSpPr>
          <p:nvPr/>
        </p:nvSpPr>
        <p:spPr bwMode="auto">
          <a:xfrm>
            <a:off x="1979613" y="549275"/>
            <a:ext cx="5211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3600" b="1">
                <a:solidFill>
                  <a:srgbClr val="FF0000"/>
                </a:solidFill>
                <a:latin typeface="黑体" panose="02010609060101010101" pitchFamily="49" charset="-122"/>
                <a:ea typeface="黑体" panose="02010609060101010101" pitchFamily="49" charset="-122"/>
              </a:rPr>
              <a:t>电压钳</a:t>
            </a:r>
            <a:r>
              <a:rPr lang="en-US" altLang="zh-CN" sz="3600" b="1">
                <a:solidFill>
                  <a:srgbClr val="FF0000"/>
                </a:solidFill>
                <a:latin typeface="黑体" panose="02010609060101010101" pitchFamily="49" charset="-122"/>
                <a:ea typeface="黑体" panose="02010609060101010101" pitchFamily="49" charset="-122"/>
              </a:rPr>
              <a:t>(</a:t>
            </a:r>
            <a:r>
              <a:rPr lang="en-US" altLang="zh-CN" sz="3600" b="1">
                <a:solidFill>
                  <a:srgbClr val="FF0000"/>
                </a:solidFill>
                <a:latin typeface="Arial" panose="020B0604020202020204" pitchFamily="34" charset="0"/>
                <a:ea typeface="黑体" panose="02010609060101010101" pitchFamily="49" charset="-122"/>
                <a:cs typeface="Arial" panose="020B0604020202020204" pitchFamily="34" charset="0"/>
              </a:rPr>
              <a:t>Voltage Clamp</a:t>
            </a:r>
            <a:r>
              <a:rPr lang="en-US" altLang="zh-CN" sz="3600" b="1">
                <a:solidFill>
                  <a:srgbClr val="FF0000"/>
                </a:solidFill>
                <a:latin typeface="黑体" panose="02010609060101010101" pitchFamily="49" charset="-122"/>
                <a:ea typeface="黑体" panose="02010609060101010101" pitchFamily="49" charset="-122"/>
              </a:rPr>
              <a:t>)</a:t>
            </a:r>
          </a:p>
        </p:txBody>
      </p:sp>
      <p:sp>
        <p:nvSpPr>
          <p:cNvPr id="38915" name="Text Box 6">
            <a:extLst>
              <a:ext uri="{FF2B5EF4-FFF2-40B4-BE49-F238E27FC236}">
                <a16:creationId xmlns:a16="http://schemas.microsoft.com/office/drawing/2014/main" id="{4D679E94-AB81-4333-949A-F2AA46264BE9}"/>
              </a:ext>
            </a:extLst>
          </p:cNvPr>
          <p:cNvSpPr txBox="1">
            <a:spLocks noChangeArrowheads="1"/>
          </p:cNvSpPr>
          <p:nvPr/>
        </p:nvSpPr>
        <p:spPr bwMode="auto">
          <a:xfrm>
            <a:off x="1476375" y="3429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zh-CN" sz="2400" b="1">
              <a:latin typeface="Arial" panose="020B0604020202020204" pitchFamily="34" charset="0"/>
              <a:ea typeface="宋体" panose="02010600030101010101" pitchFamily="2" charset="-122"/>
            </a:endParaRPr>
          </a:p>
        </p:txBody>
      </p:sp>
      <p:sp>
        <p:nvSpPr>
          <p:cNvPr id="38916" name="Text Box 7">
            <a:extLst>
              <a:ext uri="{FF2B5EF4-FFF2-40B4-BE49-F238E27FC236}">
                <a16:creationId xmlns:a16="http://schemas.microsoft.com/office/drawing/2014/main" id="{9E669DF2-AB8D-48CC-883C-F30F74A0D602}"/>
              </a:ext>
            </a:extLst>
          </p:cNvPr>
          <p:cNvSpPr txBox="1">
            <a:spLocks noChangeArrowheads="1"/>
          </p:cNvSpPr>
          <p:nvPr/>
        </p:nvSpPr>
        <p:spPr bwMode="auto">
          <a:xfrm>
            <a:off x="611188" y="1416050"/>
            <a:ext cx="784860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50000"/>
              </a:lnSpc>
              <a:spcBef>
                <a:spcPct val="0"/>
              </a:spcBef>
              <a:buClrTx/>
              <a:buSzTx/>
              <a:buFontTx/>
              <a:buNone/>
            </a:pPr>
            <a:r>
              <a:rPr lang="en-US" altLang="zh-CN" sz="1800" b="1">
                <a:latin typeface="Arial" panose="020B0604020202020204" pitchFamily="34" charset="0"/>
                <a:ea typeface="宋体" panose="02010600030101010101" pitchFamily="2" charset="-122"/>
              </a:rPr>
              <a:t>        </a:t>
            </a:r>
            <a:r>
              <a:rPr lang="zh-CN" altLang="en-US">
                <a:latin typeface="黑体" panose="02010609060101010101" pitchFamily="49" charset="-122"/>
                <a:ea typeface="黑体" panose="02010609060101010101" pitchFamily="49" charset="-122"/>
              </a:rPr>
              <a:t>当细胞膜上的离子通道开放，产生跨膜电流；但是跨膜电流会引起膜电位的改变。膜电位的改变一方面会影响离子通道的开放数量；同时也会影响离子流过通道的驱动力。这两个因素反过来又对跨膜电流产生影响。此时记录到的电流受多方面因素的影响，很难进行分析。</a:t>
            </a:r>
          </a:p>
          <a:p>
            <a:pPr algn="just" eaLnBrk="1" hangingPunct="1">
              <a:lnSpc>
                <a:spcPct val="150000"/>
              </a:lnSpc>
              <a:spcBef>
                <a:spcPct val="40000"/>
              </a:spcBef>
              <a:buClrTx/>
              <a:buSzTx/>
              <a:buFontTx/>
              <a:buNone/>
            </a:pPr>
            <a:r>
              <a:rPr lang="zh-CN" altLang="en-US">
                <a:latin typeface="黑体" panose="02010609060101010101" pitchFamily="49" charset="-122"/>
                <a:ea typeface="黑体" panose="02010609060101010101" pitchFamily="49" charset="-122"/>
              </a:rPr>
              <a:t>      </a:t>
            </a:r>
            <a:r>
              <a:rPr lang="zh-CN" altLang="en-US">
                <a:solidFill>
                  <a:srgbClr val="FF0000"/>
                </a:solidFill>
                <a:latin typeface="黑体" panose="02010609060101010101" pitchFamily="49" charset="-122"/>
                <a:ea typeface="黑体" panose="02010609060101010101" pitchFamily="49" charset="-122"/>
              </a:rPr>
              <a:t>电压钳</a:t>
            </a:r>
            <a:r>
              <a:rPr lang="zh-CN" altLang="en-US">
                <a:latin typeface="黑体" panose="02010609060101010101" pitchFamily="49" charset="-122"/>
                <a:ea typeface="黑体" panose="02010609060101010101" pitchFamily="49" charset="-122"/>
              </a:rPr>
              <a:t>是保持细胞膜电位不变，同时记录离子跨膜电流的一种方法。跨膜电流是由</a:t>
            </a:r>
            <a:r>
              <a:rPr lang="en-US" altLang="zh-CN">
                <a:latin typeface="Arial" panose="020B0604020202020204" pitchFamily="34" charset="0"/>
                <a:ea typeface="黑体" panose="02010609060101010101" pitchFamily="49" charset="-122"/>
                <a:cs typeface="Arial" panose="020B0604020202020204" pitchFamily="34" charset="0"/>
              </a:rPr>
              <a:t>Na</a:t>
            </a:r>
            <a:r>
              <a:rPr lang="en-US" altLang="zh-CN" baseline="30000">
                <a:latin typeface="Arial" panose="020B0604020202020204" pitchFamily="34" charset="0"/>
                <a:ea typeface="黑体" panose="02010609060101010101" pitchFamily="49" charset="-122"/>
                <a:cs typeface="Arial" panose="020B0604020202020204" pitchFamily="34" charset="0"/>
              </a:rPr>
              <a:t>+</a:t>
            </a:r>
            <a:r>
              <a:rPr lang="en-US" altLang="zh-CN">
                <a:latin typeface="Arial" panose="020B0604020202020204" pitchFamily="34" charset="0"/>
                <a:ea typeface="黑体" panose="02010609060101010101" pitchFamily="49" charset="-122"/>
                <a:cs typeface="Arial" panose="020B0604020202020204" pitchFamily="34" charset="0"/>
              </a:rPr>
              <a:t>, K</a:t>
            </a:r>
            <a:r>
              <a:rPr lang="en-US" altLang="zh-CN" baseline="30000">
                <a:latin typeface="Arial" panose="020B0604020202020204" pitchFamily="34" charset="0"/>
                <a:ea typeface="黑体" panose="02010609060101010101" pitchFamily="49" charset="-122"/>
                <a:cs typeface="Arial" panose="020B0604020202020204" pitchFamily="34" charset="0"/>
              </a:rPr>
              <a:t>+</a:t>
            </a:r>
            <a:r>
              <a:rPr lang="en-US" altLang="zh-CN">
                <a:latin typeface="Arial" panose="020B0604020202020204" pitchFamily="34" charset="0"/>
                <a:ea typeface="黑体" panose="02010609060101010101" pitchFamily="49" charset="-122"/>
                <a:cs typeface="Arial" panose="020B0604020202020204" pitchFamily="34" charset="0"/>
              </a:rPr>
              <a:t>, Ca</a:t>
            </a:r>
            <a:r>
              <a:rPr lang="en-US" altLang="zh-CN" baseline="30000">
                <a:latin typeface="Arial" panose="020B0604020202020204" pitchFamily="34" charset="0"/>
                <a:ea typeface="黑体" panose="02010609060101010101" pitchFamily="49" charset="-122"/>
                <a:cs typeface="Arial" panose="020B0604020202020204" pitchFamily="34" charset="0"/>
              </a:rPr>
              <a:t>2+</a:t>
            </a:r>
            <a:r>
              <a:rPr lang="en-US" altLang="zh-CN">
                <a:latin typeface="Arial" panose="020B0604020202020204" pitchFamily="34" charset="0"/>
                <a:ea typeface="黑体" panose="02010609060101010101" pitchFamily="49" charset="-122"/>
                <a:cs typeface="Arial" panose="020B0604020202020204" pitchFamily="34" charset="0"/>
              </a:rPr>
              <a:t>, Cl</a:t>
            </a:r>
            <a:r>
              <a:rPr lang="en-US" altLang="zh-CN" baseline="30000">
                <a:latin typeface="Arial" panose="020B0604020202020204" pitchFamily="34" charset="0"/>
                <a:ea typeface="黑体" panose="02010609060101010101" pitchFamily="49" charset="-122"/>
                <a:cs typeface="Arial" panose="020B0604020202020204" pitchFamily="34" charset="0"/>
              </a:rPr>
              <a:t>-</a:t>
            </a:r>
            <a:r>
              <a:rPr lang="zh-CN" altLang="en-US">
                <a:latin typeface="黑体" panose="02010609060101010101" pitchFamily="49" charset="-122"/>
                <a:ea typeface="黑体" panose="02010609060101010101" pitchFamily="49" charset="-122"/>
              </a:rPr>
              <a:t>离子通过细胞膜上的离子通道所产生的。</a:t>
            </a:r>
            <a:endParaRPr lang="zh-CN" altLang="en-US" baseline="30000">
              <a:latin typeface="黑体" panose="02010609060101010101" pitchFamily="49" charset="-122"/>
              <a:ea typeface="黑体" panose="020106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4">
            <a:extLst>
              <a:ext uri="{FF2B5EF4-FFF2-40B4-BE49-F238E27FC236}">
                <a16:creationId xmlns:a16="http://schemas.microsoft.com/office/drawing/2014/main" id="{68B39925-DFFF-4CF0-96EC-DF2F2CEDFF50}"/>
              </a:ext>
            </a:extLst>
          </p:cNvPr>
          <p:cNvSpPr>
            <a:spLocks noChangeArrowheads="1"/>
          </p:cNvSpPr>
          <p:nvPr/>
        </p:nvSpPr>
        <p:spPr bwMode="auto">
          <a:xfrm>
            <a:off x="3059113" y="2925763"/>
            <a:ext cx="2952750" cy="2808287"/>
          </a:xfrm>
          <a:prstGeom prst="ellipse">
            <a:avLst/>
          </a:prstGeom>
          <a:solidFill>
            <a:schemeClr val="accent1"/>
          </a:solidFill>
          <a:ln w="9525">
            <a:solidFill>
              <a:schemeClr val="tx1"/>
            </a:solidFill>
            <a:round/>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
        <p:nvSpPr>
          <p:cNvPr id="39939" name="Oval 6">
            <a:extLst>
              <a:ext uri="{FF2B5EF4-FFF2-40B4-BE49-F238E27FC236}">
                <a16:creationId xmlns:a16="http://schemas.microsoft.com/office/drawing/2014/main" id="{C6EFAA52-6FE5-4C1D-A251-F236764933B1}"/>
              </a:ext>
            </a:extLst>
          </p:cNvPr>
          <p:cNvSpPr>
            <a:spLocks noChangeArrowheads="1"/>
          </p:cNvSpPr>
          <p:nvPr/>
        </p:nvSpPr>
        <p:spPr bwMode="auto">
          <a:xfrm>
            <a:off x="3132138" y="2997200"/>
            <a:ext cx="2817812" cy="2674938"/>
          </a:xfrm>
          <a:prstGeom prst="ellipse">
            <a:avLst/>
          </a:prstGeom>
          <a:solidFill>
            <a:schemeClr val="bg1"/>
          </a:solidFill>
          <a:ln w="9525">
            <a:solidFill>
              <a:schemeClr val="tx1"/>
            </a:solidFill>
            <a:round/>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zh-CN" sz="2400" b="1">
              <a:latin typeface="Arial" panose="020B0604020202020204" pitchFamily="34" charset="0"/>
              <a:ea typeface="宋体" panose="02010600030101010101" pitchFamily="2" charset="-122"/>
            </a:endParaRPr>
          </a:p>
        </p:txBody>
      </p:sp>
      <p:sp>
        <p:nvSpPr>
          <p:cNvPr id="39940" name="Oval 5">
            <a:extLst>
              <a:ext uri="{FF2B5EF4-FFF2-40B4-BE49-F238E27FC236}">
                <a16:creationId xmlns:a16="http://schemas.microsoft.com/office/drawing/2014/main" id="{4CAD2613-125B-4FFA-9823-50B0892D5080}"/>
              </a:ext>
            </a:extLst>
          </p:cNvPr>
          <p:cNvSpPr>
            <a:spLocks noChangeArrowheads="1"/>
          </p:cNvSpPr>
          <p:nvPr/>
        </p:nvSpPr>
        <p:spPr bwMode="auto">
          <a:xfrm>
            <a:off x="4427538" y="2781300"/>
            <a:ext cx="134937" cy="333375"/>
          </a:xfrm>
          <a:prstGeom prst="ellipse">
            <a:avLst/>
          </a:prstGeom>
          <a:gradFill rotWithShape="1">
            <a:gsLst>
              <a:gs pos="0">
                <a:srgbClr val="760076"/>
              </a:gs>
              <a:gs pos="50000">
                <a:srgbClr val="FF00FF"/>
              </a:gs>
              <a:gs pos="100000">
                <a:srgbClr val="760076"/>
              </a:gs>
            </a:gsLst>
            <a:lin ang="5400000" scaled="1"/>
          </a:gradFill>
          <a:ln w="9525">
            <a:solidFill>
              <a:schemeClr val="tx1"/>
            </a:solidFill>
            <a:round/>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
        <p:nvSpPr>
          <p:cNvPr id="39941" name="Oval 7">
            <a:extLst>
              <a:ext uri="{FF2B5EF4-FFF2-40B4-BE49-F238E27FC236}">
                <a16:creationId xmlns:a16="http://schemas.microsoft.com/office/drawing/2014/main" id="{6D1AB92D-FF76-4B38-BC68-A8981149C4ED}"/>
              </a:ext>
            </a:extLst>
          </p:cNvPr>
          <p:cNvSpPr>
            <a:spLocks noChangeArrowheads="1"/>
          </p:cNvSpPr>
          <p:nvPr/>
        </p:nvSpPr>
        <p:spPr bwMode="auto">
          <a:xfrm>
            <a:off x="4600575" y="2781300"/>
            <a:ext cx="134938" cy="333375"/>
          </a:xfrm>
          <a:prstGeom prst="ellipse">
            <a:avLst/>
          </a:prstGeom>
          <a:gradFill rotWithShape="1">
            <a:gsLst>
              <a:gs pos="0">
                <a:srgbClr val="760076"/>
              </a:gs>
              <a:gs pos="50000">
                <a:srgbClr val="FF00FF"/>
              </a:gs>
              <a:gs pos="100000">
                <a:srgbClr val="760076"/>
              </a:gs>
            </a:gsLst>
            <a:lin ang="5400000" scaled="1"/>
          </a:gradFill>
          <a:ln w="9525">
            <a:solidFill>
              <a:schemeClr val="tx1"/>
            </a:solidFill>
            <a:round/>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grpSp>
        <p:nvGrpSpPr>
          <p:cNvPr id="39942" name="Group 8">
            <a:extLst>
              <a:ext uri="{FF2B5EF4-FFF2-40B4-BE49-F238E27FC236}">
                <a16:creationId xmlns:a16="http://schemas.microsoft.com/office/drawing/2014/main" id="{9553ADC3-B99B-4D63-BF04-95AFAFFF12C4}"/>
              </a:ext>
            </a:extLst>
          </p:cNvPr>
          <p:cNvGrpSpPr>
            <a:grpSpLocks/>
          </p:cNvGrpSpPr>
          <p:nvPr/>
        </p:nvGrpSpPr>
        <p:grpSpPr bwMode="auto">
          <a:xfrm rot="258088">
            <a:off x="5133975" y="3032125"/>
            <a:ext cx="2736850" cy="887413"/>
            <a:chOff x="1474" y="1692"/>
            <a:chExt cx="1724" cy="559"/>
          </a:xfrm>
        </p:grpSpPr>
        <p:sp>
          <p:nvSpPr>
            <p:cNvPr id="40002" name="AutoShape 9">
              <a:extLst>
                <a:ext uri="{FF2B5EF4-FFF2-40B4-BE49-F238E27FC236}">
                  <a16:creationId xmlns:a16="http://schemas.microsoft.com/office/drawing/2014/main" id="{890C5673-93B3-432A-91D9-BF1868F496F9}"/>
                </a:ext>
              </a:extLst>
            </p:cNvPr>
            <p:cNvSpPr>
              <a:spLocks noChangeArrowheads="1"/>
            </p:cNvSpPr>
            <p:nvPr/>
          </p:nvSpPr>
          <p:spPr bwMode="auto">
            <a:xfrm rot="-7200000">
              <a:off x="2288" y="1359"/>
              <a:ext cx="78" cy="1706"/>
            </a:xfrm>
            <a:prstGeom prst="triangle">
              <a:avLst>
                <a:gd name="adj" fmla="val 0"/>
              </a:avLst>
            </a:prstGeom>
            <a:solidFill>
              <a:schemeClr val="accent1"/>
            </a:solidFill>
            <a:ln w="9525">
              <a:solidFill>
                <a:schemeClr val="tx1"/>
              </a:solidFill>
              <a:miter lim="800000"/>
              <a:headEnd/>
              <a:tailEnd/>
            </a:ln>
          </p:spPr>
          <p:txBody>
            <a:bodyPr vert="eaVert"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zh-CN" sz="2400" b="1">
                <a:latin typeface="Arial" panose="020B0604020202020204" pitchFamily="34" charset="0"/>
                <a:ea typeface="宋体" panose="02010600030101010101" pitchFamily="2" charset="-122"/>
              </a:endParaRPr>
            </a:p>
          </p:txBody>
        </p:sp>
        <p:sp>
          <p:nvSpPr>
            <p:cNvPr id="40003" name="Line 10">
              <a:extLst>
                <a:ext uri="{FF2B5EF4-FFF2-40B4-BE49-F238E27FC236}">
                  <a16:creationId xmlns:a16="http://schemas.microsoft.com/office/drawing/2014/main" id="{486D3988-8F9F-4F94-A706-AB0B6FE42DD9}"/>
                </a:ext>
              </a:extLst>
            </p:cNvPr>
            <p:cNvSpPr>
              <a:spLocks noChangeShapeType="1"/>
            </p:cNvSpPr>
            <p:nvPr/>
          </p:nvSpPr>
          <p:spPr bwMode="auto">
            <a:xfrm rot="120000" flipV="1">
              <a:off x="2653" y="1692"/>
              <a:ext cx="545" cy="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9943" name="Group 11">
            <a:extLst>
              <a:ext uri="{FF2B5EF4-FFF2-40B4-BE49-F238E27FC236}">
                <a16:creationId xmlns:a16="http://schemas.microsoft.com/office/drawing/2014/main" id="{3EDF616A-4F17-41A5-85EA-D11E9A25670F}"/>
              </a:ext>
            </a:extLst>
          </p:cNvPr>
          <p:cNvGrpSpPr>
            <a:grpSpLocks/>
          </p:cNvGrpSpPr>
          <p:nvPr/>
        </p:nvGrpSpPr>
        <p:grpSpPr bwMode="auto">
          <a:xfrm rot="-7138158">
            <a:off x="983457" y="3632993"/>
            <a:ext cx="2736850" cy="887413"/>
            <a:chOff x="1474" y="1692"/>
            <a:chExt cx="1724" cy="559"/>
          </a:xfrm>
        </p:grpSpPr>
        <p:sp>
          <p:nvSpPr>
            <p:cNvPr id="40000" name="AutoShape 12">
              <a:extLst>
                <a:ext uri="{FF2B5EF4-FFF2-40B4-BE49-F238E27FC236}">
                  <a16:creationId xmlns:a16="http://schemas.microsoft.com/office/drawing/2014/main" id="{D77A3752-2385-436F-B2DE-EF114F98874F}"/>
                </a:ext>
              </a:extLst>
            </p:cNvPr>
            <p:cNvSpPr>
              <a:spLocks noChangeArrowheads="1"/>
            </p:cNvSpPr>
            <p:nvPr/>
          </p:nvSpPr>
          <p:spPr bwMode="auto">
            <a:xfrm rot="-7200000">
              <a:off x="2288" y="1359"/>
              <a:ext cx="78" cy="1706"/>
            </a:xfrm>
            <a:prstGeom prst="triangle">
              <a:avLst>
                <a:gd name="adj" fmla="val 0"/>
              </a:avLst>
            </a:prstGeom>
            <a:solidFill>
              <a:schemeClr val="accent1"/>
            </a:solidFill>
            <a:ln w="9525">
              <a:solidFill>
                <a:schemeClr val="tx1"/>
              </a:solidFill>
              <a:miter lim="800000"/>
              <a:headEnd/>
              <a:tailEnd/>
            </a:ln>
          </p:spPr>
          <p:txBody>
            <a:bodyPr rot="10800000" vert="eaVert"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zh-CN" sz="2400" b="1">
                <a:latin typeface="Arial" panose="020B0604020202020204" pitchFamily="34" charset="0"/>
                <a:ea typeface="宋体" panose="02010600030101010101" pitchFamily="2" charset="-122"/>
              </a:endParaRPr>
            </a:p>
          </p:txBody>
        </p:sp>
        <p:sp>
          <p:nvSpPr>
            <p:cNvPr id="40001" name="Line 13">
              <a:extLst>
                <a:ext uri="{FF2B5EF4-FFF2-40B4-BE49-F238E27FC236}">
                  <a16:creationId xmlns:a16="http://schemas.microsoft.com/office/drawing/2014/main" id="{47996AE4-059F-4FF8-97E8-30964DE8F737}"/>
                </a:ext>
              </a:extLst>
            </p:cNvPr>
            <p:cNvSpPr>
              <a:spLocks noChangeShapeType="1"/>
            </p:cNvSpPr>
            <p:nvPr/>
          </p:nvSpPr>
          <p:spPr bwMode="auto">
            <a:xfrm rot="120000" flipV="1">
              <a:off x="2653" y="1692"/>
              <a:ext cx="545" cy="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9944" name="Text Box 14">
            <a:extLst>
              <a:ext uri="{FF2B5EF4-FFF2-40B4-BE49-F238E27FC236}">
                <a16:creationId xmlns:a16="http://schemas.microsoft.com/office/drawing/2014/main" id="{2684F072-57E1-4FDD-94E1-9B72B27790DC}"/>
              </a:ext>
            </a:extLst>
          </p:cNvPr>
          <p:cNvSpPr txBox="1">
            <a:spLocks noChangeArrowheads="1"/>
          </p:cNvSpPr>
          <p:nvPr/>
        </p:nvSpPr>
        <p:spPr bwMode="auto">
          <a:xfrm>
            <a:off x="6659563" y="2784475"/>
            <a:ext cx="66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zh-CN" sz="3200" b="1">
                <a:latin typeface="Arial" panose="020B0604020202020204" pitchFamily="34" charset="0"/>
                <a:ea typeface="黑体" panose="02010609060101010101" pitchFamily="49" charset="-122"/>
                <a:cs typeface="Arial" panose="020B0604020202020204" pitchFamily="34" charset="0"/>
              </a:rPr>
              <a:t>Im</a:t>
            </a:r>
          </a:p>
        </p:txBody>
      </p:sp>
      <p:sp>
        <p:nvSpPr>
          <p:cNvPr id="39945" name="Text Box 15">
            <a:extLst>
              <a:ext uri="{FF2B5EF4-FFF2-40B4-BE49-F238E27FC236}">
                <a16:creationId xmlns:a16="http://schemas.microsoft.com/office/drawing/2014/main" id="{B888F976-647F-4FE4-ACDE-0DD37CF40696}"/>
              </a:ext>
            </a:extLst>
          </p:cNvPr>
          <p:cNvSpPr txBox="1">
            <a:spLocks noChangeArrowheads="1"/>
          </p:cNvSpPr>
          <p:nvPr/>
        </p:nvSpPr>
        <p:spPr bwMode="auto">
          <a:xfrm>
            <a:off x="1600200" y="2486025"/>
            <a:ext cx="823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zh-CN" sz="3200" b="1">
                <a:latin typeface="Arial" panose="020B0604020202020204" pitchFamily="34" charset="0"/>
                <a:ea typeface="宋体" panose="02010600030101010101" pitchFamily="2" charset="-122"/>
                <a:cs typeface="Arial" panose="020B0604020202020204" pitchFamily="34" charset="0"/>
              </a:rPr>
              <a:t>Vm</a:t>
            </a:r>
          </a:p>
        </p:txBody>
      </p:sp>
      <p:sp>
        <p:nvSpPr>
          <p:cNvPr id="39946" name="AutoShape 18">
            <a:extLst>
              <a:ext uri="{FF2B5EF4-FFF2-40B4-BE49-F238E27FC236}">
                <a16:creationId xmlns:a16="http://schemas.microsoft.com/office/drawing/2014/main" id="{75DEE813-0F85-40D7-9069-C2D45A6972B2}"/>
              </a:ext>
            </a:extLst>
          </p:cNvPr>
          <p:cNvSpPr>
            <a:spLocks noChangeArrowheads="1"/>
          </p:cNvSpPr>
          <p:nvPr/>
        </p:nvSpPr>
        <p:spPr bwMode="auto">
          <a:xfrm rot="5400000">
            <a:off x="3240088" y="1160462"/>
            <a:ext cx="1150938" cy="1223963"/>
          </a:xfrm>
          <a:prstGeom prst="triangle">
            <a:avLst>
              <a:gd name="adj" fmla="val 50000"/>
            </a:avLst>
          </a:prstGeom>
          <a:solidFill>
            <a:schemeClr val="accent1"/>
          </a:solidFill>
          <a:ln w="2857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
        <p:nvSpPr>
          <p:cNvPr id="39947" name="Text Box 20">
            <a:extLst>
              <a:ext uri="{FF2B5EF4-FFF2-40B4-BE49-F238E27FC236}">
                <a16:creationId xmlns:a16="http://schemas.microsoft.com/office/drawing/2014/main" id="{B63FFE83-41A6-455D-AC86-B5DE881154AC}"/>
              </a:ext>
            </a:extLst>
          </p:cNvPr>
          <p:cNvSpPr txBox="1">
            <a:spLocks noChangeArrowheads="1"/>
          </p:cNvSpPr>
          <p:nvPr/>
        </p:nvSpPr>
        <p:spPr bwMode="auto">
          <a:xfrm>
            <a:off x="1239838" y="758825"/>
            <a:ext cx="6588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zh-CN" sz="3200" b="1">
                <a:latin typeface="Times New Roman" panose="02020603050405020304" pitchFamily="18" charset="0"/>
                <a:ea typeface="宋体" panose="02010600030101010101" pitchFamily="2" charset="-122"/>
              </a:rPr>
              <a:t>Vc</a:t>
            </a:r>
          </a:p>
        </p:txBody>
      </p:sp>
      <p:grpSp>
        <p:nvGrpSpPr>
          <p:cNvPr id="39948" name="Group 23">
            <a:extLst>
              <a:ext uri="{FF2B5EF4-FFF2-40B4-BE49-F238E27FC236}">
                <a16:creationId xmlns:a16="http://schemas.microsoft.com/office/drawing/2014/main" id="{1D10DA0E-A3B9-4B23-947C-AC2CDE083716}"/>
              </a:ext>
            </a:extLst>
          </p:cNvPr>
          <p:cNvGrpSpPr>
            <a:grpSpLocks/>
          </p:cNvGrpSpPr>
          <p:nvPr/>
        </p:nvGrpSpPr>
        <p:grpSpPr bwMode="auto">
          <a:xfrm>
            <a:off x="1331913" y="1412875"/>
            <a:ext cx="6553200" cy="1728788"/>
            <a:chOff x="839" y="890"/>
            <a:chExt cx="4128" cy="1089"/>
          </a:xfrm>
        </p:grpSpPr>
        <p:sp>
          <p:nvSpPr>
            <p:cNvPr id="39995" name="Line 16">
              <a:extLst>
                <a:ext uri="{FF2B5EF4-FFF2-40B4-BE49-F238E27FC236}">
                  <a16:creationId xmlns:a16="http://schemas.microsoft.com/office/drawing/2014/main" id="{A5FE6256-CAD9-4A07-9ABF-27E54B857FBC}"/>
                </a:ext>
              </a:extLst>
            </p:cNvPr>
            <p:cNvSpPr>
              <a:spLocks noChangeShapeType="1"/>
            </p:cNvSpPr>
            <p:nvPr/>
          </p:nvSpPr>
          <p:spPr bwMode="auto">
            <a:xfrm>
              <a:off x="839" y="1298"/>
              <a:ext cx="0" cy="6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96" name="Line 17">
              <a:extLst>
                <a:ext uri="{FF2B5EF4-FFF2-40B4-BE49-F238E27FC236}">
                  <a16:creationId xmlns:a16="http://schemas.microsoft.com/office/drawing/2014/main" id="{A39E6E73-3630-4673-B135-90C7998AE2E2}"/>
                </a:ext>
              </a:extLst>
            </p:cNvPr>
            <p:cNvSpPr>
              <a:spLocks noChangeShapeType="1"/>
            </p:cNvSpPr>
            <p:nvPr/>
          </p:nvSpPr>
          <p:spPr bwMode="auto">
            <a:xfrm>
              <a:off x="839" y="1298"/>
              <a:ext cx="117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97" name="Line 19">
              <a:extLst>
                <a:ext uri="{FF2B5EF4-FFF2-40B4-BE49-F238E27FC236}">
                  <a16:creationId xmlns:a16="http://schemas.microsoft.com/office/drawing/2014/main" id="{AE5F42A8-FD07-4653-83B2-E34D9E0B8605}"/>
                </a:ext>
              </a:extLst>
            </p:cNvPr>
            <p:cNvSpPr>
              <a:spLocks noChangeShapeType="1"/>
            </p:cNvSpPr>
            <p:nvPr/>
          </p:nvSpPr>
          <p:spPr bwMode="auto">
            <a:xfrm>
              <a:off x="930" y="890"/>
              <a:ext cx="10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98" name="Line 21">
              <a:extLst>
                <a:ext uri="{FF2B5EF4-FFF2-40B4-BE49-F238E27FC236}">
                  <a16:creationId xmlns:a16="http://schemas.microsoft.com/office/drawing/2014/main" id="{CEF19EDB-0581-45FD-9A72-FF5587A3B22D}"/>
                </a:ext>
              </a:extLst>
            </p:cNvPr>
            <p:cNvSpPr>
              <a:spLocks noChangeShapeType="1"/>
            </p:cNvSpPr>
            <p:nvPr/>
          </p:nvSpPr>
          <p:spPr bwMode="auto">
            <a:xfrm>
              <a:off x="2789" y="1117"/>
              <a:ext cx="217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99" name="Line 22">
              <a:extLst>
                <a:ext uri="{FF2B5EF4-FFF2-40B4-BE49-F238E27FC236}">
                  <a16:creationId xmlns:a16="http://schemas.microsoft.com/office/drawing/2014/main" id="{F9EAB11C-7E11-47ED-8346-6110292899E9}"/>
                </a:ext>
              </a:extLst>
            </p:cNvPr>
            <p:cNvSpPr>
              <a:spLocks noChangeShapeType="1"/>
            </p:cNvSpPr>
            <p:nvPr/>
          </p:nvSpPr>
          <p:spPr bwMode="auto">
            <a:xfrm>
              <a:off x="4967" y="1117"/>
              <a:ext cx="0" cy="8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9949" name="Text Box 24">
            <a:extLst>
              <a:ext uri="{FF2B5EF4-FFF2-40B4-BE49-F238E27FC236}">
                <a16:creationId xmlns:a16="http://schemas.microsoft.com/office/drawing/2014/main" id="{44FA0FF5-8F7B-4EB0-A871-8C909BB2E91D}"/>
              </a:ext>
            </a:extLst>
          </p:cNvPr>
          <p:cNvSpPr txBox="1">
            <a:spLocks noChangeArrowheads="1"/>
          </p:cNvSpPr>
          <p:nvPr/>
        </p:nvSpPr>
        <p:spPr bwMode="auto">
          <a:xfrm>
            <a:off x="2916238" y="3043238"/>
            <a:ext cx="49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2400" b="1">
                <a:latin typeface="Arial" panose="020B0604020202020204" pitchFamily="34" charset="0"/>
                <a:ea typeface="宋体" panose="02010600030101010101" pitchFamily="2" charset="-122"/>
              </a:rPr>
              <a:t>＋</a:t>
            </a:r>
          </a:p>
        </p:txBody>
      </p:sp>
      <p:sp>
        <p:nvSpPr>
          <p:cNvPr id="39950" name="Text Box 25">
            <a:extLst>
              <a:ext uri="{FF2B5EF4-FFF2-40B4-BE49-F238E27FC236}">
                <a16:creationId xmlns:a16="http://schemas.microsoft.com/office/drawing/2014/main" id="{BC32155D-139C-4C02-B07A-74980967F739}"/>
              </a:ext>
            </a:extLst>
          </p:cNvPr>
          <p:cNvSpPr txBox="1">
            <a:spLocks noChangeArrowheads="1"/>
          </p:cNvSpPr>
          <p:nvPr/>
        </p:nvSpPr>
        <p:spPr bwMode="auto">
          <a:xfrm>
            <a:off x="3937000" y="2565400"/>
            <a:ext cx="49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2400" b="1">
                <a:latin typeface="Arial" panose="020B0604020202020204" pitchFamily="34" charset="0"/>
                <a:ea typeface="宋体" panose="02010600030101010101" pitchFamily="2" charset="-122"/>
              </a:rPr>
              <a:t>＋</a:t>
            </a:r>
          </a:p>
        </p:txBody>
      </p:sp>
      <p:sp>
        <p:nvSpPr>
          <p:cNvPr id="39951" name="Text Box 26">
            <a:extLst>
              <a:ext uri="{FF2B5EF4-FFF2-40B4-BE49-F238E27FC236}">
                <a16:creationId xmlns:a16="http://schemas.microsoft.com/office/drawing/2014/main" id="{A413AEED-53FF-4FB9-820F-A7104425ECD8}"/>
              </a:ext>
            </a:extLst>
          </p:cNvPr>
          <p:cNvSpPr txBox="1">
            <a:spLocks noChangeArrowheads="1"/>
          </p:cNvSpPr>
          <p:nvPr/>
        </p:nvSpPr>
        <p:spPr bwMode="auto">
          <a:xfrm>
            <a:off x="5449888" y="2971800"/>
            <a:ext cx="49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2400" b="1">
                <a:latin typeface="Arial" panose="020B0604020202020204" pitchFamily="34" charset="0"/>
                <a:ea typeface="宋体" panose="02010600030101010101" pitchFamily="2" charset="-122"/>
              </a:rPr>
              <a:t>＋</a:t>
            </a:r>
          </a:p>
        </p:txBody>
      </p:sp>
      <p:sp>
        <p:nvSpPr>
          <p:cNvPr id="39952" name="Line 28">
            <a:extLst>
              <a:ext uri="{FF2B5EF4-FFF2-40B4-BE49-F238E27FC236}">
                <a16:creationId xmlns:a16="http://schemas.microsoft.com/office/drawing/2014/main" id="{AD06F2E9-438B-4359-AFA3-6E3B66737A6C}"/>
              </a:ext>
            </a:extLst>
          </p:cNvPr>
          <p:cNvSpPr>
            <a:spLocks noChangeShapeType="1"/>
          </p:cNvSpPr>
          <p:nvPr/>
        </p:nvSpPr>
        <p:spPr bwMode="auto">
          <a:xfrm>
            <a:off x="4572000" y="5805488"/>
            <a:ext cx="0" cy="3603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53" name="Line 29">
            <a:extLst>
              <a:ext uri="{FF2B5EF4-FFF2-40B4-BE49-F238E27FC236}">
                <a16:creationId xmlns:a16="http://schemas.microsoft.com/office/drawing/2014/main" id="{1DEAC64D-174E-4D06-9CC5-725DB34F5070}"/>
              </a:ext>
            </a:extLst>
          </p:cNvPr>
          <p:cNvSpPr>
            <a:spLocks noChangeShapeType="1"/>
          </p:cNvSpPr>
          <p:nvPr/>
        </p:nvSpPr>
        <p:spPr bwMode="auto">
          <a:xfrm>
            <a:off x="4284663" y="6165850"/>
            <a:ext cx="6477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54" name="Line 30">
            <a:extLst>
              <a:ext uri="{FF2B5EF4-FFF2-40B4-BE49-F238E27FC236}">
                <a16:creationId xmlns:a16="http://schemas.microsoft.com/office/drawing/2014/main" id="{4E849D01-5091-4494-9060-FF8294CB6808}"/>
              </a:ext>
            </a:extLst>
          </p:cNvPr>
          <p:cNvSpPr>
            <a:spLocks noChangeShapeType="1"/>
          </p:cNvSpPr>
          <p:nvPr/>
        </p:nvSpPr>
        <p:spPr bwMode="auto">
          <a:xfrm>
            <a:off x="4427538" y="6308725"/>
            <a:ext cx="2889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55" name="Line 31">
            <a:extLst>
              <a:ext uri="{FF2B5EF4-FFF2-40B4-BE49-F238E27FC236}">
                <a16:creationId xmlns:a16="http://schemas.microsoft.com/office/drawing/2014/main" id="{F3FEADF4-4297-4CB2-B58C-BE2028D02BC3}"/>
              </a:ext>
            </a:extLst>
          </p:cNvPr>
          <p:cNvSpPr>
            <a:spLocks noChangeShapeType="1"/>
          </p:cNvSpPr>
          <p:nvPr/>
        </p:nvSpPr>
        <p:spPr bwMode="auto">
          <a:xfrm>
            <a:off x="4470400" y="6453188"/>
            <a:ext cx="2159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56" name="Text Box 32">
            <a:extLst>
              <a:ext uri="{FF2B5EF4-FFF2-40B4-BE49-F238E27FC236}">
                <a16:creationId xmlns:a16="http://schemas.microsoft.com/office/drawing/2014/main" id="{BB6ACB4F-77D9-42BB-8432-A9BC815913E0}"/>
              </a:ext>
            </a:extLst>
          </p:cNvPr>
          <p:cNvSpPr txBox="1">
            <a:spLocks noChangeArrowheads="1"/>
          </p:cNvSpPr>
          <p:nvPr/>
        </p:nvSpPr>
        <p:spPr bwMode="auto">
          <a:xfrm>
            <a:off x="2568575" y="4051300"/>
            <a:ext cx="49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2400" b="1">
                <a:latin typeface="Arial" panose="020B0604020202020204" pitchFamily="34" charset="0"/>
                <a:ea typeface="宋体" panose="02010600030101010101" pitchFamily="2" charset="-122"/>
              </a:rPr>
              <a:t>＋</a:t>
            </a:r>
          </a:p>
        </p:txBody>
      </p:sp>
      <p:sp>
        <p:nvSpPr>
          <p:cNvPr id="39957" name="Text Box 33">
            <a:extLst>
              <a:ext uri="{FF2B5EF4-FFF2-40B4-BE49-F238E27FC236}">
                <a16:creationId xmlns:a16="http://schemas.microsoft.com/office/drawing/2014/main" id="{0624D938-E239-44B1-9266-4714533E8A5C}"/>
              </a:ext>
            </a:extLst>
          </p:cNvPr>
          <p:cNvSpPr txBox="1">
            <a:spLocks noChangeArrowheads="1"/>
          </p:cNvSpPr>
          <p:nvPr/>
        </p:nvSpPr>
        <p:spPr bwMode="auto">
          <a:xfrm>
            <a:off x="2857500" y="4987925"/>
            <a:ext cx="49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2400" b="1">
                <a:latin typeface="Arial" panose="020B0604020202020204" pitchFamily="34" charset="0"/>
                <a:ea typeface="宋体" panose="02010600030101010101" pitchFamily="2" charset="-122"/>
              </a:rPr>
              <a:t>＋</a:t>
            </a:r>
          </a:p>
        </p:txBody>
      </p:sp>
      <p:sp>
        <p:nvSpPr>
          <p:cNvPr id="39958" name="Text Box 34">
            <a:extLst>
              <a:ext uri="{FF2B5EF4-FFF2-40B4-BE49-F238E27FC236}">
                <a16:creationId xmlns:a16="http://schemas.microsoft.com/office/drawing/2014/main" id="{0796F82D-F3FE-4A08-BE03-8869F8B1BFC7}"/>
              </a:ext>
            </a:extLst>
          </p:cNvPr>
          <p:cNvSpPr txBox="1">
            <a:spLocks noChangeArrowheads="1"/>
          </p:cNvSpPr>
          <p:nvPr/>
        </p:nvSpPr>
        <p:spPr bwMode="auto">
          <a:xfrm>
            <a:off x="3721100" y="5564188"/>
            <a:ext cx="49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2400" b="1">
                <a:latin typeface="Arial" panose="020B0604020202020204" pitchFamily="34" charset="0"/>
                <a:ea typeface="宋体" panose="02010600030101010101" pitchFamily="2" charset="-122"/>
              </a:rPr>
              <a:t>＋</a:t>
            </a:r>
          </a:p>
        </p:txBody>
      </p:sp>
      <p:sp>
        <p:nvSpPr>
          <p:cNvPr id="39959" name="Text Box 35">
            <a:extLst>
              <a:ext uri="{FF2B5EF4-FFF2-40B4-BE49-F238E27FC236}">
                <a16:creationId xmlns:a16="http://schemas.microsoft.com/office/drawing/2014/main" id="{04AA40E8-174C-4DB7-9186-B7B82993D099}"/>
              </a:ext>
            </a:extLst>
          </p:cNvPr>
          <p:cNvSpPr txBox="1">
            <a:spLocks noChangeArrowheads="1"/>
          </p:cNvSpPr>
          <p:nvPr/>
        </p:nvSpPr>
        <p:spPr bwMode="auto">
          <a:xfrm>
            <a:off x="5089525" y="5589588"/>
            <a:ext cx="49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2400" b="1">
                <a:latin typeface="Arial" panose="020B0604020202020204" pitchFamily="34" charset="0"/>
                <a:ea typeface="宋体" panose="02010600030101010101" pitchFamily="2" charset="-122"/>
              </a:rPr>
              <a:t>＋</a:t>
            </a:r>
          </a:p>
        </p:txBody>
      </p:sp>
      <p:sp>
        <p:nvSpPr>
          <p:cNvPr id="39960" name="Text Box 36">
            <a:extLst>
              <a:ext uri="{FF2B5EF4-FFF2-40B4-BE49-F238E27FC236}">
                <a16:creationId xmlns:a16="http://schemas.microsoft.com/office/drawing/2014/main" id="{63D76CAA-7613-4762-9336-217BFC07061D}"/>
              </a:ext>
            </a:extLst>
          </p:cNvPr>
          <p:cNvSpPr txBox="1">
            <a:spLocks noChangeArrowheads="1"/>
          </p:cNvSpPr>
          <p:nvPr/>
        </p:nvSpPr>
        <p:spPr bwMode="auto">
          <a:xfrm>
            <a:off x="5724525" y="4941888"/>
            <a:ext cx="49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2400" b="1">
                <a:latin typeface="Arial" panose="020B0604020202020204" pitchFamily="34" charset="0"/>
                <a:ea typeface="宋体" panose="02010600030101010101" pitchFamily="2" charset="-122"/>
              </a:rPr>
              <a:t>＋</a:t>
            </a:r>
          </a:p>
        </p:txBody>
      </p:sp>
      <p:sp>
        <p:nvSpPr>
          <p:cNvPr id="39961" name="Text Box 37">
            <a:extLst>
              <a:ext uri="{FF2B5EF4-FFF2-40B4-BE49-F238E27FC236}">
                <a16:creationId xmlns:a16="http://schemas.microsoft.com/office/drawing/2014/main" id="{9EF49F7F-B020-40D2-A318-C9450E037548}"/>
              </a:ext>
            </a:extLst>
          </p:cNvPr>
          <p:cNvSpPr txBox="1">
            <a:spLocks noChangeArrowheads="1"/>
          </p:cNvSpPr>
          <p:nvPr/>
        </p:nvSpPr>
        <p:spPr bwMode="auto">
          <a:xfrm>
            <a:off x="5940425" y="4076700"/>
            <a:ext cx="49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2400" b="1">
                <a:latin typeface="Arial" panose="020B0604020202020204" pitchFamily="34" charset="0"/>
                <a:ea typeface="宋体" panose="02010600030101010101" pitchFamily="2" charset="-122"/>
              </a:rPr>
              <a:t>＋</a:t>
            </a:r>
          </a:p>
        </p:txBody>
      </p:sp>
      <p:sp>
        <p:nvSpPr>
          <p:cNvPr id="39962" name="Text Box 41">
            <a:extLst>
              <a:ext uri="{FF2B5EF4-FFF2-40B4-BE49-F238E27FC236}">
                <a16:creationId xmlns:a16="http://schemas.microsoft.com/office/drawing/2014/main" id="{5BE9B462-9597-4B5D-B476-9C180F8501FC}"/>
              </a:ext>
            </a:extLst>
          </p:cNvPr>
          <p:cNvSpPr txBox="1">
            <a:spLocks noChangeArrowheads="1"/>
          </p:cNvSpPr>
          <p:nvPr/>
        </p:nvSpPr>
        <p:spPr bwMode="auto">
          <a:xfrm>
            <a:off x="3492500" y="3357563"/>
            <a:ext cx="49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2400" b="1">
                <a:latin typeface="Arial" panose="020B0604020202020204" pitchFamily="34" charset="0"/>
                <a:ea typeface="宋体" panose="02010600030101010101" pitchFamily="2" charset="-122"/>
              </a:rPr>
              <a:t>－</a:t>
            </a:r>
          </a:p>
        </p:txBody>
      </p:sp>
      <p:sp>
        <p:nvSpPr>
          <p:cNvPr id="39963" name="Text Box 42">
            <a:extLst>
              <a:ext uri="{FF2B5EF4-FFF2-40B4-BE49-F238E27FC236}">
                <a16:creationId xmlns:a16="http://schemas.microsoft.com/office/drawing/2014/main" id="{9191265C-5104-43C4-9E96-888EFAF3EE3A}"/>
              </a:ext>
            </a:extLst>
          </p:cNvPr>
          <p:cNvSpPr txBox="1">
            <a:spLocks noChangeArrowheads="1"/>
          </p:cNvSpPr>
          <p:nvPr/>
        </p:nvSpPr>
        <p:spPr bwMode="auto">
          <a:xfrm>
            <a:off x="3132138" y="4149725"/>
            <a:ext cx="49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2400" b="1">
                <a:latin typeface="Arial" panose="020B0604020202020204" pitchFamily="34" charset="0"/>
                <a:ea typeface="宋体" panose="02010600030101010101" pitchFamily="2" charset="-122"/>
              </a:rPr>
              <a:t>－</a:t>
            </a:r>
          </a:p>
        </p:txBody>
      </p:sp>
      <p:sp>
        <p:nvSpPr>
          <p:cNvPr id="39964" name="Text Box 43">
            <a:extLst>
              <a:ext uri="{FF2B5EF4-FFF2-40B4-BE49-F238E27FC236}">
                <a16:creationId xmlns:a16="http://schemas.microsoft.com/office/drawing/2014/main" id="{1D81DF71-798B-410C-8817-7AF4B6398FBD}"/>
              </a:ext>
            </a:extLst>
          </p:cNvPr>
          <p:cNvSpPr txBox="1">
            <a:spLocks noChangeArrowheads="1"/>
          </p:cNvSpPr>
          <p:nvPr/>
        </p:nvSpPr>
        <p:spPr bwMode="auto">
          <a:xfrm>
            <a:off x="3505200" y="4916488"/>
            <a:ext cx="49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2400" b="1">
                <a:latin typeface="Arial" panose="020B0604020202020204" pitchFamily="34" charset="0"/>
                <a:ea typeface="宋体" panose="02010600030101010101" pitchFamily="2" charset="-122"/>
              </a:rPr>
              <a:t>－</a:t>
            </a:r>
          </a:p>
        </p:txBody>
      </p:sp>
      <p:sp>
        <p:nvSpPr>
          <p:cNvPr id="39965" name="Text Box 44">
            <a:extLst>
              <a:ext uri="{FF2B5EF4-FFF2-40B4-BE49-F238E27FC236}">
                <a16:creationId xmlns:a16="http://schemas.microsoft.com/office/drawing/2014/main" id="{346B1C18-9B06-405E-80A0-788FA0BAB3AF}"/>
              </a:ext>
            </a:extLst>
          </p:cNvPr>
          <p:cNvSpPr txBox="1">
            <a:spLocks noChangeArrowheads="1"/>
          </p:cNvSpPr>
          <p:nvPr/>
        </p:nvSpPr>
        <p:spPr bwMode="auto">
          <a:xfrm>
            <a:off x="4368800" y="5300663"/>
            <a:ext cx="49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2400" b="1">
                <a:latin typeface="Arial" panose="020B0604020202020204" pitchFamily="34" charset="0"/>
                <a:ea typeface="宋体" panose="02010600030101010101" pitchFamily="2" charset="-122"/>
              </a:rPr>
              <a:t>－</a:t>
            </a:r>
          </a:p>
        </p:txBody>
      </p:sp>
      <p:sp>
        <p:nvSpPr>
          <p:cNvPr id="39966" name="Text Box 45">
            <a:extLst>
              <a:ext uri="{FF2B5EF4-FFF2-40B4-BE49-F238E27FC236}">
                <a16:creationId xmlns:a16="http://schemas.microsoft.com/office/drawing/2014/main" id="{21878BF5-838E-451C-8645-BA587B9B066E}"/>
              </a:ext>
            </a:extLst>
          </p:cNvPr>
          <p:cNvSpPr txBox="1">
            <a:spLocks noChangeArrowheads="1"/>
          </p:cNvSpPr>
          <p:nvPr/>
        </p:nvSpPr>
        <p:spPr bwMode="auto">
          <a:xfrm>
            <a:off x="5089525" y="4868863"/>
            <a:ext cx="49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2400" b="1">
                <a:latin typeface="Arial" panose="020B0604020202020204" pitchFamily="34" charset="0"/>
                <a:ea typeface="宋体" panose="02010600030101010101" pitchFamily="2" charset="-122"/>
              </a:rPr>
              <a:t>－</a:t>
            </a:r>
          </a:p>
        </p:txBody>
      </p:sp>
      <p:sp>
        <p:nvSpPr>
          <p:cNvPr id="39967" name="Text Box 46">
            <a:extLst>
              <a:ext uri="{FF2B5EF4-FFF2-40B4-BE49-F238E27FC236}">
                <a16:creationId xmlns:a16="http://schemas.microsoft.com/office/drawing/2014/main" id="{2FF691D6-D928-430D-9423-5CAE05AD06DB}"/>
              </a:ext>
            </a:extLst>
          </p:cNvPr>
          <p:cNvSpPr txBox="1">
            <a:spLocks noChangeArrowheads="1"/>
          </p:cNvSpPr>
          <p:nvPr/>
        </p:nvSpPr>
        <p:spPr bwMode="auto">
          <a:xfrm>
            <a:off x="5449888" y="4149725"/>
            <a:ext cx="49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2400" b="1">
                <a:latin typeface="Arial" panose="020B0604020202020204" pitchFamily="34" charset="0"/>
                <a:ea typeface="宋体" panose="02010600030101010101" pitchFamily="2" charset="-122"/>
              </a:rPr>
              <a:t>－</a:t>
            </a:r>
          </a:p>
        </p:txBody>
      </p:sp>
      <p:sp>
        <p:nvSpPr>
          <p:cNvPr id="39968" name="Text Box 47">
            <a:extLst>
              <a:ext uri="{FF2B5EF4-FFF2-40B4-BE49-F238E27FC236}">
                <a16:creationId xmlns:a16="http://schemas.microsoft.com/office/drawing/2014/main" id="{BC539CEC-C5D5-4C9A-B0EC-DEE4C340913A}"/>
              </a:ext>
            </a:extLst>
          </p:cNvPr>
          <p:cNvSpPr txBox="1">
            <a:spLocks noChangeArrowheads="1"/>
          </p:cNvSpPr>
          <p:nvPr/>
        </p:nvSpPr>
        <p:spPr bwMode="auto">
          <a:xfrm>
            <a:off x="5292725" y="3429000"/>
            <a:ext cx="49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2400" b="1">
                <a:latin typeface="Arial" panose="020B0604020202020204" pitchFamily="34" charset="0"/>
                <a:ea typeface="宋体" panose="02010600030101010101" pitchFamily="2" charset="-122"/>
              </a:rPr>
              <a:t>－</a:t>
            </a:r>
          </a:p>
        </p:txBody>
      </p:sp>
      <p:sp>
        <p:nvSpPr>
          <p:cNvPr id="39969" name="Text Box 48">
            <a:extLst>
              <a:ext uri="{FF2B5EF4-FFF2-40B4-BE49-F238E27FC236}">
                <a16:creationId xmlns:a16="http://schemas.microsoft.com/office/drawing/2014/main" id="{794007BA-61FC-4FD7-8BEB-24A195652F6A}"/>
              </a:ext>
            </a:extLst>
          </p:cNvPr>
          <p:cNvSpPr txBox="1">
            <a:spLocks noChangeArrowheads="1"/>
          </p:cNvSpPr>
          <p:nvPr/>
        </p:nvSpPr>
        <p:spPr bwMode="auto">
          <a:xfrm>
            <a:off x="4643438" y="3068638"/>
            <a:ext cx="49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2400" b="1">
                <a:latin typeface="Arial" panose="020B0604020202020204" pitchFamily="34" charset="0"/>
                <a:ea typeface="宋体" panose="02010600030101010101" pitchFamily="2" charset="-122"/>
              </a:rPr>
              <a:t>－</a:t>
            </a:r>
          </a:p>
        </p:txBody>
      </p:sp>
      <p:grpSp>
        <p:nvGrpSpPr>
          <p:cNvPr id="5" name="Group 60">
            <a:extLst>
              <a:ext uri="{FF2B5EF4-FFF2-40B4-BE49-F238E27FC236}">
                <a16:creationId xmlns:a16="http://schemas.microsoft.com/office/drawing/2014/main" id="{B3F8AE76-026A-4C14-BD36-B4312A0663F0}"/>
              </a:ext>
            </a:extLst>
          </p:cNvPr>
          <p:cNvGrpSpPr>
            <a:grpSpLocks/>
          </p:cNvGrpSpPr>
          <p:nvPr/>
        </p:nvGrpSpPr>
        <p:grpSpPr bwMode="auto">
          <a:xfrm>
            <a:off x="4211638" y="2060575"/>
            <a:ext cx="923925" cy="1970088"/>
            <a:chOff x="2653" y="1298"/>
            <a:chExt cx="582" cy="1241"/>
          </a:xfrm>
        </p:grpSpPr>
        <p:grpSp>
          <p:nvGrpSpPr>
            <p:cNvPr id="39991" name="Group 59">
              <a:extLst>
                <a:ext uri="{FF2B5EF4-FFF2-40B4-BE49-F238E27FC236}">
                  <a16:creationId xmlns:a16="http://schemas.microsoft.com/office/drawing/2014/main" id="{0F6F4D51-EF6C-4DAF-9B95-70578402BE01}"/>
                </a:ext>
              </a:extLst>
            </p:cNvPr>
            <p:cNvGrpSpPr>
              <a:grpSpLocks/>
            </p:cNvGrpSpPr>
            <p:nvPr/>
          </p:nvGrpSpPr>
          <p:grpSpPr bwMode="auto">
            <a:xfrm>
              <a:off x="2744" y="1298"/>
              <a:ext cx="491" cy="862"/>
              <a:chOff x="2744" y="1298"/>
              <a:chExt cx="491" cy="862"/>
            </a:xfrm>
          </p:grpSpPr>
          <p:sp>
            <p:nvSpPr>
              <p:cNvPr id="39993" name="Line 38">
                <a:extLst>
                  <a:ext uri="{FF2B5EF4-FFF2-40B4-BE49-F238E27FC236}">
                    <a16:creationId xmlns:a16="http://schemas.microsoft.com/office/drawing/2014/main" id="{84A0AA02-8469-4FB4-833F-6C7EDD362FFF}"/>
                  </a:ext>
                </a:extLst>
              </p:cNvPr>
              <p:cNvSpPr>
                <a:spLocks noChangeShapeType="1"/>
              </p:cNvSpPr>
              <p:nvPr/>
            </p:nvSpPr>
            <p:spPr bwMode="auto">
              <a:xfrm>
                <a:off x="2880" y="1570"/>
                <a:ext cx="0" cy="590"/>
              </a:xfrm>
              <a:prstGeom prst="line">
                <a:avLst/>
              </a:prstGeom>
              <a:noFill/>
              <a:ln w="3810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zh-CN" altLang="en-US"/>
              </a:p>
            </p:txBody>
          </p:sp>
          <p:sp>
            <p:nvSpPr>
              <p:cNvPr id="39994" name="Text Box 39">
                <a:extLst>
                  <a:ext uri="{FF2B5EF4-FFF2-40B4-BE49-F238E27FC236}">
                    <a16:creationId xmlns:a16="http://schemas.microsoft.com/office/drawing/2014/main" id="{8244EF54-4D92-4273-A4B1-161F0A582F8D}"/>
                  </a:ext>
                </a:extLst>
              </p:cNvPr>
              <p:cNvSpPr txBox="1">
                <a:spLocks noChangeArrowheads="1"/>
              </p:cNvSpPr>
              <p:nvPr/>
            </p:nvSpPr>
            <p:spPr bwMode="auto">
              <a:xfrm>
                <a:off x="2744" y="1298"/>
                <a:ext cx="4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zh-CN" sz="2400" b="1">
                    <a:latin typeface="Arial" panose="020B0604020202020204" pitchFamily="34" charset="0"/>
                    <a:ea typeface="宋体" panose="02010600030101010101" pitchFamily="2" charset="-122"/>
                  </a:rPr>
                  <a:t>Na</a:t>
                </a:r>
                <a:r>
                  <a:rPr lang="zh-CN" altLang="en-US" sz="2400" b="1" baseline="30000">
                    <a:latin typeface="Arial" panose="020B0604020202020204" pitchFamily="34" charset="0"/>
                    <a:ea typeface="宋体" panose="02010600030101010101" pitchFamily="2" charset="-122"/>
                  </a:rPr>
                  <a:t>＋</a:t>
                </a:r>
                <a:endParaRPr lang="zh-CN" altLang="en-US" sz="2400" b="1">
                  <a:latin typeface="Arial" panose="020B0604020202020204" pitchFamily="34" charset="0"/>
                  <a:ea typeface="宋体" panose="02010600030101010101" pitchFamily="2" charset="-122"/>
                </a:endParaRPr>
              </a:p>
            </p:txBody>
          </p:sp>
        </p:grpSp>
        <p:sp>
          <p:nvSpPr>
            <p:cNvPr id="39992" name="Text Box 49">
              <a:extLst>
                <a:ext uri="{FF2B5EF4-FFF2-40B4-BE49-F238E27FC236}">
                  <a16:creationId xmlns:a16="http://schemas.microsoft.com/office/drawing/2014/main" id="{730B0218-0391-48FD-BB1D-9E86714CF83F}"/>
                </a:ext>
              </a:extLst>
            </p:cNvPr>
            <p:cNvSpPr txBox="1">
              <a:spLocks noChangeArrowheads="1"/>
            </p:cNvSpPr>
            <p:nvPr/>
          </p:nvSpPr>
          <p:spPr bwMode="auto">
            <a:xfrm>
              <a:off x="2653" y="2251"/>
              <a:ext cx="4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zh-CN" sz="2400" b="1">
                  <a:latin typeface="Arial" panose="020B0604020202020204" pitchFamily="34" charset="0"/>
                  <a:ea typeface="宋体" panose="02010600030101010101" pitchFamily="2" charset="-122"/>
                </a:rPr>
                <a:t>Na</a:t>
              </a:r>
              <a:r>
                <a:rPr lang="zh-CN" altLang="en-US" sz="2400" b="1" baseline="30000">
                  <a:latin typeface="Arial" panose="020B0604020202020204" pitchFamily="34" charset="0"/>
                  <a:ea typeface="宋体" panose="02010600030101010101" pitchFamily="2" charset="-122"/>
                </a:rPr>
                <a:t>＋</a:t>
              </a:r>
              <a:endParaRPr lang="zh-CN" altLang="en-US" sz="2400" b="1">
                <a:latin typeface="Arial" panose="020B0604020202020204" pitchFamily="34" charset="0"/>
                <a:ea typeface="宋体" panose="02010600030101010101" pitchFamily="2" charset="-122"/>
              </a:endParaRPr>
            </a:p>
          </p:txBody>
        </p:sp>
      </p:grpSp>
      <p:sp>
        <p:nvSpPr>
          <p:cNvPr id="39971" name="Text Box 50">
            <a:extLst>
              <a:ext uri="{FF2B5EF4-FFF2-40B4-BE49-F238E27FC236}">
                <a16:creationId xmlns:a16="http://schemas.microsoft.com/office/drawing/2014/main" id="{7D02D8BE-EBAC-4568-9220-FB4818835AF9}"/>
              </a:ext>
            </a:extLst>
          </p:cNvPr>
          <p:cNvSpPr txBox="1">
            <a:spLocks noChangeArrowheads="1"/>
          </p:cNvSpPr>
          <p:nvPr/>
        </p:nvSpPr>
        <p:spPr bwMode="auto">
          <a:xfrm>
            <a:off x="2411413" y="404813"/>
            <a:ext cx="4770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4000" b="1">
                <a:solidFill>
                  <a:srgbClr val="FF0000"/>
                </a:solidFill>
                <a:latin typeface="黑体" panose="02010609060101010101" pitchFamily="49" charset="-122"/>
                <a:ea typeface="黑体" panose="02010609060101010101" pitchFamily="49" charset="-122"/>
              </a:rPr>
              <a:t>双电极电压钳原理图</a:t>
            </a:r>
          </a:p>
        </p:txBody>
      </p:sp>
      <p:grpSp>
        <p:nvGrpSpPr>
          <p:cNvPr id="7" name="Group 65">
            <a:extLst>
              <a:ext uri="{FF2B5EF4-FFF2-40B4-BE49-F238E27FC236}">
                <a16:creationId xmlns:a16="http://schemas.microsoft.com/office/drawing/2014/main" id="{BEC20DAB-77C7-4D4A-9A49-10479F1FCB6B}"/>
              </a:ext>
            </a:extLst>
          </p:cNvPr>
          <p:cNvGrpSpPr>
            <a:grpSpLocks/>
          </p:cNvGrpSpPr>
          <p:nvPr/>
        </p:nvGrpSpPr>
        <p:grpSpPr bwMode="auto">
          <a:xfrm>
            <a:off x="5292725" y="1216025"/>
            <a:ext cx="647700" cy="457200"/>
            <a:chOff x="3334" y="766"/>
            <a:chExt cx="408" cy="288"/>
          </a:xfrm>
        </p:grpSpPr>
        <p:sp>
          <p:nvSpPr>
            <p:cNvPr id="39989" name="Line 51">
              <a:extLst>
                <a:ext uri="{FF2B5EF4-FFF2-40B4-BE49-F238E27FC236}">
                  <a16:creationId xmlns:a16="http://schemas.microsoft.com/office/drawing/2014/main" id="{3F555158-2220-4FFD-B0A5-7E6B77F5BEC9}"/>
                </a:ext>
              </a:extLst>
            </p:cNvPr>
            <p:cNvSpPr>
              <a:spLocks noChangeShapeType="1"/>
            </p:cNvSpPr>
            <p:nvPr/>
          </p:nvSpPr>
          <p:spPr bwMode="auto">
            <a:xfrm>
              <a:off x="3334" y="1026"/>
              <a:ext cx="40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990" name="Text Box 52">
              <a:extLst>
                <a:ext uri="{FF2B5EF4-FFF2-40B4-BE49-F238E27FC236}">
                  <a16:creationId xmlns:a16="http://schemas.microsoft.com/office/drawing/2014/main" id="{3FC5EA2D-9F3B-43F4-8697-5CD522EDF64C}"/>
                </a:ext>
              </a:extLst>
            </p:cNvPr>
            <p:cNvSpPr txBox="1">
              <a:spLocks noChangeArrowheads="1"/>
            </p:cNvSpPr>
            <p:nvPr/>
          </p:nvSpPr>
          <p:spPr bwMode="auto">
            <a:xfrm>
              <a:off x="3366" y="766"/>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zh-CN" sz="2400" b="1">
                  <a:latin typeface="Arial" panose="020B0604020202020204" pitchFamily="34" charset="0"/>
                  <a:ea typeface="宋体" panose="02010600030101010101" pitchFamily="2" charset="-122"/>
                </a:rPr>
                <a:t>e</a:t>
              </a:r>
            </a:p>
          </p:txBody>
        </p:sp>
      </p:grpSp>
      <p:grpSp>
        <p:nvGrpSpPr>
          <p:cNvPr id="8" name="Group 68">
            <a:extLst>
              <a:ext uri="{FF2B5EF4-FFF2-40B4-BE49-F238E27FC236}">
                <a16:creationId xmlns:a16="http://schemas.microsoft.com/office/drawing/2014/main" id="{C449AC96-CB63-4E8F-B59B-7C8EF54064FA}"/>
              </a:ext>
            </a:extLst>
          </p:cNvPr>
          <p:cNvGrpSpPr>
            <a:grpSpLocks/>
          </p:cNvGrpSpPr>
          <p:nvPr/>
        </p:nvGrpSpPr>
        <p:grpSpPr bwMode="auto">
          <a:xfrm>
            <a:off x="4356100" y="4076700"/>
            <a:ext cx="863600" cy="515938"/>
            <a:chOff x="2744" y="2568"/>
            <a:chExt cx="544" cy="325"/>
          </a:xfrm>
        </p:grpSpPr>
        <p:sp>
          <p:nvSpPr>
            <p:cNvPr id="39987" name="Text Box 55">
              <a:extLst>
                <a:ext uri="{FF2B5EF4-FFF2-40B4-BE49-F238E27FC236}">
                  <a16:creationId xmlns:a16="http://schemas.microsoft.com/office/drawing/2014/main" id="{903FE3FF-4B80-44CB-B972-6BCBB87F5A24}"/>
                </a:ext>
              </a:extLst>
            </p:cNvPr>
            <p:cNvSpPr txBox="1">
              <a:spLocks noChangeArrowheads="1"/>
            </p:cNvSpPr>
            <p:nvPr/>
          </p:nvSpPr>
          <p:spPr bwMode="auto">
            <a:xfrm>
              <a:off x="2744" y="2568"/>
              <a:ext cx="4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zh-CN" sz="2400" b="1">
                  <a:latin typeface="Arial" panose="020B0604020202020204" pitchFamily="34" charset="0"/>
                  <a:ea typeface="宋体" panose="02010600030101010101" pitchFamily="2" charset="-122"/>
                </a:rPr>
                <a:t>Cl</a:t>
              </a:r>
              <a:r>
                <a:rPr lang="zh-CN" altLang="en-US" sz="2400" b="1" baseline="30000">
                  <a:latin typeface="Arial" panose="020B0604020202020204" pitchFamily="34" charset="0"/>
                  <a:ea typeface="宋体" panose="02010600030101010101" pitchFamily="2" charset="-122"/>
                </a:rPr>
                <a:t>－</a:t>
              </a:r>
            </a:p>
          </p:txBody>
        </p:sp>
        <p:sp>
          <p:nvSpPr>
            <p:cNvPr id="39988" name="Freeform 56">
              <a:extLst>
                <a:ext uri="{FF2B5EF4-FFF2-40B4-BE49-F238E27FC236}">
                  <a16:creationId xmlns:a16="http://schemas.microsoft.com/office/drawing/2014/main" id="{9EF1196C-DBD4-4E2F-BE61-C24B09323E51}"/>
                </a:ext>
              </a:extLst>
            </p:cNvPr>
            <p:cNvSpPr>
              <a:spLocks/>
            </p:cNvSpPr>
            <p:nvPr/>
          </p:nvSpPr>
          <p:spPr bwMode="auto">
            <a:xfrm>
              <a:off x="3016" y="2795"/>
              <a:ext cx="272" cy="98"/>
            </a:xfrm>
            <a:custGeom>
              <a:avLst/>
              <a:gdLst>
                <a:gd name="T0" fmla="*/ 272 w 272"/>
                <a:gd name="T1" fmla="*/ 45 h 98"/>
                <a:gd name="T2" fmla="*/ 136 w 272"/>
                <a:gd name="T3" fmla="*/ 91 h 98"/>
                <a:gd name="T4" fmla="*/ 0 w 272"/>
                <a:gd name="T5" fmla="*/ 0 h 98"/>
                <a:gd name="T6" fmla="*/ 0 60000 65536"/>
                <a:gd name="T7" fmla="*/ 0 60000 65536"/>
                <a:gd name="T8" fmla="*/ 0 60000 65536"/>
                <a:gd name="T9" fmla="*/ 0 w 272"/>
                <a:gd name="T10" fmla="*/ 0 h 98"/>
                <a:gd name="T11" fmla="*/ 272 w 272"/>
                <a:gd name="T12" fmla="*/ 98 h 98"/>
              </a:gdLst>
              <a:ahLst/>
              <a:cxnLst>
                <a:cxn ang="T6">
                  <a:pos x="T0" y="T1"/>
                </a:cxn>
                <a:cxn ang="T7">
                  <a:pos x="T2" y="T3"/>
                </a:cxn>
                <a:cxn ang="T8">
                  <a:pos x="T4" y="T5"/>
                </a:cxn>
              </a:cxnLst>
              <a:rect l="T9" t="T10" r="T11" b="T12"/>
              <a:pathLst>
                <a:path w="272" h="98">
                  <a:moveTo>
                    <a:pt x="272" y="45"/>
                  </a:moveTo>
                  <a:cubicBezTo>
                    <a:pt x="226" y="71"/>
                    <a:pt x="181" y="98"/>
                    <a:pt x="136" y="91"/>
                  </a:cubicBezTo>
                  <a:cubicBezTo>
                    <a:pt x="91" y="84"/>
                    <a:pt x="23" y="23"/>
                    <a:pt x="0" y="0"/>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39974" name="Text Box 57">
            <a:extLst>
              <a:ext uri="{FF2B5EF4-FFF2-40B4-BE49-F238E27FC236}">
                <a16:creationId xmlns:a16="http://schemas.microsoft.com/office/drawing/2014/main" id="{140520A8-8918-40EE-B17E-0E1AD079A2E1}"/>
              </a:ext>
            </a:extLst>
          </p:cNvPr>
          <p:cNvSpPr txBox="1">
            <a:spLocks noChangeArrowheads="1"/>
          </p:cNvSpPr>
          <p:nvPr/>
        </p:nvSpPr>
        <p:spPr bwMode="auto">
          <a:xfrm>
            <a:off x="6877050" y="4149725"/>
            <a:ext cx="138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zh-CN" sz="2400" b="1">
                <a:latin typeface="Arial" panose="020B0604020202020204" pitchFamily="34" charset="0"/>
                <a:ea typeface="宋体" panose="02010600030101010101" pitchFamily="2" charset="-122"/>
              </a:rPr>
              <a:t>Ag/AgCl</a:t>
            </a:r>
          </a:p>
        </p:txBody>
      </p:sp>
      <p:sp>
        <p:nvSpPr>
          <p:cNvPr id="39975" name="Line 58">
            <a:extLst>
              <a:ext uri="{FF2B5EF4-FFF2-40B4-BE49-F238E27FC236}">
                <a16:creationId xmlns:a16="http://schemas.microsoft.com/office/drawing/2014/main" id="{484371E6-2C66-49C2-A973-310B7C00799B}"/>
              </a:ext>
            </a:extLst>
          </p:cNvPr>
          <p:cNvSpPr>
            <a:spLocks noChangeShapeType="1"/>
          </p:cNvSpPr>
          <p:nvPr/>
        </p:nvSpPr>
        <p:spPr bwMode="auto">
          <a:xfrm flipH="1" flipV="1">
            <a:off x="7092950" y="3644900"/>
            <a:ext cx="287338" cy="5048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9" name="Group 64">
            <a:extLst>
              <a:ext uri="{FF2B5EF4-FFF2-40B4-BE49-F238E27FC236}">
                <a16:creationId xmlns:a16="http://schemas.microsoft.com/office/drawing/2014/main" id="{39D39933-AD53-4968-8AC9-9A8436CFE04A}"/>
              </a:ext>
            </a:extLst>
          </p:cNvPr>
          <p:cNvGrpSpPr>
            <a:grpSpLocks/>
          </p:cNvGrpSpPr>
          <p:nvPr/>
        </p:nvGrpSpPr>
        <p:grpSpPr bwMode="auto">
          <a:xfrm>
            <a:off x="1095375" y="1574800"/>
            <a:ext cx="1338263" cy="457200"/>
            <a:chOff x="690" y="992"/>
            <a:chExt cx="843" cy="288"/>
          </a:xfrm>
        </p:grpSpPr>
        <p:sp>
          <p:nvSpPr>
            <p:cNvPr id="39985" name="Text Box 61">
              <a:extLst>
                <a:ext uri="{FF2B5EF4-FFF2-40B4-BE49-F238E27FC236}">
                  <a16:creationId xmlns:a16="http://schemas.microsoft.com/office/drawing/2014/main" id="{F943B4DB-C212-4059-A2E8-EF34D6766D31}"/>
                </a:ext>
              </a:extLst>
            </p:cNvPr>
            <p:cNvSpPr txBox="1">
              <a:spLocks noChangeArrowheads="1"/>
            </p:cNvSpPr>
            <p:nvPr/>
          </p:nvSpPr>
          <p:spPr bwMode="auto">
            <a:xfrm>
              <a:off x="690" y="992"/>
              <a:ext cx="8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zh-CN" sz="2400" b="1">
                  <a:solidFill>
                    <a:srgbClr val="FF0000"/>
                  </a:solidFill>
                  <a:latin typeface="Arial" panose="020B0604020202020204" pitchFamily="34" charset="0"/>
                  <a:ea typeface="宋体" panose="02010600030101010101" pitchFamily="2" charset="-122"/>
                </a:rPr>
                <a:t>Vm</a:t>
              </a:r>
              <a:r>
                <a:rPr lang="zh-CN" altLang="en-US" sz="2400" b="1">
                  <a:solidFill>
                    <a:srgbClr val="FF0000"/>
                  </a:solidFill>
                  <a:latin typeface="Arial" panose="020B0604020202020204" pitchFamily="34" charset="0"/>
                  <a:ea typeface="宋体" panose="02010600030101010101" pitchFamily="2" charset="-122"/>
                </a:rPr>
                <a:t>＝</a:t>
              </a:r>
              <a:r>
                <a:rPr lang="en-US" altLang="zh-CN" sz="2400" b="1">
                  <a:solidFill>
                    <a:srgbClr val="FF0000"/>
                  </a:solidFill>
                  <a:latin typeface="Arial" panose="020B0604020202020204" pitchFamily="34" charset="0"/>
                  <a:ea typeface="宋体" panose="02010600030101010101" pitchFamily="2" charset="-122"/>
                </a:rPr>
                <a:t>Vc</a:t>
              </a:r>
            </a:p>
          </p:txBody>
        </p:sp>
        <p:sp>
          <p:nvSpPr>
            <p:cNvPr id="39986" name="Line 63">
              <a:extLst>
                <a:ext uri="{FF2B5EF4-FFF2-40B4-BE49-F238E27FC236}">
                  <a16:creationId xmlns:a16="http://schemas.microsoft.com/office/drawing/2014/main" id="{9D803CA0-F5C6-4454-B071-139747881FB4}"/>
                </a:ext>
              </a:extLst>
            </p:cNvPr>
            <p:cNvSpPr>
              <a:spLocks noChangeShapeType="1"/>
            </p:cNvSpPr>
            <p:nvPr/>
          </p:nvSpPr>
          <p:spPr bwMode="auto">
            <a:xfrm flipH="1">
              <a:off x="1094" y="1071"/>
              <a:ext cx="90" cy="13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 name="Group 67">
            <a:extLst>
              <a:ext uri="{FF2B5EF4-FFF2-40B4-BE49-F238E27FC236}">
                <a16:creationId xmlns:a16="http://schemas.microsoft.com/office/drawing/2014/main" id="{9EA639CA-793B-4292-86FC-5F5B1864C8A2}"/>
              </a:ext>
            </a:extLst>
          </p:cNvPr>
          <p:cNvGrpSpPr>
            <a:grpSpLocks/>
          </p:cNvGrpSpPr>
          <p:nvPr/>
        </p:nvGrpSpPr>
        <p:grpSpPr bwMode="auto">
          <a:xfrm>
            <a:off x="5076825" y="1125538"/>
            <a:ext cx="2808288" cy="2735262"/>
            <a:chOff x="3198" y="709"/>
            <a:chExt cx="1769" cy="1723"/>
          </a:xfrm>
        </p:grpSpPr>
        <p:sp>
          <p:nvSpPr>
            <p:cNvPr id="39982" name="Line 53">
              <a:extLst>
                <a:ext uri="{FF2B5EF4-FFF2-40B4-BE49-F238E27FC236}">
                  <a16:creationId xmlns:a16="http://schemas.microsoft.com/office/drawing/2014/main" id="{D58F446B-74B9-4849-90B4-0E5994FFDA6A}"/>
                </a:ext>
              </a:extLst>
            </p:cNvPr>
            <p:cNvSpPr>
              <a:spLocks noChangeShapeType="1"/>
            </p:cNvSpPr>
            <p:nvPr/>
          </p:nvSpPr>
          <p:spPr bwMode="auto">
            <a:xfrm flipH="1">
              <a:off x="4650" y="2149"/>
              <a:ext cx="305" cy="14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983" name="Text Box 54">
              <a:extLst>
                <a:ext uri="{FF2B5EF4-FFF2-40B4-BE49-F238E27FC236}">
                  <a16:creationId xmlns:a16="http://schemas.microsoft.com/office/drawing/2014/main" id="{95D5D1B8-8EC6-49E9-8A32-027E7001FBB7}"/>
                </a:ext>
              </a:extLst>
            </p:cNvPr>
            <p:cNvSpPr txBox="1">
              <a:spLocks noChangeArrowheads="1"/>
            </p:cNvSpPr>
            <p:nvPr/>
          </p:nvSpPr>
          <p:spPr bwMode="auto">
            <a:xfrm>
              <a:off x="4744" y="214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zh-CN" sz="2400" b="1">
                  <a:latin typeface="Arial" panose="020B0604020202020204" pitchFamily="34" charset="0"/>
                  <a:ea typeface="宋体" panose="02010600030101010101" pitchFamily="2" charset="-122"/>
                </a:rPr>
                <a:t>e</a:t>
              </a:r>
            </a:p>
          </p:txBody>
        </p:sp>
        <p:sp>
          <p:nvSpPr>
            <p:cNvPr id="39984" name="Rectangle 66">
              <a:extLst>
                <a:ext uri="{FF2B5EF4-FFF2-40B4-BE49-F238E27FC236}">
                  <a16:creationId xmlns:a16="http://schemas.microsoft.com/office/drawing/2014/main" id="{AB7E21ED-87D5-4AA3-A9B6-F343A87CDF90}"/>
                </a:ext>
              </a:extLst>
            </p:cNvPr>
            <p:cNvSpPr>
              <a:spLocks noChangeArrowheads="1"/>
            </p:cNvSpPr>
            <p:nvPr/>
          </p:nvSpPr>
          <p:spPr bwMode="auto">
            <a:xfrm>
              <a:off x="3198" y="709"/>
              <a:ext cx="725" cy="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grpSp>
      <p:sp>
        <p:nvSpPr>
          <p:cNvPr id="118853" name="Rectangle 69">
            <a:extLst>
              <a:ext uri="{FF2B5EF4-FFF2-40B4-BE49-F238E27FC236}">
                <a16:creationId xmlns:a16="http://schemas.microsoft.com/office/drawing/2014/main" id="{68149CA6-8D35-4591-ABC6-F7C6D2B6B6A1}"/>
              </a:ext>
            </a:extLst>
          </p:cNvPr>
          <p:cNvSpPr>
            <a:spLocks noChangeArrowheads="1"/>
          </p:cNvSpPr>
          <p:nvPr/>
        </p:nvSpPr>
        <p:spPr bwMode="auto">
          <a:xfrm>
            <a:off x="1116013" y="1628775"/>
            <a:ext cx="1439862" cy="360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US" altLang="zh-CN" sz="2400" b="1">
                <a:solidFill>
                  <a:srgbClr val="FF0000"/>
                </a:solidFill>
                <a:latin typeface="Arial" panose="020B0604020202020204" pitchFamily="34" charset="0"/>
                <a:ea typeface="宋体" panose="02010600030101010101" pitchFamily="2" charset="-122"/>
              </a:rPr>
              <a:t>Vm</a:t>
            </a:r>
            <a:r>
              <a:rPr lang="zh-CN" altLang="en-US" sz="2400" b="1">
                <a:solidFill>
                  <a:srgbClr val="FF0000"/>
                </a:solidFill>
                <a:latin typeface="Arial" panose="020B0604020202020204" pitchFamily="34" charset="0"/>
                <a:ea typeface="宋体" panose="02010600030101010101" pitchFamily="2" charset="-122"/>
              </a:rPr>
              <a:t>＝</a:t>
            </a:r>
            <a:r>
              <a:rPr lang="en-US" altLang="zh-CN" sz="2400" b="1">
                <a:solidFill>
                  <a:srgbClr val="FF0000"/>
                </a:solidFill>
                <a:latin typeface="Arial" panose="020B0604020202020204" pitchFamily="34" charset="0"/>
                <a:ea typeface="宋体" panose="02010600030101010101" pitchFamily="2" charset="-122"/>
              </a:rPr>
              <a:t>Vc</a:t>
            </a:r>
          </a:p>
        </p:txBody>
      </p:sp>
      <p:grpSp>
        <p:nvGrpSpPr>
          <p:cNvPr id="11" name="Group 74">
            <a:extLst>
              <a:ext uri="{FF2B5EF4-FFF2-40B4-BE49-F238E27FC236}">
                <a16:creationId xmlns:a16="http://schemas.microsoft.com/office/drawing/2014/main" id="{71DB1E2F-E6D3-41CF-933F-55D95315525A}"/>
              </a:ext>
            </a:extLst>
          </p:cNvPr>
          <p:cNvGrpSpPr>
            <a:grpSpLocks/>
          </p:cNvGrpSpPr>
          <p:nvPr/>
        </p:nvGrpSpPr>
        <p:grpSpPr bwMode="auto">
          <a:xfrm>
            <a:off x="827088" y="4797425"/>
            <a:ext cx="1368425" cy="1079500"/>
            <a:chOff x="3969" y="3339"/>
            <a:chExt cx="862" cy="680"/>
          </a:xfrm>
        </p:grpSpPr>
        <p:sp>
          <p:nvSpPr>
            <p:cNvPr id="39980" name="Oval 73">
              <a:extLst>
                <a:ext uri="{FF2B5EF4-FFF2-40B4-BE49-F238E27FC236}">
                  <a16:creationId xmlns:a16="http://schemas.microsoft.com/office/drawing/2014/main" id="{4D9016A3-D2A0-43BB-B115-FCC64FD6C1D7}"/>
                </a:ext>
              </a:extLst>
            </p:cNvPr>
            <p:cNvSpPr>
              <a:spLocks noChangeArrowheads="1"/>
            </p:cNvSpPr>
            <p:nvPr/>
          </p:nvSpPr>
          <p:spPr bwMode="auto">
            <a:xfrm>
              <a:off x="3969" y="3339"/>
              <a:ext cx="862" cy="680"/>
            </a:xfrm>
            <a:prstGeom prst="ellipse">
              <a:avLst/>
            </a:prstGeom>
            <a:solidFill>
              <a:schemeClr val="accent1"/>
            </a:solidFill>
            <a:ln w="9525">
              <a:solidFill>
                <a:schemeClr val="tx1"/>
              </a:solidFill>
              <a:round/>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
          <p:nvSpPr>
            <p:cNvPr id="39981" name="Freeform 72">
              <a:extLst>
                <a:ext uri="{FF2B5EF4-FFF2-40B4-BE49-F238E27FC236}">
                  <a16:creationId xmlns:a16="http://schemas.microsoft.com/office/drawing/2014/main" id="{0C8521DA-40EE-4160-B7BB-3B4879024D30}"/>
                </a:ext>
              </a:extLst>
            </p:cNvPr>
            <p:cNvSpPr>
              <a:spLocks/>
            </p:cNvSpPr>
            <p:nvPr/>
          </p:nvSpPr>
          <p:spPr bwMode="auto">
            <a:xfrm>
              <a:off x="4059" y="3566"/>
              <a:ext cx="680" cy="355"/>
            </a:xfrm>
            <a:custGeom>
              <a:avLst/>
              <a:gdLst>
                <a:gd name="T0" fmla="*/ 0 w 680"/>
                <a:gd name="T1" fmla="*/ 23 h 355"/>
                <a:gd name="T2" fmla="*/ 181 w 680"/>
                <a:gd name="T3" fmla="*/ 68 h 355"/>
                <a:gd name="T4" fmla="*/ 226 w 680"/>
                <a:gd name="T5" fmla="*/ 340 h 355"/>
                <a:gd name="T6" fmla="*/ 317 w 680"/>
                <a:gd name="T7" fmla="*/ 159 h 355"/>
                <a:gd name="T8" fmla="*/ 499 w 680"/>
                <a:gd name="T9" fmla="*/ 23 h 355"/>
                <a:gd name="T10" fmla="*/ 680 w 680"/>
                <a:gd name="T11" fmla="*/ 23 h 355"/>
                <a:gd name="T12" fmla="*/ 0 60000 65536"/>
                <a:gd name="T13" fmla="*/ 0 60000 65536"/>
                <a:gd name="T14" fmla="*/ 0 60000 65536"/>
                <a:gd name="T15" fmla="*/ 0 60000 65536"/>
                <a:gd name="T16" fmla="*/ 0 60000 65536"/>
                <a:gd name="T17" fmla="*/ 0 60000 65536"/>
                <a:gd name="T18" fmla="*/ 0 w 680"/>
                <a:gd name="T19" fmla="*/ 0 h 355"/>
                <a:gd name="T20" fmla="*/ 680 w 680"/>
                <a:gd name="T21" fmla="*/ 355 h 355"/>
              </a:gdLst>
              <a:ahLst/>
              <a:cxnLst>
                <a:cxn ang="T12">
                  <a:pos x="T0" y="T1"/>
                </a:cxn>
                <a:cxn ang="T13">
                  <a:pos x="T2" y="T3"/>
                </a:cxn>
                <a:cxn ang="T14">
                  <a:pos x="T4" y="T5"/>
                </a:cxn>
                <a:cxn ang="T15">
                  <a:pos x="T6" y="T7"/>
                </a:cxn>
                <a:cxn ang="T16">
                  <a:pos x="T8" y="T9"/>
                </a:cxn>
                <a:cxn ang="T17">
                  <a:pos x="T10" y="T11"/>
                </a:cxn>
              </a:cxnLst>
              <a:rect l="T18" t="T19" r="T20" b="T21"/>
              <a:pathLst>
                <a:path w="680" h="355">
                  <a:moveTo>
                    <a:pt x="0" y="23"/>
                  </a:moveTo>
                  <a:cubicBezTo>
                    <a:pt x="71" y="19"/>
                    <a:pt x="143" y="15"/>
                    <a:pt x="181" y="68"/>
                  </a:cubicBezTo>
                  <a:cubicBezTo>
                    <a:pt x="219" y="121"/>
                    <a:pt x="203" y="325"/>
                    <a:pt x="226" y="340"/>
                  </a:cubicBezTo>
                  <a:cubicBezTo>
                    <a:pt x="249" y="355"/>
                    <a:pt x="271" y="212"/>
                    <a:pt x="317" y="159"/>
                  </a:cubicBezTo>
                  <a:cubicBezTo>
                    <a:pt x="363" y="106"/>
                    <a:pt x="439" y="46"/>
                    <a:pt x="499" y="23"/>
                  </a:cubicBezTo>
                  <a:cubicBezTo>
                    <a:pt x="559" y="0"/>
                    <a:pt x="619" y="11"/>
                    <a:pt x="680" y="23"/>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8853"/>
                                        </p:tgtEl>
                                        <p:attrNameLst>
                                          <p:attrName>style.visibility</p:attrName>
                                        </p:attrNameLst>
                                      </p:cBhvr>
                                      <p:to>
                                        <p:strVal val="visible"/>
                                      </p:to>
                                    </p:set>
                                    <p:animEffect transition="in" filter="wipe(down)">
                                      <p:cBhvr>
                                        <p:cTn id="32" dur="500"/>
                                        <p:tgtEl>
                                          <p:spTgt spid="1188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33088D7-4AF8-4F03-B685-4A340517F7AE}"/>
              </a:ext>
            </a:extLst>
          </p:cNvPr>
          <p:cNvSpPr txBox="1">
            <a:spLocks noChangeArrowheads="1"/>
          </p:cNvSpPr>
          <p:nvPr/>
        </p:nvSpPr>
        <p:spPr bwMode="auto">
          <a:xfrm>
            <a:off x="683568" y="266378"/>
            <a:ext cx="4419600" cy="5095875"/>
          </a:xfrm>
          <a:prstGeom prst="rect">
            <a:avLst/>
          </a:prstGeom>
          <a:noFill/>
          <a:ln w="9525">
            <a:noFill/>
            <a:miter lim="800000"/>
            <a:headEnd/>
            <a:tailEnd/>
          </a:ln>
          <a:effectLst/>
        </p:spPr>
        <p:txBody>
          <a:bodyPr/>
          <a:lstStyle/>
          <a:p>
            <a:pPr marL="342900" indent="-342900" eaLnBrk="1" fontAlgn="auto" hangingPunct="1">
              <a:spcBef>
                <a:spcPct val="20000"/>
              </a:spcBef>
              <a:spcAft>
                <a:spcPts val="0"/>
              </a:spcAft>
              <a:buClr>
                <a:schemeClr val="hlink"/>
              </a:buClr>
              <a:buFont typeface="Wingdings" pitchFamily="2" charset="2"/>
              <a:buBlip>
                <a:blip r:embed="rId3"/>
              </a:buBlip>
              <a:defRPr/>
            </a:pPr>
            <a:r>
              <a:rPr lang="zh-CN" altLang="en-US" sz="3400" kern="0" dirty="0">
                <a:latin typeface="黑体" panose="02010609060101010101" pitchFamily="49" charset="-122"/>
                <a:ea typeface="黑体" panose="02010609060101010101" pitchFamily="49" charset="-122"/>
              </a:rPr>
              <a:t>离子通道研究</a:t>
            </a:r>
          </a:p>
          <a:p>
            <a:pPr marL="342900" indent="-342900" eaLnBrk="1" fontAlgn="auto" hangingPunct="1">
              <a:spcBef>
                <a:spcPct val="20000"/>
              </a:spcBef>
              <a:spcAft>
                <a:spcPts val="0"/>
              </a:spcAft>
              <a:buClr>
                <a:schemeClr val="hlink"/>
              </a:buClr>
              <a:buFont typeface="Wingdings" pitchFamily="2" charset="2"/>
              <a:buNone/>
              <a:defRPr/>
            </a:pPr>
            <a:r>
              <a:rPr lang="zh-CN" altLang="en-US" sz="2000" kern="0" dirty="0">
                <a:effectLst>
                  <a:outerShdw blurRad="38100" dist="38100" dir="2700000" algn="tl">
                    <a:srgbClr val="000000"/>
                  </a:outerShdw>
                </a:effectLst>
                <a:latin typeface="+mn-lt"/>
              </a:rPr>
              <a:t>         </a:t>
            </a:r>
            <a:r>
              <a:rPr lang="en-US" altLang="zh-CN" sz="2000" kern="0" dirty="0">
                <a:effectLst>
                  <a:outerShdw blurRad="38100" dist="38100" dir="2700000" algn="tl">
                    <a:srgbClr val="000000"/>
                  </a:outerShdw>
                </a:effectLst>
                <a:latin typeface="+mn-lt"/>
              </a:rPr>
              <a:t>---------</a:t>
            </a:r>
            <a:r>
              <a:rPr lang="en-US" altLang="zh-CN" sz="2400" kern="0" dirty="0">
                <a:effectLst>
                  <a:outerShdw blurRad="38100" dist="38100" dir="2700000" algn="tl">
                    <a:srgbClr val="000000"/>
                  </a:outerShdw>
                </a:effectLst>
                <a:latin typeface="Arial" panose="020B0604020202020204" pitchFamily="34" charset="0"/>
                <a:cs typeface="Arial" panose="020B0604020202020204" pitchFamily="34" charset="0"/>
              </a:rPr>
              <a:t>Voltage-depended Ca2+ ion channel</a:t>
            </a:r>
            <a:r>
              <a:rPr lang="en-US" altLang="zh-CN" sz="3200" kern="0" dirty="0">
                <a:effectLst>
                  <a:outerShdw blurRad="38100" dist="38100" dir="2700000" algn="tl">
                    <a:srgbClr val="000000"/>
                  </a:outerShdw>
                </a:effectLst>
                <a:latin typeface="Arial" panose="020B0604020202020204" pitchFamily="34" charset="0"/>
                <a:cs typeface="Arial" panose="020B0604020202020204" pitchFamily="34" charset="0"/>
              </a:rPr>
              <a:t> </a:t>
            </a:r>
          </a:p>
          <a:p>
            <a:pPr marL="342900" indent="-342900" eaLnBrk="1" fontAlgn="auto" hangingPunct="1">
              <a:spcBef>
                <a:spcPct val="20000"/>
              </a:spcBef>
              <a:spcAft>
                <a:spcPts val="0"/>
              </a:spcAft>
              <a:buClr>
                <a:schemeClr val="hlink"/>
              </a:buClr>
              <a:buFont typeface="Wingdings" pitchFamily="2" charset="2"/>
              <a:buBlip>
                <a:blip r:embed="rId3"/>
              </a:buBlip>
              <a:defRPr/>
            </a:pPr>
            <a:endParaRPr lang="en-US" altLang="zh-CN" sz="3200" kern="0" dirty="0">
              <a:effectLst>
                <a:outerShdw blurRad="38100" dist="38100" dir="2700000" algn="tl">
                  <a:srgbClr val="000000"/>
                </a:outerShdw>
              </a:effectLst>
              <a:latin typeface="+mn-lt"/>
            </a:endParaRPr>
          </a:p>
        </p:txBody>
      </p:sp>
      <p:pic>
        <p:nvPicPr>
          <p:cNvPr id="45060" name="Picture 4">
            <a:extLst>
              <a:ext uri="{FF2B5EF4-FFF2-40B4-BE49-F238E27FC236}">
                <a16:creationId xmlns:a16="http://schemas.microsoft.com/office/drawing/2014/main" id="{FEC9D7C7-7C63-4888-A276-2591CBEDAD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16832"/>
            <a:ext cx="44386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5062" name="Object 2">
            <a:extLst>
              <a:ext uri="{FF2B5EF4-FFF2-40B4-BE49-F238E27FC236}">
                <a16:creationId xmlns:a16="http://schemas.microsoft.com/office/drawing/2014/main" id="{D0A6098B-E179-4D32-A257-DADD4FBDF6E9}"/>
              </a:ext>
            </a:extLst>
          </p:cNvPr>
          <p:cNvGraphicFramePr>
            <a:graphicFrameLocks noChangeAspect="1"/>
          </p:cNvGraphicFramePr>
          <p:nvPr>
            <p:extLst>
              <p:ext uri="{D42A27DB-BD31-4B8C-83A1-F6EECF244321}">
                <p14:modId xmlns:p14="http://schemas.microsoft.com/office/powerpoint/2010/main" val="3596809844"/>
              </p:ext>
            </p:extLst>
          </p:nvPr>
        </p:nvGraphicFramePr>
        <p:xfrm>
          <a:off x="5218853" y="2132856"/>
          <a:ext cx="3657600" cy="2971800"/>
        </p:xfrm>
        <a:graphic>
          <a:graphicData uri="http://schemas.openxmlformats.org/presentationml/2006/ole">
            <mc:AlternateContent xmlns:mc="http://schemas.openxmlformats.org/markup-compatibility/2006">
              <mc:Choice xmlns:v="urn:schemas-microsoft-com:vml" Requires="v">
                <p:oleObj spid="_x0000_s45101" name="位图图像" r:id="rId5" imgW="3254022" imgH="2118095" progId="Paint.Picture">
                  <p:embed/>
                </p:oleObj>
              </mc:Choice>
              <mc:Fallback>
                <p:oleObj name="位图图像" r:id="rId5" imgW="3254022" imgH="2118095" progId="Paint.Picture">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8853" y="2132856"/>
                        <a:ext cx="3657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5063" name="Picture 8">
            <a:extLst>
              <a:ext uri="{FF2B5EF4-FFF2-40B4-BE49-F238E27FC236}">
                <a16:creationId xmlns:a16="http://schemas.microsoft.com/office/drawing/2014/main" id="{F80AA391-C34D-4B99-A5ED-759D9647BB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4509120"/>
            <a:ext cx="442912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8" descr="Na-TTX">
            <a:extLst>
              <a:ext uri="{FF2B5EF4-FFF2-40B4-BE49-F238E27FC236}">
                <a16:creationId xmlns:a16="http://schemas.microsoft.com/office/drawing/2014/main" id="{D2BF70F5-2928-417C-84A6-088775F3A5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352550"/>
            <a:ext cx="8424863" cy="5505450"/>
          </a:xfrm>
          <a:noFill/>
        </p:spPr>
      </p:pic>
      <p:sp>
        <p:nvSpPr>
          <p:cNvPr id="5" name="Text Box 9">
            <a:extLst>
              <a:ext uri="{FF2B5EF4-FFF2-40B4-BE49-F238E27FC236}">
                <a16:creationId xmlns:a16="http://schemas.microsoft.com/office/drawing/2014/main" id="{09BD26DA-B912-4C8B-8EB4-BFC71367671A}"/>
              </a:ext>
            </a:extLst>
          </p:cNvPr>
          <p:cNvSpPr txBox="1">
            <a:spLocks noChangeArrowheads="1"/>
          </p:cNvSpPr>
          <p:nvPr/>
        </p:nvSpPr>
        <p:spPr bwMode="auto">
          <a:xfrm>
            <a:off x="323850" y="0"/>
            <a:ext cx="7777163" cy="1292225"/>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zh-CN" altLang="en-US" sz="360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rPr>
              <a:t>常见离子通道电流的记录：</a:t>
            </a:r>
          </a:p>
          <a:p>
            <a:pPr eaLnBrk="1" fontAlgn="auto" hangingPunct="1">
              <a:spcBef>
                <a:spcPct val="50000"/>
              </a:spcBef>
              <a:spcAft>
                <a:spcPts val="0"/>
              </a:spcAft>
              <a:defRPr/>
            </a:pPr>
            <a:r>
              <a:rPr lang="en-US" altLang="zh-CN" sz="2800" dirty="0">
                <a:solidFill>
                  <a:srgbClr val="FF0000"/>
                </a:solidFill>
                <a:effectLst>
                  <a:outerShdw blurRad="38100" dist="38100" dir="2700000" algn="tl">
                    <a:srgbClr val="C0C0C0"/>
                  </a:outerShdw>
                </a:effectLst>
                <a:latin typeface="Arial" charset="0"/>
              </a:rPr>
              <a:t>1.  Na</a:t>
            </a:r>
            <a:r>
              <a:rPr lang="en-US" altLang="zh-CN" sz="2800" baseline="30000" dirty="0">
                <a:solidFill>
                  <a:srgbClr val="FF0000"/>
                </a:solidFill>
                <a:effectLst>
                  <a:outerShdw blurRad="38100" dist="38100" dir="2700000" algn="tl">
                    <a:srgbClr val="C0C0C0"/>
                  </a:outerShdw>
                </a:effectLst>
                <a:latin typeface="Arial" charset="0"/>
              </a:rPr>
              <a:t>+</a:t>
            </a:r>
            <a:r>
              <a:rPr lang="zh-CN" altLang="en-US" sz="280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rPr>
              <a:t>通道电流：全细胞记录</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820E846-2B3D-4C08-924C-FAD863118D91}"/>
              </a:ext>
            </a:extLst>
          </p:cNvPr>
          <p:cNvSpPr>
            <a:spLocks noChangeArrowheads="1"/>
          </p:cNvSpPr>
          <p:nvPr/>
        </p:nvSpPr>
        <p:spPr bwMode="auto">
          <a:xfrm>
            <a:off x="0" y="0"/>
            <a:ext cx="9148763" cy="6858000"/>
          </a:xfrm>
          <a:prstGeom prst="rect">
            <a:avLst/>
          </a:prstGeom>
          <a:gradFill rotWithShape="0">
            <a:gsLst>
              <a:gs pos="0">
                <a:srgbClr val="5E9EFF"/>
              </a:gs>
              <a:gs pos="39999">
                <a:srgbClr val="85C2FF"/>
              </a:gs>
              <a:gs pos="70000">
                <a:srgbClr val="C4D6EB"/>
              </a:gs>
              <a:gs pos="100000">
                <a:srgbClr val="FFEBFA"/>
              </a:gs>
            </a:gsLst>
            <a:lin ang="5400000" scaled="1"/>
          </a:gra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grpSp>
        <p:nvGrpSpPr>
          <p:cNvPr id="48131" name="Group 3">
            <a:extLst>
              <a:ext uri="{FF2B5EF4-FFF2-40B4-BE49-F238E27FC236}">
                <a16:creationId xmlns:a16="http://schemas.microsoft.com/office/drawing/2014/main" id="{E71B115A-34B9-46E8-93C2-3AF5D1E9B779}"/>
              </a:ext>
            </a:extLst>
          </p:cNvPr>
          <p:cNvGrpSpPr>
            <a:grpSpLocks/>
          </p:cNvGrpSpPr>
          <p:nvPr/>
        </p:nvGrpSpPr>
        <p:grpSpPr bwMode="auto">
          <a:xfrm>
            <a:off x="1085850" y="2051050"/>
            <a:ext cx="7067550" cy="4140200"/>
            <a:chOff x="684" y="1292"/>
            <a:chExt cx="4452" cy="2608"/>
          </a:xfrm>
        </p:grpSpPr>
        <p:sp>
          <p:nvSpPr>
            <p:cNvPr id="48133" name="Freeform 4">
              <a:extLst>
                <a:ext uri="{FF2B5EF4-FFF2-40B4-BE49-F238E27FC236}">
                  <a16:creationId xmlns:a16="http://schemas.microsoft.com/office/drawing/2014/main" id="{CFE50A85-7961-4316-B30F-2FA9C811AF02}"/>
                </a:ext>
              </a:extLst>
            </p:cNvPr>
            <p:cNvSpPr>
              <a:spLocks/>
            </p:cNvSpPr>
            <p:nvPr/>
          </p:nvSpPr>
          <p:spPr bwMode="auto">
            <a:xfrm>
              <a:off x="1041" y="2313"/>
              <a:ext cx="4095" cy="1087"/>
            </a:xfrm>
            <a:custGeom>
              <a:avLst/>
              <a:gdLst>
                <a:gd name="T0" fmla="*/ 9933 w 2678"/>
                <a:gd name="T1" fmla="*/ 38681 h 583"/>
                <a:gd name="T2" fmla="*/ 21246 w 2678"/>
                <a:gd name="T3" fmla="*/ 49183 h 583"/>
                <a:gd name="T4" fmla="*/ 33055 w 2678"/>
                <a:gd name="T5" fmla="*/ 38681 h 583"/>
                <a:gd name="T6" fmla="*/ 44476 w 2678"/>
                <a:gd name="T7" fmla="*/ 45292 h 583"/>
                <a:gd name="T8" fmla="*/ 55712 w 2678"/>
                <a:gd name="T9" fmla="*/ 32990 h 583"/>
                <a:gd name="T10" fmla="*/ 67526 w 2678"/>
                <a:gd name="T11" fmla="*/ 45292 h 583"/>
                <a:gd name="T12" fmla="*/ 78981 w 2678"/>
                <a:gd name="T13" fmla="*/ 69249 h 583"/>
                <a:gd name="T14" fmla="*/ 90215 w 2678"/>
                <a:gd name="T15" fmla="*/ 45292 h 583"/>
                <a:gd name="T16" fmla="*/ 101961 w 2678"/>
                <a:gd name="T17" fmla="*/ 49183 h 583"/>
                <a:gd name="T18" fmla="*/ 113317 w 2678"/>
                <a:gd name="T19" fmla="*/ 61510 h 583"/>
                <a:gd name="T20" fmla="*/ 124683 w 2678"/>
                <a:gd name="T21" fmla="*/ 56921 h 583"/>
                <a:gd name="T22" fmla="*/ 135944 w 2678"/>
                <a:gd name="T23" fmla="*/ 69249 h 583"/>
                <a:gd name="T24" fmla="*/ 147694 w 2678"/>
                <a:gd name="T25" fmla="*/ 69249 h 583"/>
                <a:gd name="T26" fmla="*/ 159142 w 2678"/>
                <a:gd name="T27" fmla="*/ 38681 h 583"/>
                <a:gd name="T28" fmla="*/ 170499 w 2678"/>
                <a:gd name="T29" fmla="*/ 49183 h 583"/>
                <a:gd name="T30" fmla="*/ 182188 w 2678"/>
                <a:gd name="T31" fmla="*/ 38681 h 583"/>
                <a:gd name="T32" fmla="*/ 193664 w 2678"/>
                <a:gd name="T33" fmla="*/ 49183 h 583"/>
                <a:gd name="T34" fmla="*/ 205002 w 2678"/>
                <a:gd name="T35" fmla="*/ 49183 h 583"/>
                <a:gd name="T36" fmla="*/ 216746 w 2678"/>
                <a:gd name="T37" fmla="*/ 49183 h 583"/>
                <a:gd name="T38" fmla="*/ 227982 w 2678"/>
                <a:gd name="T39" fmla="*/ 56921 h 583"/>
                <a:gd name="T40" fmla="*/ 239357 w 2678"/>
                <a:gd name="T41" fmla="*/ 56921 h 583"/>
                <a:gd name="T42" fmla="*/ 251115 w 2678"/>
                <a:gd name="T43" fmla="*/ 56921 h 583"/>
                <a:gd name="T44" fmla="*/ 262520 w 2678"/>
                <a:gd name="T45" fmla="*/ 79737 h 583"/>
                <a:gd name="T46" fmla="*/ 273928 w 2678"/>
                <a:gd name="T47" fmla="*/ 56921 h 583"/>
                <a:gd name="T48" fmla="*/ 285677 w 2678"/>
                <a:gd name="T49" fmla="*/ 61510 h 583"/>
                <a:gd name="T50" fmla="*/ 296913 w 2678"/>
                <a:gd name="T51" fmla="*/ 91701 h 583"/>
                <a:gd name="T52" fmla="*/ 308382 w 2678"/>
                <a:gd name="T53" fmla="*/ 56921 h 583"/>
                <a:gd name="T54" fmla="*/ 320199 w 2678"/>
                <a:gd name="T55" fmla="*/ 69249 h 583"/>
                <a:gd name="T56" fmla="*/ 331432 w 2678"/>
                <a:gd name="T57" fmla="*/ 69249 h 583"/>
                <a:gd name="T58" fmla="*/ 342518 w 2678"/>
                <a:gd name="T59" fmla="*/ 49183 h 583"/>
                <a:gd name="T60" fmla="*/ 354256 w 2678"/>
                <a:gd name="T61" fmla="*/ 49183 h 583"/>
                <a:gd name="T62" fmla="*/ 366006 w 2678"/>
                <a:gd name="T63" fmla="*/ 963613 h 583"/>
                <a:gd name="T64" fmla="*/ 377084 w 2678"/>
                <a:gd name="T65" fmla="*/ 1596296 h 583"/>
                <a:gd name="T66" fmla="*/ 388615 w 2678"/>
                <a:gd name="T67" fmla="*/ 935096 h 583"/>
                <a:gd name="T68" fmla="*/ 400360 w 2678"/>
                <a:gd name="T69" fmla="*/ 502720 h 583"/>
                <a:gd name="T70" fmla="*/ 411448 w 2678"/>
                <a:gd name="T71" fmla="*/ 285974 h 583"/>
                <a:gd name="T72" fmla="*/ 422782 w 2678"/>
                <a:gd name="T73" fmla="*/ 170976 h 583"/>
                <a:gd name="T74" fmla="*/ 434864 w 2678"/>
                <a:gd name="T75" fmla="*/ 114685 h 583"/>
                <a:gd name="T76" fmla="*/ 445991 w 2678"/>
                <a:gd name="T77" fmla="*/ 102047 h 583"/>
                <a:gd name="T78" fmla="*/ 457252 w 2678"/>
                <a:gd name="T79" fmla="*/ 61510 h 583"/>
                <a:gd name="T80" fmla="*/ 469050 w 2678"/>
                <a:gd name="T81" fmla="*/ 69249 h 583"/>
                <a:gd name="T82" fmla="*/ 480571 w 2678"/>
                <a:gd name="T83" fmla="*/ 79737 h 583"/>
                <a:gd name="T84" fmla="*/ 491762 w 2678"/>
                <a:gd name="T85" fmla="*/ 79737 h 583"/>
                <a:gd name="T86" fmla="*/ 503517 w 2678"/>
                <a:gd name="T87" fmla="*/ 79737 h 583"/>
                <a:gd name="T88" fmla="*/ 515114 w 2678"/>
                <a:gd name="T89" fmla="*/ 84447 h 583"/>
                <a:gd name="T90" fmla="*/ 526235 w 2678"/>
                <a:gd name="T91" fmla="*/ 49183 h 583"/>
                <a:gd name="T92" fmla="*/ 537466 w 2678"/>
                <a:gd name="T93" fmla="*/ 61510 h 583"/>
                <a:gd name="T94" fmla="*/ 549588 w 2678"/>
                <a:gd name="T95" fmla="*/ 72120 h 583"/>
                <a:gd name="T96" fmla="*/ 560695 w 2678"/>
                <a:gd name="T97" fmla="*/ 61510 h 583"/>
                <a:gd name="T98" fmla="*/ 571974 w 2678"/>
                <a:gd name="T99" fmla="*/ 79737 h 583"/>
                <a:gd name="T100" fmla="*/ 583718 w 2678"/>
                <a:gd name="T101" fmla="*/ 72120 h 583"/>
                <a:gd name="T102" fmla="*/ 595205 w 2678"/>
                <a:gd name="T103" fmla="*/ 79737 h 583"/>
                <a:gd name="T104" fmla="*/ 606551 w 2678"/>
                <a:gd name="T105" fmla="*/ 84447 h 583"/>
                <a:gd name="T106" fmla="*/ 618258 w 2678"/>
                <a:gd name="T107" fmla="*/ 72120 h 583"/>
                <a:gd name="T108" fmla="*/ 629716 w 2678"/>
                <a:gd name="T109" fmla="*/ 91701 h 583"/>
                <a:gd name="T110" fmla="*/ 640898 w 2678"/>
                <a:gd name="T111" fmla="*/ 84447 h 583"/>
                <a:gd name="T112" fmla="*/ 652648 w 2678"/>
                <a:gd name="T113" fmla="*/ 79737 h 583"/>
                <a:gd name="T114" fmla="*/ 664000 w 2678"/>
                <a:gd name="T115" fmla="*/ 72120 h 5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78"/>
                <a:gd name="T175" fmla="*/ 0 h 583"/>
                <a:gd name="T176" fmla="*/ 2678 w 2678"/>
                <a:gd name="T177" fmla="*/ 583 h 5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78" h="583">
                  <a:moveTo>
                    <a:pt x="0" y="7"/>
                  </a:moveTo>
                  <a:lnTo>
                    <a:pt x="5" y="0"/>
                  </a:lnTo>
                  <a:lnTo>
                    <a:pt x="12" y="7"/>
                  </a:lnTo>
                  <a:lnTo>
                    <a:pt x="17" y="8"/>
                  </a:lnTo>
                  <a:lnTo>
                    <a:pt x="22" y="8"/>
                  </a:lnTo>
                  <a:lnTo>
                    <a:pt x="28" y="10"/>
                  </a:lnTo>
                  <a:lnTo>
                    <a:pt x="35" y="10"/>
                  </a:lnTo>
                  <a:lnTo>
                    <a:pt x="40" y="12"/>
                  </a:lnTo>
                  <a:lnTo>
                    <a:pt x="45" y="8"/>
                  </a:lnTo>
                  <a:lnTo>
                    <a:pt x="52" y="10"/>
                  </a:lnTo>
                  <a:lnTo>
                    <a:pt x="57" y="10"/>
                  </a:lnTo>
                  <a:lnTo>
                    <a:pt x="63" y="14"/>
                  </a:lnTo>
                  <a:lnTo>
                    <a:pt x="68" y="15"/>
                  </a:lnTo>
                  <a:lnTo>
                    <a:pt x="75" y="10"/>
                  </a:lnTo>
                  <a:lnTo>
                    <a:pt x="80" y="8"/>
                  </a:lnTo>
                  <a:lnTo>
                    <a:pt x="85" y="15"/>
                  </a:lnTo>
                  <a:lnTo>
                    <a:pt x="92" y="10"/>
                  </a:lnTo>
                  <a:lnTo>
                    <a:pt x="97" y="12"/>
                  </a:lnTo>
                  <a:lnTo>
                    <a:pt x="103" y="14"/>
                  </a:lnTo>
                  <a:lnTo>
                    <a:pt x="108" y="8"/>
                  </a:lnTo>
                  <a:lnTo>
                    <a:pt x="115" y="10"/>
                  </a:lnTo>
                  <a:lnTo>
                    <a:pt x="120" y="12"/>
                  </a:lnTo>
                  <a:lnTo>
                    <a:pt x="125" y="10"/>
                  </a:lnTo>
                  <a:lnTo>
                    <a:pt x="132" y="12"/>
                  </a:lnTo>
                  <a:lnTo>
                    <a:pt x="138" y="10"/>
                  </a:lnTo>
                  <a:lnTo>
                    <a:pt x="143" y="12"/>
                  </a:lnTo>
                  <a:lnTo>
                    <a:pt x="150" y="10"/>
                  </a:lnTo>
                  <a:lnTo>
                    <a:pt x="155" y="3"/>
                  </a:lnTo>
                  <a:lnTo>
                    <a:pt x="160" y="12"/>
                  </a:lnTo>
                  <a:lnTo>
                    <a:pt x="166" y="12"/>
                  </a:lnTo>
                  <a:lnTo>
                    <a:pt x="173" y="12"/>
                  </a:lnTo>
                  <a:lnTo>
                    <a:pt x="178" y="14"/>
                  </a:lnTo>
                  <a:lnTo>
                    <a:pt x="183" y="12"/>
                  </a:lnTo>
                  <a:lnTo>
                    <a:pt x="190" y="15"/>
                  </a:lnTo>
                  <a:lnTo>
                    <a:pt x="195" y="14"/>
                  </a:lnTo>
                  <a:lnTo>
                    <a:pt x="200" y="12"/>
                  </a:lnTo>
                  <a:lnTo>
                    <a:pt x="206" y="12"/>
                  </a:lnTo>
                  <a:lnTo>
                    <a:pt x="213" y="12"/>
                  </a:lnTo>
                  <a:lnTo>
                    <a:pt x="218" y="12"/>
                  </a:lnTo>
                  <a:lnTo>
                    <a:pt x="223" y="10"/>
                  </a:lnTo>
                  <a:lnTo>
                    <a:pt x="230" y="7"/>
                  </a:lnTo>
                  <a:lnTo>
                    <a:pt x="235" y="12"/>
                  </a:lnTo>
                  <a:lnTo>
                    <a:pt x="241" y="12"/>
                  </a:lnTo>
                  <a:lnTo>
                    <a:pt x="246" y="7"/>
                  </a:lnTo>
                  <a:lnTo>
                    <a:pt x="253" y="7"/>
                  </a:lnTo>
                  <a:lnTo>
                    <a:pt x="258" y="12"/>
                  </a:lnTo>
                  <a:lnTo>
                    <a:pt x="263" y="12"/>
                  </a:lnTo>
                  <a:lnTo>
                    <a:pt x="270" y="14"/>
                  </a:lnTo>
                  <a:lnTo>
                    <a:pt x="275" y="15"/>
                  </a:lnTo>
                  <a:lnTo>
                    <a:pt x="281" y="10"/>
                  </a:lnTo>
                  <a:lnTo>
                    <a:pt x="286" y="17"/>
                  </a:lnTo>
                  <a:lnTo>
                    <a:pt x="293" y="12"/>
                  </a:lnTo>
                  <a:lnTo>
                    <a:pt x="298" y="12"/>
                  </a:lnTo>
                  <a:lnTo>
                    <a:pt x="303" y="14"/>
                  </a:lnTo>
                  <a:lnTo>
                    <a:pt x="310" y="22"/>
                  </a:lnTo>
                  <a:lnTo>
                    <a:pt x="316" y="21"/>
                  </a:lnTo>
                  <a:lnTo>
                    <a:pt x="321" y="15"/>
                  </a:lnTo>
                  <a:lnTo>
                    <a:pt x="326" y="8"/>
                  </a:lnTo>
                  <a:lnTo>
                    <a:pt x="333" y="17"/>
                  </a:lnTo>
                  <a:lnTo>
                    <a:pt x="338" y="14"/>
                  </a:lnTo>
                  <a:lnTo>
                    <a:pt x="344" y="15"/>
                  </a:lnTo>
                  <a:lnTo>
                    <a:pt x="351" y="14"/>
                  </a:lnTo>
                  <a:lnTo>
                    <a:pt x="356" y="12"/>
                  </a:lnTo>
                  <a:lnTo>
                    <a:pt x="361" y="14"/>
                  </a:lnTo>
                  <a:lnTo>
                    <a:pt x="368" y="10"/>
                  </a:lnTo>
                  <a:lnTo>
                    <a:pt x="373" y="19"/>
                  </a:lnTo>
                  <a:lnTo>
                    <a:pt x="378" y="14"/>
                  </a:lnTo>
                  <a:lnTo>
                    <a:pt x="384" y="12"/>
                  </a:lnTo>
                  <a:lnTo>
                    <a:pt x="391" y="17"/>
                  </a:lnTo>
                  <a:lnTo>
                    <a:pt x="396" y="19"/>
                  </a:lnTo>
                  <a:lnTo>
                    <a:pt x="401" y="17"/>
                  </a:lnTo>
                  <a:lnTo>
                    <a:pt x="408" y="15"/>
                  </a:lnTo>
                  <a:lnTo>
                    <a:pt x="413" y="17"/>
                  </a:lnTo>
                  <a:lnTo>
                    <a:pt x="419" y="21"/>
                  </a:lnTo>
                  <a:lnTo>
                    <a:pt x="424" y="19"/>
                  </a:lnTo>
                  <a:lnTo>
                    <a:pt x="431" y="12"/>
                  </a:lnTo>
                  <a:lnTo>
                    <a:pt x="436" y="15"/>
                  </a:lnTo>
                  <a:lnTo>
                    <a:pt x="441" y="22"/>
                  </a:lnTo>
                  <a:lnTo>
                    <a:pt x="448" y="19"/>
                  </a:lnTo>
                  <a:lnTo>
                    <a:pt x="453" y="19"/>
                  </a:lnTo>
                  <a:lnTo>
                    <a:pt x="459" y="19"/>
                  </a:lnTo>
                  <a:lnTo>
                    <a:pt x="464" y="14"/>
                  </a:lnTo>
                  <a:lnTo>
                    <a:pt x="471" y="19"/>
                  </a:lnTo>
                  <a:lnTo>
                    <a:pt x="476" y="17"/>
                  </a:lnTo>
                  <a:lnTo>
                    <a:pt x="481" y="17"/>
                  </a:lnTo>
                  <a:lnTo>
                    <a:pt x="488" y="19"/>
                  </a:lnTo>
                  <a:lnTo>
                    <a:pt x="494" y="15"/>
                  </a:lnTo>
                  <a:lnTo>
                    <a:pt x="499" y="17"/>
                  </a:lnTo>
                  <a:lnTo>
                    <a:pt x="504" y="19"/>
                  </a:lnTo>
                  <a:lnTo>
                    <a:pt x="511" y="17"/>
                  </a:lnTo>
                  <a:lnTo>
                    <a:pt x="516" y="17"/>
                  </a:lnTo>
                  <a:lnTo>
                    <a:pt x="522" y="21"/>
                  </a:lnTo>
                  <a:lnTo>
                    <a:pt x="529" y="17"/>
                  </a:lnTo>
                  <a:lnTo>
                    <a:pt x="534" y="17"/>
                  </a:lnTo>
                  <a:lnTo>
                    <a:pt x="539" y="21"/>
                  </a:lnTo>
                  <a:lnTo>
                    <a:pt x="544" y="21"/>
                  </a:lnTo>
                  <a:lnTo>
                    <a:pt x="551" y="17"/>
                  </a:lnTo>
                  <a:lnTo>
                    <a:pt x="556" y="15"/>
                  </a:lnTo>
                  <a:lnTo>
                    <a:pt x="562" y="17"/>
                  </a:lnTo>
                  <a:lnTo>
                    <a:pt x="569" y="19"/>
                  </a:lnTo>
                  <a:lnTo>
                    <a:pt x="574" y="21"/>
                  </a:lnTo>
                  <a:lnTo>
                    <a:pt x="579" y="14"/>
                  </a:lnTo>
                  <a:lnTo>
                    <a:pt x="586" y="21"/>
                  </a:lnTo>
                  <a:lnTo>
                    <a:pt x="591" y="21"/>
                  </a:lnTo>
                  <a:lnTo>
                    <a:pt x="597" y="17"/>
                  </a:lnTo>
                  <a:lnTo>
                    <a:pt x="602" y="19"/>
                  </a:lnTo>
                  <a:lnTo>
                    <a:pt x="609" y="19"/>
                  </a:lnTo>
                  <a:lnTo>
                    <a:pt x="614" y="17"/>
                  </a:lnTo>
                  <a:lnTo>
                    <a:pt x="619" y="21"/>
                  </a:lnTo>
                  <a:lnTo>
                    <a:pt x="626" y="19"/>
                  </a:lnTo>
                  <a:lnTo>
                    <a:pt x="631" y="19"/>
                  </a:lnTo>
                  <a:lnTo>
                    <a:pt x="637" y="12"/>
                  </a:lnTo>
                  <a:lnTo>
                    <a:pt x="642" y="15"/>
                  </a:lnTo>
                  <a:lnTo>
                    <a:pt x="649" y="17"/>
                  </a:lnTo>
                  <a:lnTo>
                    <a:pt x="654" y="15"/>
                  </a:lnTo>
                  <a:lnTo>
                    <a:pt x="659" y="14"/>
                  </a:lnTo>
                  <a:lnTo>
                    <a:pt x="666" y="15"/>
                  </a:lnTo>
                  <a:lnTo>
                    <a:pt x="672" y="19"/>
                  </a:lnTo>
                  <a:lnTo>
                    <a:pt x="677" y="17"/>
                  </a:lnTo>
                  <a:lnTo>
                    <a:pt x="682" y="15"/>
                  </a:lnTo>
                  <a:lnTo>
                    <a:pt x="689" y="12"/>
                  </a:lnTo>
                  <a:lnTo>
                    <a:pt x="694" y="17"/>
                  </a:lnTo>
                  <a:lnTo>
                    <a:pt x="700" y="17"/>
                  </a:lnTo>
                  <a:lnTo>
                    <a:pt x="707" y="10"/>
                  </a:lnTo>
                  <a:lnTo>
                    <a:pt x="712" y="12"/>
                  </a:lnTo>
                  <a:lnTo>
                    <a:pt x="717" y="19"/>
                  </a:lnTo>
                  <a:lnTo>
                    <a:pt x="722" y="14"/>
                  </a:lnTo>
                  <a:lnTo>
                    <a:pt x="729" y="12"/>
                  </a:lnTo>
                  <a:lnTo>
                    <a:pt x="734" y="12"/>
                  </a:lnTo>
                  <a:lnTo>
                    <a:pt x="740" y="8"/>
                  </a:lnTo>
                  <a:lnTo>
                    <a:pt x="747" y="12"/>
                  </a:lnTo>
                  <a:lnTo>
                    <a:pt x="752" y="15"/>
                  </a:lnTo>
                  <a:lnTo>
                    <a:pt x="757" y="17"/>
                  </a:lnTo>
                  <a:lnTo>
                    <a:pt x="762" y="14"/>
                  </a:lnTo>
                  <a:lnTo>
                    <a:pt x="769" y="14"/>
                  </a:lnTo>
                  <a:lnTo>
                    <a:pt x="775" y="15"/>
                  </a:lnTo>
                  <a:lnTo>
                    <a:pt x="780" y="12"/>
                  </a:lnTo>
                  <a:lnTo>
                    <a:pt x="787" y="15"/>
                  </a:lnTo>
                  <a:lnTo>
                    <a:pt x="792" y="17"/>
                  </a:lnTo>
                  <a:lnTo>
                    <a:pt x="797" y="19"/>
                  </a:lnTo>
                  <a:lnTo>
                    <a:pt x="804" y="15"/>
                  </a:lnTo>
                  <a:lnTo>
                    <a:pt x="809" y="17"/>
                  </a:lnTo>
                  <a:lnTo>
                    <a:pt x="815" y="19"/>
                  </a:lnTo>
                  <a:lnTo>
                    <a:pt x="820" y="15"/>
                  </a:lnTo>
                  <a:lnTo>
                    <a:pt x="827" y="15"/>
                  </a:lnTo>
                  <a:lnTo>
                    <a:pt x="832" y="14"/>
                  </a:lnTo>
                  <a:lnTo>
                    <a:pt x="837" y="15"/>
                  </a:lnTo>
                  <a:lnTo>
                    <a:pt x="844" y="15"/>
                  </a:lnTo>
                  <a:lnTo>
                    <a:pt x="850" y="17"/>
                  </a:lnTo>
                  <a:lnTo>
                    <a:pt x="855" y="12"/>
                  </a:lnTo>
                  <a:lnTo>
                    <a:pt x="860" y="14"/>
                  </a:lnTo>
                  <a:lnTo>
                    <a:pt x="867" y="15"/>
                  </a:lnTo>
                  <a:lnTo>
                    <a:pt x="872" y="15"/>
                  </a:lnTo>
                  <a:lnTo>
                    <a:pt x="878" y="12"/>
                  </a:lnTo>
                  <a:lnTo>
                    <a:pt x="884" y="19"/>
                  </a:lnTo>
                  <a:lnTo>
                    <a:pt x="890" y="14"/>
                  </a:lnTo>
                  <a:lnTo>
                    <a:pt x="895" y="21"/>
                  </a:lnTo>
                  <a:lnTo>
                    <a:pt x="900" y="24"/>
                  </a:lnTo>
                  <a:lnTo>
                    <a:pt x="907" y="21"/>
                  </a:lnTo>
                  <a:lnTo>
                    <a:pt x="912" y="17"/>
                  </a:lnTo>
                  <a:lnTo>
                    <a:pt x="918" y="17"/>
                  </a:lnTo>
                  <a:lnTo>
                    <a:pt x="925" y="22"/>
                  </a:lnTo>
                  <a:lnTo>
                    <a:pt x="930" y="21"/>
                  </a:lnTo>
                  <a:lnTo>
                    <a:pt x="935" y="19"/>
                  </a:lnTo>
                  <a:lnTo>
                    <a:pt x="940" y="19"/>
                  </a:lnTo>
                  <a:lnTo>
                    <a:pt x="947" y="24"/>
                  </a:lnTo>
                  <a:lnTo>
                    <a:pt x="953" y="17"/>
                  </a:lnTo>
                  <a:lnTo>
                    <a:pt x="958" y="17"/>
                  </a:lnTo>
                  <a:lnTo>
                    <a:pt x="965" y="19"/>
                  </a:lnTo>
                  <a:lnTo>
                    <a:pt x="970" y="19"/>
                  </a:lnTo>
                  <a:lnTo>
                    <a:pt x="975" y="15"/>
                  </a:lnTo>
                  <a:lnTo>
                    <a:pt x="980" y="15"/>
                  </a:lnTo>
                  <a:lnTo>
                    <a:pt x="987" y="14"/>
                  </a:lnTo>
                  <a:lnTo>
                    <a:pt x="993" y="15"/>
                  </a:lnTo>
                  <a:lnTo>
                    <a:pt x="998" y="17"/>
                  </a:lnTo>
                  <a:lnTo>
                    <a:pt x="1005" y="17"/>
                  </a:lnTo>
                  <a:lnTo>
                    <a:pt x="1010" y="17"/>
                  </a:lnTo>
                  <a:lnTo>
                    <a:pt x="1015" y="21"/>
                  </a:lnTo>
                  <a:lnTo>
                    <a:pt x="1021" y="22"/>
                  </a:lnTo>
                  <a:lnTo>
                    <a:pt x="1028" y="21"/>
                  </a:lnTo>
                  <a:lnTo>
                    <a:pt x="1033" y="22"/>
                  </a:lnTo>
                  <a:lnTo>
                    <a:pt x="1038" y="19"/>
                  </a:lnTo>
                  <a:lnTo>
                    <a:pt x="1045" y="22"/>
                  </a:lnTo>
                  <a:lnTo>
                    <a:pt x="1050" y="24"/>
                  </a:lnTo>
                  <a:lnTo>
                    <a:pt x="1056" y="22"/>
                  </a:lnTo>
                  <a:lnTo>
                    <a:pt x="1062" y="22"/>
                  </a:lnTo>
                  <a:lnTo>
                    <a:pt x="1068" y="17"/>
                  </a:lnTo>
                  <a:lnTo>
                    <a:pt x="1073" y="22"/>
                  </a:lnTo>
                  <a:lnTo>
                    <a:pt x="1078" y="26"/>
                  </a:lnTo>
                  <a:lnTo>
                    <a:pt x="1085" y="19"/>
                  </a:lnTo>
                  <a:lnTo>
                    <a:pt x="1090" y="15"/>
                  </a:lnTo>
                  <a:lnTo>
                    <a:pt x="1096" y="17"/>
                  </a:lnTo>
                  <a:lnTo>
                    <a:pt x="1103" y="17"/>
                  </a:lnTo>
                  <a:lnTo>
                    <a:pt x="1108" y="24"/>
                  </a:lnTo>
                  <a:lnTo>
                    <a:pt x="1113" y="15"/>
                  </a:lnTo>
                  <a:lnTo>
                    <a:pt x="1118" y="19"/>
                  </a:lnTo>
                  <a:lnTo>
                    <a:pt x="1125" y="12"/>
                  </a:lnTo>
                  <a:lnTo>
                    <a:pt x="1131" y="21"/>
                  </a:lnTo>
                  <a:lnTo>
                    <a:pt x="1136" y="17"/>
                  </a:lnTo>
                  <a:lnTo>
                    <a:pt x="1143" y="19"/>
                  </a:lnTo>
                  <a:lnTo>
                    <a:pt x="1148" y="24"/>
                  </a:lnTo>
                  <a:lnTo>
                    <a:pt x="1153" y="24"/>
                  </a:lnTo>
                  <a:lnTo>
                    <a:pt x="1158" y="26"/>
                  </a:lnTo>
                  <a:lnTo>
                    <a:pt x="1165" y="24"/>
                  </a:lnTo>
                  <a:lnTo>
                    <a:pt x="1171" y="22"/>
                  </a:lnTo>
                  <a:lnTo>
                    <a:pt x="1176" y="24"/>
                  </a:lnTo>
                  <a:lnTo>
                    <a:pt x="1183" y="22"/>
                  </a:lnTo>
                  <a:lnTo>
                    <a:pt x="1188" y="28"/>
                  </a:lnTo>
                  <a:lnTo>
                    <a:pt x="1193" y="19"/>
                  </a:lnTo>
                  <a:lnTo>
                    <a:pt x="1199" y="22"/>
                  </a:lnTo>
                  <a:lnTo>
                    <a:pt x="1206" y="22"/>
                  </a:lnTo>
                  <a:lnTo>
                    <a:pt x="1211" y="24"/>
                  </a:lnTo>
                  <a:lnTo>
                    <a:pt x="1216" y="19"/>
                  </a:lnTo>
                  <a:lnTo>
                    <a:pt x="1223" y="19"/>
                  </a:lnTo>
                  <a:lnTo>
                    <a:pt x="1228" y="17"/>
                  </a:lnTo>
                  <a:lnTo>
                    <a:pt x="1234" y="17"/>
                  </a:lnTo>
                  <a:lnTo>
                    <a:pt x="1239" y="24"/>
                  </a:lnTo>
                  <a:lnTo>
                    <a:pt x="1246" y="17"/>
                  </a:lnTo>
                  <a:lnTo>
                    <a:pt x="1251" y="19"/>
                  </a:lnTo>
                  <a:lnTo>
                    <a:pt x="1256" y="19"/>
                  </a:lnTo>
                  <a:lnTo>
                    <a:pt x="1263" y="17"/>
                  </a:lnTo>
                  <a:lnTo>
                    <a:pt x="1268" y="19"/>
                  </a:lnTo>
                  <a:lnTo>
                    <a:pt x="1274" y="26"/>
                  </a:lnTo>
                  <a:lnTo>
                    <a:pt x="1281" y="21"/>
                  </a:lnTo>
                  <a:lnTo>
                    <a:pt x="1286" y="17"/>
                  </a:lnTo>
                  <a:lnTo>
                    <a:pt x="1291" y="19"/>
                  </a:lnTo>
                  <a:lnTo>
                    <a:pt x="1296" y="24"/>
                  </a:lnTo>
                  <a:lnTo>
                    <a:pt x="1303" y="17"/>
                  </a:lnTo>
                  <a:lnTo>
                    <a:pt x="1309" y="21"/>
                  </a:lnTo>
                  <a:lnTo>
                    <a:pt x="1314" y="19"/>
                  </a:lnTo>
                  <a:lnTo>
                    <a:pt x="1321" y="19"/>
                  </a:lnTo>
                  <a:lnTo>
                    <a:pt x="1326" y="21"/>
                  </a:lnTo>
                  <a:lnTo>
                    <a:pt x="1331" y="19"/>
                  </a:lnTo>
                  <a:lnTo>
                    <a:pt x="1336" y="19"/>
                  </a:lnTo>
                  <a:lnTo>
                    <a:pt x="1343" y="17"/>
                  </a:lnTo>
                  <a:lnTo>
                    <a:pt x="1349" y="17"/>
                  </a:lnTo>
                  <a:lnTo>
                    <a:pt x="1354" y="15"/>
                  </a:lnTo>
                  <a:lnTo>
                    <a:pt x="1361" y="21"/>
                  </a:lnTo>
                  <a:lnTo>
                    <a:pt x="1366" y="21"/>
                  </a:lnTo>
                  <a:lnTo>
                    <a:pt x="1371" y="15"/>
                  </a:lnTo>
                  <a:lnTo>
                    <a:pt x="1377" y="22"/>
                  </a:lnTo>
                  <a:lnTo>
                    <a:pt x="1384" y="19"/>
                  </a:lnTo>
                  <a:lnTo>
                    <a:pt x="1389" y="21"/>
                  </a:lnTo>
                  <a:lnTo>
                    <a:pt x="1394" y="21"/>
                  </a:lnTo>
                  <a:lnTo>
                    <a:pt x="1401" y="21"/>
                  </a:lnTo>
                  <a:lnTo>
                    <a:pt x="1406" y="19"/>
                  </a:lnTo>
                  <a:lnTo>
                    <a:pt x="1412" y="17"/>
                  </a:lnTo>
                  <a:lnTo>
                    <a:pt x="1417" y="15"/>
                  </a:lnTo>
                  <a:lnTo>
                    <a:pt x="1424" y="22"/>
                  </a:lnTo>
                  <a:lnTo>
                    <a:pt x="1429" y="22"/>
                  </a:lnTo>
                  <a:lnTo>
                    <a:pt x="1434" y="42"/>
                  </a:lnTo>
                  <a:lnTo>
                    <a:pt x="1441" y="21"/>
                  </a:lnTo>
                  <a:lnTo>
                    <a:pt x="1446" y="21"/>
                  </a:lnTo>
                  <a:lnTo>
                    <a:pt x="1452" y="42"/>
                  </a:lnTo>
                  <a:lnTo>
                    <a:pt x="1457" y="125"/>
                  </a:lnTo>
                  <a:lnTo>
                    <a:pt x="1464" y="293"/>
                  </a:lnTo>
                  <a:lnTo>
                    <a:pt x="1469" y="478"/>
                  </a:lnTo>
                  <a:lnTo>
                    <a:pt x="1474" y="564"/>
                  </a:lnTo>
                  <a:lnTo>
                    <a:pt x="1481" y="583"/>
                  </a:lnTo>
                  <a:lnTo>
                    <a:pt x="1487" y="574"/>
                  </a:lnTo>
                  <a:lnTo>
                    <a:pt x="1492" y="558"/>
                  </a:lnTo>
                  <a:lnTo>
                    <a:pt x="1499" y="537"/>
                  </a:lnTo>
                  <a:lnTo>
                    <a:pt x="1504" y="508"/>
                  </a:lnTo>
                  <a:lnTo>
                    <a:pt x="1509" y="485"/>
                  </a:lnTo>
                  <a:lnTo>
                    <a:pt x="1514" y="464"/>
                  </a:lnTo>
                  <a:lnTo>
                    <a:pt x="1521" y="433"/>
                  </a:lnTo>
                  <a:lnTo>
                    <a:pt x="1527" y="401"/>
                  </a:lnTo>
                  <a:lnTo>
                    <a:pt x="1532" y="380"/>
                  </a:lnTo>
                  <a:lnTo>
                    <a:pt x="1539" y="358"/>
                  </a:lnTo>
                  <a:lnTo>
                    <a:pt x="1544" y="331"/>
                  </a:lnTo>
                  <a:lnTo>
                    <a:pt x="1549" y="307"/>
                  </a:lnTo>
                  <a:lnTo>
                    <a:pt x="1555" y="284"/>
                  </a:lnTo>
                  <a:lnTo>
                    <a:pt x="1562" y="267"/>
                  </a:lnTo>
                  <a:lnTo>
                    <a:pt x="1567" y="242"/>
                  </a:lnTo>
                  <a:lnTo>
                    <a:pt x="1572" y="228"/>
                  </a:lnTo>
                  <a:lnTo>
                    <a:pt x="1579" y="207"/>
                  </a:lnTo>
                  <a:lnTo>
                    <a:pt x="1584" y="188"/>
                  </a:lnTo>
                  <a:lnTo>
                    <a:pt x="1590" y="186"/>
                  </a:lnTo>
                  <a:lnTo>
                    <a:pt x="1595" y="167"/>
                  </a:lnTo>
                  <a:lnTo>
                    <a:pt x="1602" y="153"/>
                  </a:lnTo>
                  <a:lnTo>
                    <a:pt x="1607" y="138"/>
                  </a:lnTo>
                  <a:lnTo>
                    <a:pt x="1612" y="134"/>
                  </a:lnTo>
                  <a:lnTo>
                    <a:pt x="1619" y="124"/>
                  </a:lnTo>
                  <a:lnTo>
                    <a:pt x="1624" y="111"/>
                  </a:lnTo>
                  <a:lnTo>
                    <a:pt x="1630" y="104"/>
                  </a:lnTo>
                  <a:lnTo>
                    <a:pt x="1635" y="99"/>
                  </a:lnTo>
                  <a:lnTo>
                    <a:pt x="1642" y="90"/>
                  </a:lnTo>
                  <a:lnTo>
                    <a:pt x="1647" y="87"/>
                  </a:lnTo>
                  <a:lnTo>
                    <a:pt x="1652" y="76"/>
                  </a:lnTo>
                  <a:lnTo>
                    <a:pt x="1659" y="73"/>
                  </a:lnTo>
                  <a:lnTo>
                    <a:pt x="1665" y="73"/>
                  </a:lnTo>
                  <a:lnTo>
                    <a:pt x="1670" y="64"/>
                  </a:lnTo>
                  <a:lnTo>
                    <a:pt x="1675" y="61"/>
                  </a:lnTo>
                  <a:lnTo>
                    <a:pt x="1682" y="59"/>
                  </a:lnTo>
                  <a:lnTo>
                    <a:pt x="1687" y="59"/>
                  </a:lnTo>
                  <a:lnTo>
                    <a:pt x="1692" y="52"/>
                  </a:lnTo>
                  <a:lnTo>
                    <a:pt x="1699" y="50"/>
                  </a:lnTo>
                  <a:lnTo>
                    <a:pt x="1705" y="45"/>
                  </a:lnTo>
                  <a:lnTo>
                    <a:pt x="1710" y="40"/>
                  </a:lnTo>
                  <a:lnTo>
                    <a:pt x="1715" y="42"/>
                  </a:lnTo>
                  <a:lnTo>
                    <a:pt x="1722" y="36"/>
                  </a:lnTo>
                  <a:lnTo>
                    <a:pt x="1727" y="35"/>
                  </a:lnTo>
                  <a:lnTo>
                    <a:pt x="1733" y="33"/>
                  </a:lnTo>
                  <a:lnTo>
                    <a:pt x="1740" y="35"/>
                  </a:lnTo>
                  <a:lnTo>
                    <a:pt x="1745" y="33"/>
                  </a:lnTo>
                  <a:lnTo>
                    <a:pt x="1750" y="29"/>
                  </a:lnTo>
                  <a:lnTo>
                    <a:pt x="1757" y="29"/>
                  </a:lnTo>
                  <a:lnTo>
                    <a:pt x="1762" y="29"/>
                  </a:lnTo>
                  <a:lnTo>
                    <a:pt x="1767" y="29"/>
                  </a:lnTo>
                  <a:lnTo>
                    <a:pt x="1773" y="28"/>
                  </a:lnTo>
                  <a:lnTo>
                    <a:pt x="1780" y="28"/>
                  </a:lnTo>
                  <a:lnTo>
                    <a:pt x="1785" y="31"/>
                  </a:lnTo>
                  <a:lnTo>
                    <a:pt x="1790" y="26"/>
                  </a:lnTo>
                  <a:lnTo>
                    <a:pt x="1797" y="29"/>
                  </a:lnTo>
                  <a:lnTo>
                    <a:pt x="1802" y="26"/>
                  </a:lnTo>
                  <a:lnTo>
                    <a:pt x="1808" y="24"/>
                  </a:lnTo>
                  <a:lnTo>
                    <a:pt x="1813" y="28"/>
                  </a:lnTo>
                  <a:lnTo>
                    <a:pt x="1820" y="22"/>
                  </a:lnTo>
                  <a:lnTo>
                    <a:pt x="1825" y="19"/>
                  </a:lnTo>
                  <a:lnTo>
                    <a:pt x="1830" y="19"/>
                  </a:lnTo>
                  <a:lnTo>
                    <a:pt x="1837" y="24"/>
                  </a:lnTo>
                  <a:lnTo>
                    <a:pt x="1843" y="24"/>
                  </a:lnTo>
                  <a:lnTo>
                    <a:pt x="1848" y="15"/>
                  </a:lnTo>
                  <a:lnTo>
                    <a:pt x="1853" y="24"/>
                  </a:lnTo>
                  <a:lnTo>
                    <a:pt x="1860" y="22"/>
                  </a:lnTo>
                  <a:lnTo>
                    <a:pt x="1865" y="29"/>
                  </a:lnTo>
                  <a:lnTo>
                    <a:pt x="1870" y="24"/>
                  </a:lnTo>
                  <a:lnTo>
                    <a:pt x="1877" y="21"/>
                  </a:lnTo>
                  <a:lnTo>
                    <a:pt x="1883" y="22"/>
                  </a:lnTo>
                  <a:lnTo>
                    <a:pt x="1888" y="26"/>
                  </a:lnTo>
                  <a:lnTo>
                    <a:pt x="1893" y="21"/>
                  </a:lnTo>
                  <a:lnTo>
                    <a:pt x="1900" y="24"/>
                  </a:lnTo>
                  <a:lnTo>
                    <a:pt x="1905" y="24"/>
                  </a:lnTo>
                  <a:lnTo>
                    <a:pt x="1911" y="26"/>
                  </a:lnTo>
                  <a:lnTo>
                    <a:pt x="1918" y="26"/>
                  </a:lnTo>
                  <a:lnTo>
                    <a:pt x="1923" y="24"/>
                  </a:lnTo>
                  <a:lnTo>
                    <a:pt x="1928" y="24"/>
                  </a:lnTo>
                  <a:lnTo>
                    <a:pt x="1933" y="24"/>
                  </a:lnTo>
                  <a:lnTo>
                    <a:pt x="1940" y="24"/>
                  </a:lnTo>
                  <a:lnTo>
                    <a:pt x="1945" y="22"/>
                  </a:lnTo>
                  <a:lnTo>
                    <a:pt x="1951" y="26"/>
                  </a:lnTo>
                  <a:lnTo>
                    <a:pt x="1958" y="26"/>
                  </a:lnTo>
                  <a:lnTo>
                    <a:pt x="1963" y="24"/>
                  </a:lnTo>
                  <a:lnTo>
                    <a:pt x="1968" y="24"/>
                  </a:lnTo>
                  <a:lnTo>
                    <a:pt x="1975" y="26"/>
                  </a:lnTo>
                  <a:lnTo>
                    <a:pt x="1980" y="21"/>
                  </a:lnTo>
                  <a:lnTo>
                    <a:pt x="1986" y="22"/>
                  </a:lnTo>
                  <a:lnTo>
                    <a:pt x="1991" y="24"/>
                  </a:lnTo>
                  <a:lnTo>
                    <a:pt x="1998" y="22"/>
                  </a:lnTo>
                  <a:lnTo>
                    <a:pt x="2003" y="22"/>
                  </a:lnTo>
                  <a:lnTo>
                    <a:pt x="2008" y="22"/>
                  </a:lnTo>
                  <a:lnTo>
                    <a:pt x="2015" y="24"/>
                  </a:lnTo>
                  <a:lnTo>
                    <a:pt x="2021" y="24"/>
                  </a:lnTo>
                  <a:lnTo>
                    <a:pt x="2026" y="24"/>
                  </a:lnTo>
                  <a:lnTo>
                    <a:pt x="2031" y="26"/>
                  </a:lnTo>
                  <a:lnTo>
                    <a:pt x="2038" y="21"/>
                  </a:lnTo>
                  <a:lnTo>
                    <a:pt x="2043" y="26"/>
                  </a:lnTo>
                  <a:lnTo>
                    <a:pt x="2048" y="21"/>
                  </a:lnTo>
                  <a:lnTo>
                    <a:pt x="2055" y="22"/>
                  </a:lnTo>
                  <a:lnTo>
                    <a:pt x="2061" y="26"/>
                  </a:lnTo>
                  <a:lnTo>
                    <a:pt x="2066" y="22"/>
                  </a:lnTo>
                  <a:lnTo>
                    <a:pt x="2071" y="21"/>
                  </a:lnTo>
                  <a:lnTo>
                    <a:pt x="2078" y="21"/>
                  </a:lnTo>
                  <a:lnTo>
                    <a:pt x="2083" y="17"/>
                  </a:lnTo>
                  <a:lnTo>
                    <a:pt x="2089" y="17"/>
                  </a:lnTo>
                  <a:lnTo>
                    <a:pt x="2096" y="21"/>
                  </a:lnTo>
                  <a:lnTo>
                    <a:pt x="2101" y="19"/>
                  </a:lnTo>
                  <a:lnTo>
                    <a:pt x="2106" y="15"/>
                  </a:lnTo>
                  <a:lnTo>
                    <a:pt x="2111" y="14"/>
                  </a:lnTo>
                  <a:lnTo>
                    <a:pt x="2118" y="22"/>
                  </a:lnTo>
                  <a:lnTo>
                    <a:pt x="2123" y="21"/>
                  </a:lnTo>
                  <a:lnTo>
                    <a:pt x="2129" y="19"/>
                  </a:lnTo>
                  <a:lnTo>
                    <a:pt x="2136" y="19"/>
                  </a:lnTo>
                  <a:lnTo>
                    <a:pt x="2141" y="21"/>
                  </a:lnTo>
                  <a:lnTo>
                    <a:pt x="2146" y="22"/>
                  </a:lnTo>
                  <a:lnTo>
                    <a:pt x="2151" y="19"/>
                  </a:lnTo>
                  <a:lnTo>
                    <a:pt x="2158" y="21"/>
                  </a:lnTo>
                  <a:lnTo>
                    <a:pt x="2164" y="21"/>
                  </a:lnTo>
                  <a:lnTo>
                    <a:pt x="2169" y="19"/>
                  </a:lnTo>
                  <a:lnTo>
                    <a:pt x="2176" y="22"/>
                  </a:lnTo>
                  <a:lnTo>
                    <a:pt x="2181" y="17"/>
                  </a:lnTo>
                  <a:lnTo>
                    <a:pt x="2186" y="22"/>
                  </a:lnTo>
                  <a:lnTo>
                    <a:pt x="2193" y="24"/>
                  </a:lnTo>
                  <a:lnTo>
                    <a:pt x="2199" y="22"/>
                  </a:lnTo>
                  <a:lnTo>
                    <a:pt x="2204" y="19"/>
                  </a:lnTo>
                  <a:lnTo>
                    <a:pt x="2209" y="21"/>
                  </a:lnTo>
                  <a:lnTo>
                    <a:pt x="2216" y="21"/>
                  </a:lnTo>
                  <a:lnTo>
                    <a:pt x="2221" y="21"/>
                  </a:lnTo>
                  <a:lnTo>
                    <a:pt x="2226" y="19"/>
                  </a:lnTo>
                  <a:lnTo>
                    <a:pt x="2233" y="19"/>
                  </a:lnTo>
                  <a:lnTo>
                    <a:pt x="2239" y="14"/>
                  </a:lnTo>
                  <a:lnTo>
                    <a:pt x="2244" y="19"/>
                  </a:lnTo>
                  <a:lnTo>
                    <a:pt x="2249" y="21"/>
                  </a:lnTo>
                  <a:lnTo>
                    <a:pt x="2256" y="19"/>
                  </a:lnTo>
                  <a:lnTo>
                    <a:pt x="2261" y="15"/>
                  </a:lnTo>
                  <a:lnTo>
                    <a:pt x="2267" y="21"/>
                  </a:lnTo>
                  <a:lnTo>
                    <a:pt x="2274" y="21"/>
                  </a:lnTo>
                  <a:lnTo>
                    <a:pt x="2279" y="22"/>
                  </a:lnTo>
                  <a:lnTo>
                    <a:pt x="2284" y="24"/>
                  </a:lnTo>
                  <a:lnTo>
                    <a:pt x="2289" y="24"/>
                  </a:lnTo>
                  <a:lnTo>
                    <a:pt x="2296" y="24"/>
                  </a:lnTo>
                  <a:lnTo>
                    <a:pt x="2301" y="21"/>
                  </a:lnTo>
                  <a:lnTo>
                    <a:pt x="2307" y="21"/>
                  </a:lnTo>
                  <a:lnTo>
                    <a:pt x="2314" y="22"/>
                  </a:lnTo>
                  <a:lnTo>
                    <a:pt x="2319" y="22"/>
                  </a:lnTo>
                  <a:lnTo>
                    <a:pt x="2324" y="21"/>
                  </a:lnTo>
                  <a:lnTo>
                    <a:pt x="2329" y="21"/>
                  </a:lnTo>
                  <a:lnTo>
                    <a:pt x="2336" y="22"/>
                  </a:lnTo>
                  <a:lnTo>
                    <a:pt x="2342" y="15"/>
                  </a:lnTo>
                  <a:lnTo>
                    <a:pt x="2347" y="19"/>
                  </a:lnTo>
                  <a:lnTo>
                    <a:pt x="2354" y="21"/>
                  </a:lnTo>
                  <a:lnTo>
                    <a:pt x="2359" y="22"/>
                  </a:lnTo>
                  <a:lnTo>
                    <a:pt x="2364" y="26"/>
                  </a:lnTo>
                  <a:lnTo>
                    <a:pt x="2370" y="22"/>
                  </a:lnTo>
                  <a:lnTo>
                    <a:pt x="2377" y="24"/>
                  </a:lnTo>
                  <a:lnTo>
                    <a:pt x="2382" y="24"/>
                  </a:lnTo>
                  <a:lnTo>
                    <a:pt x="2387" y="28"/>
                  </a:lnTo>
                  <a:lnTo>
                    <a:pt x="2394" y="29"/>
                  </a:lnTo>
                  <a:lnTo>
                    <a:pt x="2399" y="19"/>
                  </a:lnTo>
                  <a:lnTo>
                    <a:pt x="2404" y="21"/>
                  </a:lnTo>
                  <a:lnTo>
                    <a:pt x="2411" y="29"/>
                  </a:lnTo>
                  <a:lnTo>
                    <a:pt x="2417" y="28"/>
                  </a:lnTo>
                  <a:lnTo>
                    <a:pt x="2422" y="29"/>
                  </a:lnTo>
                  <a:lnTo>
                    <a:pt x="2427" y="26"/>
                  </a:lnTo>
                  <a:lnTo>
                    <a:pt x="2434" y="22"/>
                  </a:lnTo>
                  <a:lnTo>
                    <a:pt x="2439" y="24"/>
                  </a:lnTo>
                  <a:lnTo>
                    <a:pt x="2445" y="26"/>
                  </a:lnTo>
                  <a:lnTo>
                    <a:pt x="2452" y="22"/>
                  </a:lnTo>
                  <a:lnTo>
                    <a:pt x="2457" y="22"/>
                  </a:lnTo>
                  <a:lnTo>
                    <a:pt x="2462" y="21"/>
                  </a:lnTo>
                  <a:lnTo>
                    <a:pt x="2467" y="24"/>
                  </a:lnTo>
                  <a:lnTo>
                    <a:pt x="2474" y="22"/>
                  </a:lnTo>
                  <a:lnTo>
                    <a:pt x="2479" y="22"/>
                  </a:lnTo>
                  <a:lnTo>
                    <a:pt x="2485" y="22"/>
                  </a:lnTo>
                  <a:lnTo>
                    <a:pt x="2492" y="21"/>
                  </a:lnTo>
                  <a:lnTo>
                    <a:pt x="2497" y="24"/>
                  </a:lnTo>
                  <a:lnTo>
                    <a:pt x="2502" y="29"/>
                  </a:lnTo>
                  <a:lnTo>
                    <a:pt x="2507" y="26"/>
                  </a:lnTo>
                  <a:lnTo>
                    <a:pt x="2514" y="24"/>
                  </a:lnTo>
                  <a:lnTo>
                    <a:pt x="2520" y="28"/>
                  </a:lnTo>
                  <a:lnTo>
                    <a:pt x="2525" y="28"/>
                  </a:lnTo>
                  <a:lnTo>
                    <a:pt x="2532" y="26"/>
                  </a:lnTo>
                  <a:lnTo>
                    <a:pt x="2537" y="24"/>
                  </a:lnTo>
                  <a:lnTo>
                    <a:pt x="2542" y="31"/>
                  </a:lnTo>
                  <a:lnTo>
                    <a:pt x="2548" y="33"/>
                  </a:lnTo>
                  <a:lnTo>
                    <a:pt x="2555" y="24"/>
                  </a:lnTo>
                  <a:lnTo>
                    <a:pt x="2560" y="24"/>
                  </a:lnTo>
                  <a:lnTo>
                    <a:pt x="2565" y="26"/>
                  </a:lnTo>
                  <a:lnTo>
                    <a:pt x="2572" y="31"/>
                  </a:lnTo>
                  <a:lnTo>
                    <a:pt x="2577" y="26"/>
                  </a:lnTo>
                  <a:lnTo>
                    <a:pt x="2582" y="3"/>
                  </a:lnTo>
                  <a:lnTo>
                    <a:pt x="2588" y="28"/>
                  </a:lnTo>
                  <a:lnTo>
                    <a:pt x="2595" y="26"/>
                  </a:lnTo>
                  <a:lnTo>
                    <a:pt x="2600" y="26"/>
                  </a:lnTo>
                  <a:lnTo>
                    <a:pt x="2605" y="21"/>
                  </a:lnTo>
                  <a:lnTo>
                    <a:pt x="2612" y="24"/>
                  </a:lnTo>
                  <a:lnTo>
                    <a:pt x="2617" y="17"/>
                  </a:lnTo>
                  <a:lnTo>
                    <a:pt x="2623" y="21"/>
                  </a:lnTo>
                  <a:lnTo>
                    <a:pt x="2628" y="17"/>
                  </a:lnTo>
                  <a:lnTo>
                    <a:pt x="2635" y="22"/>
                  </a:lnTo>
                  <a:lnTo>
                    <a:pt x="2640" y="21"/>
                  </a:lnTo>
                  <a:lnTo>
                    <a:pt x="2645" y="19"/>
                  </a:lnTo>
                  <a:lnTo>
                    <a:pt x="2652" y="22"/>
                  </a:lnTo>
                  <a:lnTo>
                    <a:pt x="2657" y="22"/>
                  </a:lnTo>
                  <a:lnTo>
                    <a:pt x="2663" y="21"/>
                  </a:lnTo>
                  <a:lnTo>
                    <a:pt x="2670" y="21"/>
                  </a:lnTo>
                  <a:lnTo>
                    <a:pt x="2675" y="17"/>
                  </a:lnTo>
                  <a:lnTo>
                    <a:pt x="2678" y="19"/>
                  </a:lnTo>
                </a:path>
              </a:pathLst>
            </a:custGeom>
            <a:noFill/>
            <a:ln w="317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134" name="Freeform 5">
              <a:extLst>
                <a:ext uri="{FF2B5EF4-FFF2-40B4-BE49-F238E27FC236}">
                  <a16:creationId xmlns:a16="http://schemas.microsoft.com/office/drawing/2014/main" id="{183D8D6A-62CE-484F-ACD0-B33D60280D6C}"/>
                </a:ext>
              </a:extLst>
            </p:cNvPr>
            <p:cNvSpPr>
              <a:spLocks/>
            </p:cNvSpPr>
            <p:nvPr/>
          </p:nvSpPr>
          <p:spPr bwMode="auto">
            <a:xfrm>
              <a:off x="1041" y="2319"/>
              <a:ext cx="4095" cy="1282"/>
            </a:xfrm>
            <a:custGeom>
              <a:avLst/>
              <a:gdLst>
                <a:gd name="T0" fmla="*/ 9933 w 2678"/>
                <a:gd name="T1" fmla="*/ 16284 h 688"/>
                <a:gd name="T2" fmla="*/ 21246 w 2678"/>
                <a:gd name="T3" fmla="*/ 12261 h 688"/>
                <a:gd name="T4" fmla="*/ 33055 w 2678"/>
                <a:gd name="T5" fmla="*/ 38555 h 688"/>
                <a:gd name="T6" fmla="*/ 44476 w 2678"/>
                <a:gd name="T7" fmla="*/ 44909 h 688"/>
                <a:gd name="T8" fmla="*/ 55712 w 2678"/>
                <a:gd name="T9" fmla="*/ 60908 h 688"/>
                <a:gd name="T10" fmla="*/ 67526 w 2678"/>
                <a:gd name="T11" fmla="*/ 34867 h 688"/>
                <a:gd name="T12" fmla="*/ 78981 w 2678"/>
                <a:gd name="T13" fmla="*/ 59065 h 688"/>
                <a:gd name="T14" fmla="*/ 90215 w 2678"/>
                <a:gd name="T15" fmla="*/ 68477 h 688"/>
                <a:gd name="T16" fmla="*/ 101961 w 2678"/>
                <a:gd name="T17" fmla="*/ 82846 h 688"/>
                <a:gd name="T18" fmla="*/ 113317 w 2678"/>
                <a:gd name="T19" fmla="*/ 2246867 h 688"/>
                <a:gd name="T20" fmla="*/ 124683 w 2678"/>
                <a:gd name="T21" fmla="*/ 1694575 h 688"/>
                <a:gd name="T22" fmla="*/ 135944 w 2678"/>
                <a:gd name="T23" fmla="*/ 1061906 h 688"/>
                <a:gd name="T24" fmla="*/ 147694 w 2678"/>
                <a:gd name="T25" fmla="*/ 609095 h 688"/>
                <a:gd name="T26" fmla="*/ 159142 w 2678"/>
                <a:gd name="T27" fmla="*/ 374840 h 688"/>
                <a:gd name="T28" fmla="*/ 170499 w 2678"/>
                <a:gd name="T29" fmla="*/ 284159 h 688"/>
                <a:gd name="T30" fmla="*/ 182188 w 2678"/>
                <a:gd name="T31" fmla="*/ 199304 h 688"/>
                <a:gd name="T32" fmla="*/ 193664 w 2678"/>
                <a:gd name="T33" fmla="*/ 166503 h 688"/>
                <a:gd name="T34" fmla="*/ 205002 w 2678"/>
                <a:gd name="T35" fmla="*/ 150316 h 688"/>
                <a:gd name="T36" fmla="*/ 216746 w 2678"/>
                <a:gd name="T37" fmla="*/ 105355 h 688"/>
                <a:gd name="T38" fmla="*/ 227982 w 2678"/>
                <a:gd name="T39" fmla="*/ 83682 h 688"/>
                <a:gd name="T40" fmla="*/ 239357 w 2678"/>
                <a:gd name="T41" fmla="*/ 91251 h 688"/>
                <a:gd name="T42" fmla="*/ 251115 w 2678"/>
                <a:gd name="T43" fmla="*/ 75252 h 688"/>
                <a:gd name="T44" fmla="*/ 262520 w 2678"/>
                <a:gd name="T45" fmla="*/ 75252 h 688"/>
                <a:gd name="T46" fmla="*/ 273928 w 2678"/>
                <a:gd name="T47" fmla="*/ 59065 h 688"/>
                <a:gd name="T48" fmla="*/ 285677 w 2678"/>
                <a:gd name="T49" fmla="*/ 44909 h 688"/>
                <a:gd name="T50" fmla="*/ 296913 w 2678"/>
                <a:gd name="T51" fmla="*/ 60908 h 688"/>
                <a:gd name="T52" fmla="*/ 308382 w 2678"/>
                <a:gd name="T53" fmla="*/ 38555 h 688"/>
                <a:gd name="T54" fmla="*/ 320199 w 2678"/>
                <a:gd name="T55" fmla="*/ 52502 h 688"/>
                <a:gd name="T56" fmla="*/ 331432 w 2678"/>
                <a:gd name="T57" fmla="*/ 44909 h 688"/>
                <a:gd name="T58" fmla="*/ 342518 w 2678"/>
                <a:gd name="T59" fmla="*/ 38555 h 688"/>
                <a:gd name="T60" fmla="*/ 354256 w 2678"/>
                <a:gd name="T61" fmla="*/ 38555 h 688"/>
                <a:gd name="T62" fmla="*/ 366006 w 2678"/>
                <a:gd name="T63" fmla="*/ 235007 h 688"/>
                <a:gd name="T64" fmla="*/ 377084 w 2678"/>
                <a:gd name="T65" fmla="*/ 1414428 h 688"/>
                <a:gd name="T66" fmla="*/ 388615 w 2678"/>
                <a:gd name="T67" fmla="*/ 980238 h 688"/>
                <a:gd name="T68" fmla="*/ 400360 w 2678"/>
                <a:gd name="T69" fmla="*/ 586867 h 688"/>
                <a:gd name="T70" fmla="*/ 411448 w 2678"/>
                <a:gd name="T71" fmla="*/ 348812 h 688"/>
                <a:gd name="T72" fmla="*/ 422782 w 2678"/>
                <a:gd name="T73" fmla="*/ 235007 h 688"/>
                <a:gd name="T74" fmla="*/ 434864 w 2678"/>
                <a:gd name="T75" fmla="*/ 127598 h 688"/>
                <a:gd name="T76" fmla="*/ 445991 w 2678"/>
                <a:gd name="T77" fmla="*/ 113494 h 688"/>
                <a:gd name="T78" fmla="*/ 457252 w 2678"/>
                <a:gd name="T79" fmla="*/ 91251 h 688"/>
                <a:gd name="T80" fmla="*/ 469050 w 2678"/>
                <a:gd name="T81" fmla="*/ 75252 h 688"/>
                <a:gd name="T82" fmla="*/ 480571 w 2678"/>
                <a:gd name="T83" fmla="*/ 82846 h 688"/>
                <a:gd name="T84" fmla="*/ 491762 w 2678"/>
                <a:gd name="T85" fmla="*/ 52502 h 688"/>
                <a:gd name="T86" fmla="*/ 503517 w 2678"/>
                <a:gd name="T87" fmla="*/ 60908 h 688"/>
                <a:gd name="T88" fmla="*/ 515114 w 2678"/>
                <a:gd name="T89" fmla="*/ 44909 h 688"/>
                <a:gd name="T90" fmla="*/ 526235 w 2678"/>
                <a:gd name="T91" fmla="*/ 59065 h 688"/>
                <a:gd name="T92" fmla="*/ 537466 w 2678"/>
                <a:gd name="T93" fmla="*/ 68477 h 688"/>
                <a:gd name="T94" fmla="*/ 549588 w 2678"/>
                <a:gd name="T95" fmla="*/ 59065 h 688"/>
                <a:gd name="T96" fmla="*/ 560695 w 2678"/>
                <a:gd name="T97" fmla="*/ 60908 h 688"/>
                <a:gd name="T98" fmla="*/ 571974 w 2678"/>
                <a:gd name="T99" fmla="*/ 44909 h 688"/>
                <a:gd name="T100" fmla="*/ 583718 w 2678"/>
                <a:gd name="T101" fmla="*/ 52502 h 688"/>
                <a:gd name="T102" fmla="*/ 595205 w 2678"/>
                <a:gd name="T103" fmla="*/ 68477 h 688"/>
                <a:gd name="T104" fmla="*/ 606551 w 2678"/>
                <a:gd name="T105" fmla="*/ 59065 h 688"/>
                <a:gd name="T106" fmla="*/ 618258 w 2678"/>
                <a:gd name="T107" fmla="*/ 34867 h 688"/>
                <a:gd name="T108" fmla="*/ 629716 w 2678"/>
                <a:gd name="T109" fmla="*/ 52502 h 688"/>
                <a:gd name="T110" fmla="*/ 640898 w 2678"/>
                <a:gd name="T111" fmla="*/ 52502 h 688"/>
                <a:gd name="T112" fmla="*/ 652648 w 2678"/>
                <a:gd name="T113" fmla="*/ 30343 h 688"/>
                <a:gd name="T114" fmla="*/ 664000 w 2678"/>
                <a:gd name="T115" fmla="*/ 44909 h 6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78"/>
                <a:gd name="T175" fmla="*/ 0 h 688"/>
                <a:gd name="T176" fmla="*/ 2678 w 2678"/>
                <a:gd name="T177" fmla="*/ 688 h 6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78" h="688">
                  <a:moveTo>
                    <a:pt x="0" y="0"/>
                  </a:moveTo>
                  <a:lnTo>
                    <a:pt x="5" y="0"/>
                  </a:lnTo>
                  <a:lnTo>
                    <a:pt x="12" y="9"/>
                  </a:lnTo>
                  <a:lnTo>
                    <a:pt x="17" y="0"/>
                  </a:lnTo>
                  <a:lnTo>
                    <a:pt x="22" y="2"/>
                  </a:lnTo>
                  <a:lnTo>
                    <a:pt x="28" y="4"/>
                  </a:lnTo>
                  <a:lnTo>
                    <a:pt x="35" y="9"/>
                  </a:lnTo>
                  <a:lnTo>
                    <a:pt x="40" y="5"/>
                  </a:lnTo>
                  <a:lnTo>
                    <a:pt x="45" y="5"/>
                  </a:lnTo>
                  <a:lnTo>
                    <a:pt x="52" y="4"/>
                  </a:lnTo>
                  <a:lnTo>
                    <a:pt x="57" y="7"/>
                  </a:lnTo>
                  <a:lnTo>
                    <a:pt x="63" y="5"/>
                  </a:lnTo>
                  <a:lnTo>
                    <a:pt x="68" y="7"/>
                  </a:lnTo>
                  <a:lnTo>
                    <a:pt x="75" y="2"/>
                  </a:lnTo>
                  <a:lnTo>
                    <a:pt x="80" y="4"/>
                  </a:lnTo>
                  <a:lnTo>
                    <a:pt x="85" y="4"/>
                  </a:lnTo>
                  <a:lnTo>
                    <a:pt x="92" y="11"/>
                  </a:lnTo>
                  <a:lnTo>
                    <a:pt x="97" y="9"/>
                  </a:lnTo>
                  <a:lnTo>
                    <a:pt x="103" y="7"/>
                  </a:lnTo>
                  <a:lnTo>
                    <a:pt x="108" y="4"/>
                  </a:lnTo>
                  <a:lnTo>
                    <a:pt x="115" y="9"/>
                  </a:lnTo>
                  <a:lnTo>
                    <a:pt x="120" y="11"/>
                  </a:lnTo>
                  <a:lnTo>
                    <a:pt x="125" y="11"/>
                  </a:lnTo>
                  <a:lnTo>
                    <a:pt x="132" y="12"/>
                  </a:lnTo>
                  <a:lnTo>
                    <a:pt x="138" y="4"/>
                  </a:lnTo>
                  <a:lnTo>
                    <a:pt x="143" y="7"/>
                  </a:lnTo>
                  <a:lnTo>
                    <a:pt x="150" y="11"/>
                  </a:lnTo>
                  <a:lnTo>
                    <a:pt x="155" y="7"/>
                  </a:lnTo>
                  <a:lnTo>
                    <a:pt x="160" y="9"/>
                  </a:lnTo>
                  <a:lnTo>
                    <a:pt x="166" y="12"/>
                  </a:lnTo>
                  <a:lnTo>
                    <a:pt x="173" y="16"/>
                  </a:lnTo>
                  <a:lnTo>
                    <a:pt x="178" y="14"/>
                  </a:lnTo>
                  <a:lnTo>
                    <a:pt x="183" y="9"/>
                  </a:lnTo>
                  <a:lnTo>
                    <a:pt x="190" y="9"/>
                  </a:lnTo>
                  <a:lnTo>
                    <a:pt x="195" y="12"/>
                  </a:lnTo>
                  <a:lnTo>
                    <a:pt x="200" y="19"/>
                  </a:lnTo>
                  <a:lnTo>
                    <a:pt x="206" y="18"/>
                  </a:lnTo>
                  <a:lnTo>
                    <a:pt x="213" y="12"/>
                  </a:lnTo>
                  <a:lnTo>
                    <a:pt x="218" y="12"/>
                  </a:lnTo>
                  <a:lnTo>
                    <a:pt x="223" y="19"/>
                  </a:lnTo>
                  <a:lnTo>
                    <a:pt x="230" y="14"/>
                  </a:lnTo>
                  <a:lnTo>
                    <a:pt x="235" y="12"/>
                  </a:lnTo>
                  <a:lnTo>
                    <a:pt x="241" y="12"/>
                  </a:lnTo>
                  <a:lnTo>
                    <a:pt x="246" y="9"/>
                  </a:lnTo>
                  <a:lnTo>
                    <a:pt x="253" y="11"/>
                  </a:lnTo>
                  <a:lnTo>
                    <a:pt x="258" y="18"/>
                  </a:lnTo>
                  <a:lnTo>
                    <a:pt x="263" y="9"/>
                  </a:lnTo>
                  <a:lnTo>
                    <a:pt x="270" y="11"/>
                  </a:lnTo>
                  <a:lnTo>
                    <a:pt x="275" y="14"/>
                  </a:lnTo>
                  <a:lnTo>
                    <a:pt x="281" y="18"/>
                  </a:lnTo>
                  <a:lnTo>
                    <a:pt x="286" y="12"/>
                  </a:lnTo>
                  <a:lnTo>
                    <a:pt x="293" y="7"/>
                  </a:lnTo>
                  <a:lnTo>
                    <a:pt x="298" y="18"/>
                  </a:lnTo>
                  <a:lnTo>
                    <a:pt x="303" y="11"/>
                  </a:lnTo>
                  <a:lnTo>
                    <a:pt x="310" y="25"/>
                  </a:lnTo>
                  <a:lnTo>
                    <a:pt x="316" y="18"/>
                  </a:lnTo>
                  <a:lnTo>
                    <a:pt x="321" y="12"/>
                  </a:lnTo>
                  <a:lnTo>
                    <a:pt x="326" y="19"/>
                  </a:lnTo>
                  <a:lnTo>
                    <a:pt x="333" y="14"/>
                  </a:lnTo>
                  <a:lnTo>
                    <a:pt x="338" y="19"/>
                  </a:lnTo>
                  <a:lnTo>
                    <a:pt x="344" y="14"/>
                  </a:lnTo>
                  <a:lnTo>
                    <a:pt x="351" y="16"/>
                  </a:lnTo>
                  <a:lnTo>
                    <a:pt x="356" y="18"/>
                  </a:lnTo>
                  <a:lnTo>
                    <a:pt x="361" y="21"/>
                  </a:lnTo>
                  <a:lnTo>
                    <a:pt x="368" y="19"/>
                  </a:lnTo>
                  <a:lnTo>
                    <a:pt x="373" y="16"/>
                  </a:lnTo>
                  <a:lnTo>
                    <a:pt x="378" y="12"/>
                  </a:lnTo>
                  <a:lnTo>
                    <a:pt x="384" y="21"/>
                  </a:lnTo>
                  <a:lnTo>
                    <a:pt x="391" y="19"/>
                  </a:lnTo>
                  <a:lnTo>
                    <a:pt x="396" y="23"/>
                  </a:lnTo>
                  <a:lnTo>
                    <a:pt x="401" y="19"/>
                  </a:lnTo>
                  <a:lnTo>
                    <a:pt x="408" y="25"/>
                  </a:lnTo>
                  <a:lnTo>
                    <a:pt x="413" y="32"/>
                  </a:lnTo>
                  <a:lnTo>
                    <a:pt x="419" y="86"/>
                  </a:lnTo>
                  <a:lnTo>
                    <a:pt x="424" y="173"/>
                  </a:lnTo>
                  <a:lnTo>
                    <a:pt x="431" y="285"/>
                  </a:lnTo>
                  <a:lnTo>
                    <a:pt x="436" y="461"/>
                  </a:lnTo>
                  <a:lnTo>
                    <a:pt x="441" y="611"/>
                  </a:lnTo>
                  <a:lnTo>
                    <a:pt x="448" y="684"/>
                  </a:lnTo>
                  <a:lnTo>
                    <a:pt x="453" y="688"/>
                  </a:lnTo>
                  <a:lnTo>
                    <a:pt x="459" y="676"/>
                  </a:lnTo>
                  <a:lnTo>
                    <a:pt x="464" y="670"/>
                  </a:lnTo>
                  <a:lnTo>
                    <a:pt x="471" y="650"/>
                  </a:lnTo>
                  <a:lnTo>
                    <a:pt x="476" y="627"/>
                  </a:lnTo>
                  <a:lnTo>
                    <a:pt x="481" y="597"/>
                  </a:lnTo>
                  <a:lnTo>
                    <a:pt x="488" y="573"/>
                  </a:lnTo>
                  <a:lnTo>
                    <a:pt x="494" y="548"/>
                  </a:lnTo>
                  <a:lnTo>
                    <a:pt x="499" y="519"/>
                  </a:lnTo>
                  <a:lnTo>
                    <a:pt x="504" y="494"/>
                  </a:lnTo>
                  <a:lnTo>
                    <a:pt x="511" y="466"/>
                  </a:lnTo>
                  <a:lnTo>
                    <a:pt x="516" y="445"/>
                  </a:lnTo>
                  <a:lnTo>
                    <a:pt x="522" y="423"/>
                  </a:lnTo>
                  <a:lnTo>
                    <a:pt x="529" y="396"/>
                  </a:lnTo>
                  <a:lnTo>
                    <a:pt x="534" y="370"/>
                  </a:lnTo>
                  <a:lnTo>
                    <a:pt x="539" y="349"/>
                  </a:lnTo>
                  <a:lnTo>
                    <a:pt x="544" y="325"/>
                  </a:lnTo>
                  <a:lnTo>
                    <a:pt x="551" y="311"/>
                  </a:lnTo>
                  <a:lnTo>
                    <a:pt x="556" y="292"/>
                  </a:lnTo>
                  <a:lnTo>
                    <a:pt x="562" y="271"/>
                  </a:lnTo>
                  <a:lnTo>
                    <a:pt x="569" y="250"/>
                  </a:lnTo>
                  <a:lnTo>
                    <a:pt x="574" y="234"/>
                  </a:lnTo>
                  <a:lnTo>
                    <a:pt x="579" y="218"/>
                  </a:lnTo>
                  <a:lnTo>
                    <a:pt x="586" y="208"/>
                  </a:lnTo>
                  <a:lnTo>
                    <a:pt x="591" y="187"/>
                  </a:lnTo>
                  <a:lnTo>
                    <a:pt x="597" y="176"/>
                  </a:lnTo>
                  <a:lnTo>
                    <a:pt x="602" y="163"/>
                  </a:lnTo>
                  <a:lnTo>
                    <a:pt x="609" y="152"/>
                  </a:lnTo>
                  <a:lnTo>
                    <a:pt x="614" y="145"/>
                  </a:lnTo>
                  <a:lnTo>
                    <a:pt x="619" y="131"/>
                  </a:lnTo>
                  <a:lnTo>
                    <a:pt x="626" y="133"/>
                  </a:lnTo>
                  <a:lnTo>
                    <a:pt x="631" y="121"/>
                  </a:lnTo>
                  <a:lnTo>
                    <a:pt x="637" y="115"/>
                  </a:lnTo>
                  <a:lnTo>
                    <a:pt x="642" y="108"/>
                  </a:lnTo>
                  <a:lnTo>
                    <a:pt x="649" y="107"/>
                  </a:lnTo>
                  <a:lnTo>
                    <a:pt x="654" y="96"/>
                  </a:lnTo>
                  <a:lnTo>
                    <a:pt x="659" y="98"/>
                  </a:lnTo>
                  <a:lnTo>
                    <a:pt x="666" y="93"/>
                  </a:lnTo>
                  <a:lnTo>
                    <a:pt x="672" y="94"/>
                  </a:lnTo>
                  <a:lnTo>
                    <a:pt x="677" y="82"/>
                  </a:lnTo>
                  <a:lnTo>
                    <a:pt x="682" y="87"/>
                  </a:lnTo>
                  <a:lnTo>
                    <a:pt x="689" y="82"/>
                  </a:lnTo>
                  <a:lnTo>
                    <a:pt x="694" y="80"/>
                  </a:lnTo>
                  <a:lnTo>
                    <a:pt x="700" y="73"/>
                  </a:lnTo>
                  <a:lnTo>
                    <a:pt x="707" y="75"/>
                  </a:lnTo>
                  <a:lnTo>
                    <a:pt x="712" y="70"/>
                  </a:lnTo>
                  <a:lnTo>
                    <a:pt x="717" y="68"/>
                  </a:lnTo>
                  <a:lnTo>
                    <a:pt x="722" y="68"/>
                  </a:lnTo>
                  <a:lnTo>
                    <a:pt x="729" y="61"/>
                  </a:lnTo>
                  <a:lnTo>
                    <a:pt x="734" y="61"/>
                  </a:lnTo>
                  <a:lnTo>
                    <a:pt x="740" y="63"/>
                  </a:lnTo>
                  <a:lnTo>
                    <a:pt x="747" y="58"/>
                  </a:lnTo>
                  <a:lnTo>
                    <a:pt x="752" y="51"/>
                  </a:lnTo>
                  <a:lnTo>
                    <a:pt x="757" y="49"/>
                  </a:lnTo>
                  <a:lnTo>
                    <a:pt x="762" y="53"/>
                  </a:lnTo>
                  <a:lnTo>
                    <a:pt x="769" y="53"/>
                  </a:lnTo>
                  <a:lnTo>
                    <a:pt x="775" y="51"/>
                  </a:lnTo>
                  <a:lnTo>
                    <a:pt x="780" y="53"/>
                  </a:lnTo>
                  <a:lnTo>
                    <a:pt x="787" y="44"/>
                  </a:lnTo>
                  <a:lnTo>
                    <a:pt x="792" y="53"/>
                  </a:lnTo>
                  <a:lnTo>
                    <a:pt x="797" y="47"/>
                  </a:lnTo>
                  <a:lnTo>
                    <a:pt x="804" y="44"/>
                  </a:lnTo>
                  <a:lnTo>
                    <a:pt x="809" y="44"/>
                  </a:lnTo>
                  <a:lnTo>
                    <a:pt x="815" y="46"/>
                  </a:lnTo>
                  <a:lnTo>
                    <a:pt x="820" y="46"/>
                  </a:lnTo>
                  <a:lnTo>
                    <a:pt x="827" y="46"/>
                  </a:lnTo>
                  <a:lnTo>
                    <a:pt x="832" y="40"/>
                  </a:lnTo>
                  <a:lnTo>
                    <a:pt x="837" y="39"/>
                  </a:lnTo>
                  <a:lnTo>
                    <a:pt x="844" y="35"/>
                  </a:lnTo>
                  <a:lnTo>
                    <a:pt x="850" y="39"/>
                  </a:lnTo>
                  <a:lnTo>
                    <a:pt x="855" y="37"/>
                  </a:lnTo>
                  <a:lnTo>
                    <a:pt x="860" y="37"/>
                  </a:lnTo>
                  <a:lnTo>
                    <a:pt x="867" y="32"/>
                  </a:lnTo>
                  <a:lnTo>
                    <a:pt x="872" y="30"/>
                  </a:lnTo>
                  <a:lnTo>
                    <a:pt x="878" y="33"/>
                  </a:lnTo>
                  <a:lnTo>
                    <a:pt x="884" y="30"/>
                  </a:lnTo>
                  <a:lnTo>
                    <a:pt x="890" y="28"/>
                  </a:lnTo>
                  <a:lnTo>
                    <a:pt x="895" y="28"/>
                  </a:lnTo>
                  <a:lnTo>
                    <a:pt x="900" y="30"/>
                  </a:lnTo>
                  <a:lnTo>
                    <a:pt x="907" y="30"/>
                  </a:lnTo>
                  <a:lnTo>
                    <a:pt x="912" y="26"/>
                  </a:lnTo>
                  <a:lnTo>
                    <a:pt x="918" y="28"/>
                  </a:lnTo>
                  <a:lnTo>
                    <a:pt x="925" y="33"/>
                  </a:lnTo>
                  <a:lnTo>
                    <a:pt x="930" y="32"/>
                  </a:lnTo>
                  <a:lnTo>
                    <a:pt x="935" y="28"/>
                  </a:lnTo>
                  <a:lnTo>
                    <a:pt x="940" y="30"/>
                  </a:lnTo>
                  <a:lnTo>
                    <a:pt x="947" y="30"/>
                  </a:lnTo>
                  <a:lnTo>
                    <a:pt x="953" y="23"/>
                  </a:lnTo>
                  <a:lnTo>
                    <a:pt x="958" y="28"/>
                  </a:lnTo>
                  <a:lnTo>
                    <a:pt x="965" y="26"/>
                  </a:lnTo>
                  <a:lnTo>
                    <a:pt x="970" y="26"/>
                  </a:lnTo>
                  <a:lnTo>
                    <a:pt x="975" y="25"/>
                  </a:lnTo>
                  <a:lnTo>
                    <a:pt x="980" y="26"/>
                  </a:lnTo>
                  <a:lnTo>
                    <a:pt x="987" y="25"/>
                  </a:lnTo>
                  <a:lnTo>
                    <a:pt x="993" y="26"/>
                  </a:lnTo>
                  <a:lnTo>
                    <a:pt x="998" y="23"/>
                  </a:lnTo>
                  <a:lnTo>
                    <a:pt x="1005" y="23"/>
                  </a:lnTo>
                  <a:lnTo>
                    <a:pt x="1010" y="21"/>
                  </a:lnTo>
                  <a:lnTo>
                    <a:pt x="1015" y="23"/>
                  </a:lnTo>
                  <a:lnTo>
                    <a:pt x="1021" y="23"/>
                  </a:lnTo>
                  <a:lnTo>
                    <a:pt x="1028" y="19"/>
                  </a:lnTo>
                  <a:lnTo>
                    <a:pt x="1033" y="21"/>
                  </a:lnTo>
                  <a:lnTo>
                    <a:pt x="1038" y="18"/>
                  </a:lnTo>
                  <a:lnTo>
                    <a:pt x="1045" y="21"/>
                  </a:lnTo>
                  <a:lnTo>
                    <a:pt x="1050" y="23"/>
                  </a:lnTo>
                  <a:lnTo>
                    <a:pt x="1056" y="25"/>
                  </a:lnTo>
                  <a:lnTo>
                    <a:pt x="1062" y="21"/>
                  </a:lnTo>
                  <a:lnTo>
                    <a:pt x="1068" y="21"/>
                  </a:lnTo>
                  <a:lnTo>
                    <a:pt x="1073" y="19"/>
                  </a:lnTo>
                  <a:lnTo>
                    <a:pt x="1078" y="21"/>
                  </a:lnTo>
                  <a:lnTo>
                    <a:pt x="1085" y="19"/>
                  </a:lnTo>
                  <a:lnTo>
                    <a:pt x="1090" y="18"/>
                  </a:lnTo>
                  <a:lnTo>
                    <a:pt x="1096" y="18"/>
                  </a:lnTo>
                  <a:lnTo>
                    <a:pt x="1103" y="18"/>
                  </a:lnTo>
                  <a:lnTo>
                    <a:pt x="1108" y="16"/>
                  </a:lnTo>
                  <a:lnTo>
                    <a:pt x="1113" y="21"/>
                  </a:lnTo>
                  <a:lnTo>
                    <a:pt x="1118" y="18"/>
                  </a:lnTo>
                  <a:lnTo>
                    <a:pt x="1125" y="19"/>
                  </a:lnTo>
                  <a:lnTo>
                    <a:pt x="1131" y="23"/>
                  </a:lnTo>
                  <a:lnTo>
                    <a:pt x="1136" y="21"/>
                  </a:lnTo>
                  <a:lnTo>
                    <a:pt x="1143" y="14"/>
                  </a:lnTo>
                  <a:lnTo>
                    <a:pt x="1148" y="16"/>
                  </a:lnTo>
                  <a:lnTo>
                    <a:pt x="1153" y="19"/>
                  </a:lnTo>
                  <a:lnTo>
                    <a:pt x="1158" y="18"/>
                  </a:lnTo>
                  <a:lnTo>
                    <a:pt x="1165" y="18"/>
                  </a:lnTo>
                  <a:lnTo>
                    <a:pt x="1171" y="16"/>
                  </a:lnTo>
                  <a:lnTo>
                    <a:pt x="1176" y="12"/>
                  </a:lnTo>
                  <a:lnTo>
                    <a:pt x="1183" y="21"/>
                  </a:lnTo>
                  <a:lnTo>
                    <a:pt x="1188" y="19"/>
                  </a:lnTo>
                  <a:lnTo>
                    <a:pt x="1193" y="16"/>
                  </a:lnTo>
                  <a:lnTo>
                    <a:pt x="1199" y="18"/>
                  </a:lnTo>
                  <a:lnTo>
                    <a:pt x="1206" y="25"/>
                  </a:lnTo>
                  <a:lnTo>
                    <a:pt x="1211" y="23"/>
                  </a:lnTo>
                  <a:lnTo>
                    <a:pt x="1216" y="14"/>
                  </a:lnTo>
                  <a:lnTo>
                    <a:pt x="1223" y="18"/>
                  </a:lnTo>
                  <a:lnTo>
                    <a:pt x="1228" y="18"/>
                  </a:lnTo>
                  <a:lnTo>
                    <a:pt x="1234" y="12"/>
                  </a:lnTo>
                  <a:lnTo>
                    <a:pt x="1239" y="18"/>
                  </a:lnTo>
                  <a:lnTo>
                    <a:pt x="1246" y="18"/>
                  </a:lnTo>
                  <a:lnTo>
                    <a:pt x="1251" y="23"/>
                  </a:lnTo>
                  <a:lnTo>
                    <a:pt x="1256" y="18"/>
                  </a:lnTo>
                  <a:lnTo>
                    <a:pt x="1263" y="14"/>
                  </a:lnTo>
                  <a:lnTo>
                    <a:pt x="1268" y="14"/>
                  </a:lnTo>
                  <a:lnTo>
                    <a:pt x="1274" y="21"/>
                  </a:lnTo>
                  <a:lnTo>
                    <a:pt x="1281" y="16"/>
                  </a:lnTo>
                  <a:lnTo>
                    <a:pt x="1286" y="19"/>
                  </a:lnTo>
                  <a:lnTo>
                    <a:pt x="1291" y="16"/>
                  </a:lnTo>
                  <a:lnTo>
                    <a:pt x="1296" y="16"/>
                  </a:lnTo>
                  <a:lnTo>
                    <a:pt x="1303" y="19"/>
                  </a:lnTo>
                  <a:lnTo>
                    <a:pt x="1309" y="14"/>
                  </a:lnTo>
                  <a:lnTo>
                    <a:pt x="1314" y="18"/>
                  </a:lnTo>
                  <a:lnTo>
                    <a:pt x="1321" y="19"/>
                  </a:lnTo>
                  <a:lnTo>
                    <a:pt x="1326" y="14"/>
                  </a:lnTo>
                  <a:lnTo>
                    <a:pt x="1331" y="14"/>
                  </a:lnTo>
                  <a:lnTo>
                    <a:pt x="1336" y="14"/>
                  </a:lnTo>
                  <a:lnTo>
                    <a:pt x="1343" y="19"/>
                  </a:lnTo>
                  <a:lnTo>
                    <a:pt x="1349" y="14"/>
                  </a:lnTo>
                  <a:lnTo>
                    <a:pt x="1354" y="16"/>
                  </a:lnTo>
                  <a:lnTo>
                    <a:pt x="1361" y="16"/>
                  </a:lnTo>
                  <a:lnTo>
                    <a:pt x="1366" y="9"/>
                  </a:lnTo>
                  <a:lnTo>
                    <a:pt x="1371" y="12"/>
                  </a:lnTo>
                  <a:lnTo>
                    <a:pt x="1377" y="16"/>
                  </a:lnTo>
                  <a:lnTo>
                    <a:pt x="1384" y="12"/>
                  </a:lnTo>
                  <a:lnTo>
                    <a:pt x="1389" y="7"/>
                  </a:lnTo>
                  <a:lnTo>
                    <a:pt x="1394" y="14"/>
                  </a:lnTo>
                  <a:lnTo>
                    <a:pt x="1401" y="16"/>
                  </a:lnTo>
                  <a:lnTo>
                    <a:pt x="1406" y="18"/>
                  </a:lnTo>
                  <a:lnTo>
                    <a:pt x="1412" y="12"/>
                  </a:lnTo>
                  <a:lnTo>
                    <a:pt x="1417" y="12"/>
                  </a:lnTo>
                  <a:lnTo>
                    <a:pt x="1424" y="12"/>
                  </a:lnTo>
                  <a:lnTo>
                    <a:pt x="1429" y="19"/>
                  </a:lnTo>
                  <a:lnTo>
                    <a:pt x="1434" y="28"/>
                  </a:lnTo>
                  <a:lnTo>
                    <a:pt x="1441" y="11"/>
                  </a:lnTo>
                  <a:lnTo>
                    <a:pt x="1446" y="16"/>
                  </a:lnTo>
                  <a:lnTo>
                    <a:pt x="1452" y="25"/>
                  </a:lnTo>
                  <a:lnTo>
                    <a:pt x="1457" y="39"/>
                  </a:lnTo>
                  <a:lnTo>
                    <a:pt x="1464" y="72"/>
                  </a:lnTo>
                  <a:lnTo>
                    <a:pt x="1469" y="115"/>
                  </a:lnTo>
                  <a:lnTo>
                    <a:pt x="1474" y="176"/>
                  </a:lnTo>
                  <a:lnTo>
                    <a:pt x="1481" y="259"/>
                  </a:lnTo>
                  <a:lnTo>
                    <a:pt x="1487" y="330"/>
                  </a:lnTo>
                  <a:lnTo>
                    <a:pt x="1492" y="391"/>
                  </a:lnTo>
                  <a:lnTo>
                    <a:pt x="1499" y="417"/>
                  </a:lnTo>
                  <a:lnTo>
                    <a:pt x="1504" y="430"/>
                  </a:lnTo>
                  <a:lnTo>
                    <a:pt x="1509" y="433"/>
                  </a:lnTo>
                  <a:lnTo>
                    <a:pt x="1514" y="423"/>
                  </a:lnTo>
                  <a:lnTo>
                    <a:pt x="1521" y="409"/>
                  </a:lnTo>
                  <a:lnTo>
                    <a:pt x="1527" y="396"/>
                  </a:lnTo>
                  <a:lnTo>
                    <a:pt x="1532" y="377"/>
                  </a:lnTo>
                  <a:lnTo>
                    <a:pt x="1539" y="365"/>
                  </a:lnTo>
                  <a:lnTo>
                    <a:pt x="1544" y="344"/>
                  </a:lnTo>
                  <a:lnTo>
                    <a:pt x="1549" y="318"/>
                  </a:lnTo>
                  <a:lnTo>
                    <a:pt x="1555" y="300"/>
                  </a:lnTo>
                  <a:lnTo>
                    <a:pt x="1562" y="293"/>
                  </a:lnTo>
                  <a:lnTo>
                    <a:pt x="1567" y="269"/>
                  </a:lnTo>
                  <a:lnTo>
                    <a:pt x="1572" y="248"/>
                  </a:lnTo>
                  <a:lnTo>
                    <a:pt x="1579" y="234"/>
                  </a:lnTo>
                  <a:lnTo>
                    <a:pt x="1584" y="229"/>
                  </a:lnTo>
                  <a:lnTo>
                    <a:pt x="1590" y="213"/>
                  </a:lnTo>
                  <a:lnTo>
                    <a:pt x="1595" y="194"/>
                  </a:lnTo>
                  <a:lnTo>
                    <a:pt x="1602" y="180"/>
                  </a:lnTo>
                  <a:lnTo>
                    <a:pt x="1607" y="164"/>
                  </a:lnTo>
                  <a:lnTo>
                    <a:pt x="1612" y="159"/>
                  </a:lnTo>
                  <a:lnTo>
                    <a:pt x="1619" y="152"/>
                  </a:lnTo>
                  <a:lnTo>
                    <a:pt x="1624" y="140"/>
                  </a:lnTo>
                  <a:lnTo>
                    <a:pt x="1630" y="131"/>
                  </a:lnTo>
                  <a:lnTo>
                    <a:pt x="1635" y="126"/>
                  </a:lnTo>
                  <a:lnTo>
                    <a:pt x="1642" y="115"/>
                  </a:lnTo>
                  <a:lnTo>
                    <a:pt x="1647" y="107"/>
                  </a:lnTo>
                  <a:lnTo>
                    <a:pt x="1652" y="100"/>
                  </a:lnTo>
                  <a:lnTo>
                    <a:pt x="1659" y="96"/>
                  </a:lnTo>
                  <a:lnTo>
                    <a:pt x="1665" y="89"/>
                  </a:lnTo>
                  <a:lnTo>
                    <a:pt x="1670" y="91"/>
                  </a:lnTo>
                  <a:lnTo>
                    <a:pt x="1675" y="80"/>
                  </a:lnTo>
                  <a:lnTo>
                    <a:pt x="1682" y="79"/>
                  </a:lnTo>
                  <a:lnTo>
                    <a:pt x="1687" y="73"/>
                  </a:lnTo>
                  <a:lnTo>
                    <a:pt x="1692" y="72"/>
                  </a:lnTo>
                  <a:lnTo>
                    <a:pt x="1699" y="65"/>
                  </a:lnTo>
                  <a:lnTo>
                    <a:pt x="1705" y="63"/>
                  </a:lnTo>
                  <a:lnTo>
                    <a:pt x="1710" y="54"/>
                  </a:lnTo>
                  <a:lnTo>
                    <a:pt x="1715" y="53"/>
                  </a:lnTo>
                  <a:lnTo>
                    <a:pt x="1722" y="53"/>
                  </a:lnTo>
                  <a:lnTo>
                    <a:pt x="1727" y="49"/>
                  </a:lnTo>
                  <a:lnTo>
                    <a:pt x="1733" y="46"/>
                  </a:lnTo>
                  <a:lnTo>
                    <a:pt x="1740" y="39"/>
                  </a:lnTo>
                  <a:lnTo>
                    <a:pt x="1745" y="39"/>
                  </a:lnTo>
                  <a:lnTo>
                    <a:pt x="1750" y="46"/>
                  </a:lnTo>
                  <a:lnTo>
                    <a:pt x="1757" y="40"/>
                  </a:lnTo>
                  <a:lnTo>
                    <a:pt x="1762" y="37"/>
                  </a:lnTo>
                  <a:lnTo>
                    <a:pt x="1767" y="40"/>
                  </a:lnTo>
                  <a:lnTo>
                    <a:pt x="1773" y="35"/>
                  </a:lnTo>
                  <a:lnTo>
                    <a:pt x="1780" y="35"/>
                  </a:lnTo>
                  <a:lnTo>
                    <a:pt x="1785" y="35"/>
                  </a:lnTo>
                  <a:lnTo>
                    <a:pt x="1790" y="33"/>
                  </a:lnTo>
                  <a:lnTo>
                    <a:pt x="1797" y="30"/>
                  </a:lnTo>
                  <a:lnTo>
                    <a:pt x="1802" y="35"/>
                  </a:lnTo>
                  <a:lnTo>
                    <a:pt x="1808" y="30"/>
                  </a:lnTo>
                  <a:lnTo>
                    <a:pt x="1813" y="30"/>
                  </a:lnTo>
                  <a:lnTo>
                    <a:pt x="1820" y="30"/>
                  </a:lnTo>
                  <a:lnTo>
                    <a:pt x="1825" y="30"/>
                  </a:lnTo>
                  <a:lnTo>
                    <a:pt x="1830" y="28"/>
                  </a:lnTo>
                  <a:lnTo>
                    <a:pt x="1837" y="28"/>
                  </a:lnTo>
                  <a:lnTo>
                    <a:pt x="1843" y="30"/>
                  </a:lnTo>
                  <a:lnTo>
                    <a:pt x="1848" y="25"/>
                  </a:lnTo>
                  <a:lnTo>
                    <a:pt x="1853" y="25"/>
                  </a:lnTo>
                  <a:lnTo>
                    <a:pt x="1860" y="30"/>
                  </a:lnTo>
                  <a:lnTo>
                    <a:pt x="1865" y="28"/>
                  </a:lnTo>
                  <a:lnTo>
                    <a:pt x="1870" y="23"/>
                  </a:lnTo>
                  <a:lnTo>
                    <a:pt x="1877" y="23"/>
                  </a:lnTo>
                  <a:lnTo>
                    <a:pt x="1883" y="25"/>
                  </a:lnTo>
                  <a:lnTo>
                    <a:pt x="1888" y="26"/>
                  </a:lnTo>
                  <a:lnTo>
                    <a:pt x="1893" y="25"/>
                  </a:lnTo>
                  <a:lnTo>
                    <a:pt x="1900" y="23"/>
                  </a:lnTo>
                  <a:lnTo>
                    <a:pt x="1905" y="23"/>
                  </a:lnTo>
                  <a:lnTo>
                    <a:pt x="1911" y="28"/>
                  </a:lnTo>
                  <a:lnTo>
                    <a:pt x="1918" y="26"/>
                  </a:lnTo>
                  <a:lnTo>
                    <a:pt x="1923" y="25"/>
                  </a:lnTo>
                  <a:lnTo>
                    <a:pt x="1928" y="21"/>
                  </a:lnTo>
                  <a:lnTo>
                    <a:pt x="1933" y="30"/>
                  </a:lnTo>
                  <a:lnTo>
                    <a:pt x="1940" y="26"/>
                  </a:lnTo>
                  <a:lnTo>
                    <a:pt x="1945" y="23"/>
                  </a:lnTo>
                  <a:lnTo>
                    <a:pt x="1951" y="18"/>
                  </a:lnTo>
                  <a:lnTo>
                    <a:pt x="1958" y="19"/>
                  </a:lnTo>
                  <a:lnTo>
                    <a:pt x="1963" y="21"/>
                  </a:lnTo>
                  <a:lnTo>
                    <a:pt x="1968" y="16"/>
                  </a:lnTo>
                  <a:lnTo>
                    <a:pt x="1975" y="25"/>
                  </a:lnTo>
                  <a:lnTo>
                    <a:pt x="1980" y="19"/>
                  </a:lnTo>
                  <a:lnTo>
                    <a:pt x="1986" y="26"/>
                  </a:lnTo>
                  <a:lnTo>
                    <a:pt x="1991" y="23"/>
                  </a:lnTo>
                  <a:lnTo>
                    <a:pt x="1998" y="23"/>
                  </a:lnTo>
                  <a:lnTo>
                    <a:pt x="2003" y="25"/>
                  </a:lnTo>
                  <a:lnTo>
                    <a:pt x="2008" y="21"/>
                  </a:lnTo>
                  <a:lnTo>
                    <a:pt x="2015" y="19"/>
                  </a:lnTo>
                  <a:lnTo>
                    <a:pt x="2021" y="26"/>
                  </a:lnTo>
                  <a:lnTo>
                    <a:pt x="2026" y="23"/>
                  </a:lnTo>
                  <a:lnTo>
                    <a:pt x="2031" y="21"/>
                  </a:lnTo>
                  <a:lnTo>
                    <a:pt x="2038" y="16"/>
                  </a:lnTo>
                  <a:lnTo>
                    <a:pt x="2043" y="23"/>
                  </a:lnTo>
                  <a:lnTo>
                    <a:pt x="2048" y="21"/>
                  </a:lnTo>
                  <a:lnTo>
                    <a:pt x="2055" y="16"/>
                  </a:lnTo>
                  <a:lnTo>
                    <a:pt x="2061" y="14"/>
                  </a:lnTo>
                  <a:lnTo>
                    <a:pt x="2066" y="18"/>
                  </a:lnTo>
                  <a:lnTo>
                    <a:pt x="2071" y="19"/>
                  </a:lnTo>
                  <a:lnTo>
                    <a:pt x="2078" y="18"/>
                  </a:lnTo>
                  <a:lnTo>
                    <a:pt x="2083" y="21"/>
                  </a:lnTo>
                  <a:lnTo>
                    <a:pt x="2089" y="9"/>
                  </a:lnTo>
                  <a:lnTo>
                    <a:pt x="2096" y="16"/>
                  </a:lnTo>
                  <a:lnTo>
                    <a:pt x="2101" y="16"/>
                  </a:lnTo>
                  <a:lnTo>
                    <a:pt x="2106" y="18"/>
                  </a:lnTo>
                  <a:lnTo>
                    <a:pt x="2111" y="14"/>
                  </a:lnTo>
                  <a:lnTo>
                    <a:pt x="2118" y="16"/>
                  </a:lnTo>
                  <a:lnTo>
                    <a:pt x="2123" y="12"/>
                  </a:lnTo>
                  <a:lnTo>
                    <a:pt x="2129" y="21"/>
                  </a:lnTo>
                  <a:lnTo>
                    <a:pt x="2136" y="18"/>
                  </a:lnTo>
                  <a:lnTo>
                    <a:pt x="2141" y="19"/>
                  </a:lnTo>
                  <a:lnTo>
                    <a:pt x="2146" y="18"/>
                  </a:lnTo>
                  <a:lnTo>
                    <a:pt x="2151" y="21"/>
                  </a:lnTo>
                  <a:lnTo>
                    <a:pt x="2158" y="16"/>
                  </a:lnTo>
                  <a:lnTo>
                    <a:pt x="2164" y="21"/>
                  </a:lnTo>
                  <a:lnTo>
                    <a:pt x="2169" y="18"/>
                  </a:lnTo>
                  <a:lnTo>
                    <a:pt x="2176" y="25"/>
                  </a:lnTo>
                  <a:lnTo>
                    <a:pt x="2181" y="18"/>
                  </a:lnTo>
                  <a:lnTo>
                    <a:pt x="2186" y="21"/>
                  </a:lnTo>
                  <a:lnTo>
                    <a:pt x="2193" y="19"/>
                  </a:lnTo>
                  <a:lnTo>
                    <a:pt x="2199" y="18"/>
                  </a:lnTo>
                  <a:lnTo>
                    <a:pt x="2204" y="19"/>
                  </a:lnTo>
                  <a:lnTo>
                    <a:pt x="2209" y="14"/>
                  </a:lnTo>
                  <a:lnTo>
                    <a:pt x="2216" y="21"/>
                  </a:lnTo>
                  <a:lnTo>
                    <a:pt x="2221" y="18"/>
                  </a:lnTo>
                  <a:lnTo>
                    <a:pt x="2226" y="21"/>
                  </a:lnTo>
                  <a:lnTo>
                    <a:pt x="2233" y="18"/>
                  </a:lnTo>
                  <a:lnTo>
                    <a:pt x="2239" y="19"/>
                  </a:lnTo>
                  <a:lnTo>
                    <a:pt x="2244" y="19"/>
                  </a:lnTo>
                  <a:lnTo>
                    <a:pt x="2249" y="18"/>
                  </a:lnTo>
                  <a:lnTo>
                    <a:pt x="2256" y="14"/>
                  </a:lnTo>
                  <a:lnTo>
                    <a:pt x="2261" y="19"/>
                  </a:lnTo>
                  <a:lnTo>
                    <a:pt x="2267" y="16"/>
                  </a:lnTo>
                  <a:lnTo>
                    <a:pt x="2274" y="19"/>
                  </a:lnTo>
                  <a:lnTo>
                    <a:pt x="2279" y="14"/>
                  </a:lnTo>
                  <a:lnTo>
                    <a:pt x="2284" y="18"/>
                  </a:lnTo>
                  <a:lnTo>
                    <a:pt x="2289" y="14"/>
                  </a:lnTo>
                  <a:lnTo>
                    <a:pt x="2296" y="23"/>
                  </a:lnTo>
                  <a:lnTo>
                    <a:pt x="2301" y="19"/>
                  </a:lnTo>
                  <a:lnTo>
                    <a:pt x="2307" y="18"/>
                  </a:lnTo>
                  <a:lnTo>
                    <a:pt x="2314" y="16"/>
                  </a:lnTo>
                  <a:lnTo>
                    <a:pt x="2319" y="21"/>
                  </a:lnTo>
                  <a:lnTo>
                    <a:pt x="2324" y="18"/>
                  </a:lnTo>
                  <a:lnTo>
                    <a:pt x="2329" y="16"/>
                  </a:lnTo>
                  <a:lnTo>
                    <a:pt x="2336" y="16"/>
                  </a:lnTo>
                  <a:lnTo>
                    <a:pt x="2342" y="19"/>
                  </a:lnTo>
                  <a:lnTo>
                    <a:pt x="2347" y="16"/>
                  </a:lnTo>
                  <a:lnTo>
                    <a:pt x="2354" y="12"/>
                  </a:lnTo>
                  <a:lnTo>
                    <a:pt x="2359" y="14"/>
                  </a:lnTo>
                  <a:lnTo>
                    <a:pt x="2364" y="16"/>
                  </a:lnTo>
                  <a:lnTo>
                    <a:pt x="2370" y="19"/>
                  </a:lnTo>
                  <a:lnTo>
                    <a:pt x="2377" y="14"/>
                  </a:lnTo>
                  <a:lnTo>
                    <a:pt x="2382" y="21"/>
                  </a:lnTo>
                  <a:lnTo>
                    <a:pt x="2387" y="18"/>
                  </a:lnTo>
                  <a:lnTo>
                    <a:pt x="2394" y="18"/>
                  </a:lnTo>
                  <a:lnTo>
                    <a:pt x="2399" y="12"/>
                  </a:lnTo>
                  <a:lnTo>
                    <a:pt x="2404" y="16"/>
                  </a:lnTo>
                  <a:lnTo>
                    <a:pt x="2411" y="16"/>
                  </a:lnTo>
                  <a:lnTo>
                    <a:pt x="2417" y="16"/>
                  </a:lnTo>
                  <a:lnTo>
                    <a:pt x="2422" y="14"/>
                  </a:lnTo>
                  <a:lnTo>
                    <a:pt x="2427" y="18"/>
                  </a:lnTo>
                  <a:lnTo>
                    <a:pt x="2434" y="19"/>
                  </a:lnTo>
                  <a:lnTo>
                    <a:pt x="2439" y="19"/>
                  </a:lnTo>
                  <a:lnTo>
                    <a:pt x="2445" y="11"/>
                  </a:lnTo>
                  <a:lnTo>
                    <a:pt x="2452" y="14"/>
                  </a:lnTo>
                  <a:lnTo>
                    <a:pt x="2457" y="14"/>
                  </a:lnTo>
                  <a:lnTo>
                    <a:pt x="2462" y="11"/>
                  </a:lnTo>
                  <a:lnTo>
                    <a:pt x="2467" y="11"/>
                  </a:lnTo>
                  <a:lnTo>
                    <a:pt x="2474" y="11"/>
                  </a:lnTo>
                  <a:lnTo>
                    <a:pt x="2479" y="16"/>
                  </a:lnTo>
                  <a:lnTo>
                    <a:pt x="2485" y="14"/>
                  </a:lnTo>
                  <a:lnTo>
                    <a:pt x="2492" y="18"/>
                  </a:lnTo>
                  <a:lnTo>
                    <a:pt x="2497" y="16"/>
                  </a:lnTo>
                  <a:lnTo>
                    <a:pt x="2502" y="16"/>
                  </a:lnTo>
                  <a:lnTo>
                    <a:pt x="2507" y="9"/>
                  </a:lnTo>
                  <a:lnTo>
                    <a:pt x="2514" y="14"/>
                  </a:lnTo>
                  <a:lnTo>
                    <a:pt x="2520" y="16"/>
                  </a:lnTo>
                  <a:lnTo>
                    <a:pt x="2525" y="19"/>
                  </a:lnTo>
                  <a:lnTo>
                    <a:pt x="2532" y="19"/>
                  </a:lnTo>
                  <a:lnTo>
                    <a:pt x="2537" y="11"/>
                  </a:lnTo>
                  <a:lnTo>
                    <a:pt x="2542" y="14"/>
                  </a:lnTo>
                  <a:lnTo>
                    <a:pt x="2548" y="18"/>
                  </a:lnTo>
                  <a:lnTo>
                    <a:pt x="2555" y="12"/>
                  </a:lnTo>
                  <a:lnTo>
                    <a:pt x="2560" y="12"/>
                  </a:lnTo>
                  <a:lnTo>
                    <a:pt x="2565" y="16"/>
                  </a:lnTo>
                  <a:lnTo>
                    <a:pt x="2572" y="18"/>
                  </a:lnTo>
                  <a:lnTo>
                    <a:pt x="2577" y="25"/>
                  </a:lnTo>
                  <a:lnTo>
                    <a:pt x="2582" y="0"/>
                  </a:lnTo>
                  <a:lnTo>
                    <a:pt x="2588" y="14"/>
                  </a:lnTo>
                  <a:lnTo>
                    <a:pt x="2595" y="16"/>
                  </a:lnTo>
                  <a:lnTo>
                    <a:pt x="2600" y="14"/>
                  </a:lnTo>
                  <a:lnTo>
                    <a:pt x="2605" y="9"/>
                  </a:lnTo>
                  <a:lnTo>
                    <a:pt x="2612" y="9"/>
                  </a:lnTo>
                  <a:lnTo>
                    <a:pt x="2617" y="12"/>
                  </a:lnTo>
                  <a:lnTo>
                    <a:pt x="2623" y="14"/>
                  </a:lnTo>
                  <a:lnTo>
                    <a:pt x="2628" y="14"/>
                  </a:lnTo>
                  <a:lnTo>
                    <a:pt x="2635" y="14"/>
                  </a:lnTo>
                  <a:lnTo>
                    <a:pt x="2640" y="12"/>
                  </a:lnTo>
                  <a:lnTo>
                    <a:pt x="2645" y="9"/>
                  </a:lnTo>
                  <a:lnTo>
                    <a:pt x="2652" y="18"/>
                  </a:lnTo>
                  <a:lnTo>
                    <a:pt x="2657" y="14"/>
                  </a:lnTo>
                  <a:lnTo>
                    <a:pt x="2663" y="11"/>
                  </a:lnTo>
                  <a:lnTo>
                    <a:pt x="2670" y="9"/>
                  </a:lnTo>
                  <a:lnTo>
                    <a:pt x="2675" y="11"/>
                  </a:lnTo>
                  <a:lnTo>
                    <a:pt x="2678" y="12"/>
                  </a:lnTo>
                </a:path>
              </a:pathLst>
            </a:custGeom>
            <a:noFill/>
            <a:ln w="317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135" name="Freeform 6">
              <a:extLst>
                <a:ext uri="{FF2B5EF4-FFF2-40B4-BE49-F238E27FC236}">
                  <a16:creationId xmlns:a16="http://schemas.microsoft.com/office/drawing/2014/main" id="{B4306CAB-611B-424A-A64E-326D5B229467}"/>
                </a:ext>
              </a:extLst>
            </p:cNvPr>
            <p:cNvSpPr>
              <a:spLocks/>
            </p:cNvSpPr>
            <p:nvPr/>
          </p:nvSpPr>
          <p:spPr bwMode="auto">
            <a:xfrm>
              <a:off x="1041" y="2319"/>
              <a:ext cx="4095" cy="1253"/>
            </a:xfrm>
            <a:custGeom>
              <a:avLst/>
              <a:gdLst>
                <a:gd name="T0" fmla="*/ 9933 w 2678"/>
                <a:gd name="T1" fmla="*/ 16390 h 672"/>
                <a:gd name="T2" fmla="*/ 21246 w 2678"/>
                <a:gd name="T3" fmla="*/ 22942 h 672"/>
                <a:gd name="T4" fmla="*/ 33055 w 2678"/>
                <a:gd name="T5" fmla="*/ 37144 h 672"/>
                <a:gd name="T6" fmla="*/ 44476 w 2678"/>
                <a:gd name="T7" fmla="*/ 45302 h 672"/>
                <a:gd name="T8" fmla="*/ 55712 w 2678"/>
                <a:gd name="T9" fmla="*/ 37144 h 672"/>
                <a:gd name="T10" fmla="*/ 67526 w 2678"/>
                <a:gd name="T11" fmla="*/ 22942 h 672"/>
                <a:gd name="T12" fmla="*/ 78981 w 2678"/>
                <a:gd name="T13" fmla="*/ 38696 h 672"/>
                <a:gd name="T14" fmla="*/ 90215 w 2678"/>
                <a:gd name="T15" fmla="*/ 476422 h 672"/>
                <a:gd name="T16" fmla="*/ 101961 w 2678"/>
                <a:gd name="T17" fmla="*/ 2064992 h 672"/>
                <a:gd name="T18" fmla="*/ 113317 w 2678"/>
                <a:gd name="T19" fmla="*/ 1393414 h 672"/>
                <a:gd name="T20" fmla="*/ 124683 w 2678"/>
                <a:gd name="T21" fmla="*/ 845926 h 672"/>
                <a:gd name="T22" fmla="*/ 135944 w 2678"/>
                <a:gd name="T23" fmla="*/ 490572 h 672"/>
                <a:gd name="T24" fmla="*/ 147694 w 2678"/>
                <a:gd name="T25" fmla="*/ 308881 h 672"/>
                <a:gd name="T26" fmla="*/ 159142 w 2678"/>
                <a:gd name="T27" fmla="*/ 224412 h 672"/>
                <a:gd name="T28" fmla="*/ 170499 w 2678"/>
                <a:gd name="T29" fmla="*/ 175179 h 672"/>
                <a:gd name="T30" fmla="*/ 182188 w 2678"/>
                <a:gd name="T31" fmla="*/ 132660 h 672"/>
                <a:gd name="T32" fmla="*/ 193664 w 2678"/>
                <a:gd name="T33" fmla="*/ 122333 h 672"/>
                <a:gd name="T34" fmla="*/ 205002 w 2678"/>
                <a:gd name="T35" fmla="*/ 109692 h 672"/>
                <a:gd name="T36" fmla="*/ 216746 w 2678"/>
                <a:gd name="T37" fmla="*/ 84469 h 672"/>
                <a:gd name="T38" fmla="*/ 227982 w 2678"/>
                <a:gd name="T39" fmla="*/ 75676 h 672"/>
                <a:gd name="T40" fmla="*/ 239357 w 2678"/>
                <a:gd name="T41" fmla="*/ 83464 h 672"/>
                <a:gd name="T42" fmla="*/ 251115 w 2678"/>
                <a:gd name="T43" fmla="*/ 69258 h 672"/>
                <a:gd name="T44" fmla="*/ 262520 w 2678"/>
                <a:gd name="T45" fmla="*/ 59301 h 672"/>
                <a:gd name="T46" fmla="*/ 273928 w 2678"/>
                <a:gd name="T47" fmla="*/ 59301 h 672"/>
                <a:gd name="T48" fmla="*/ 285677 w 2678"/>
                <a:gd name="T49" fmla="*/ 69258 h 672"/>
                <a:gd name="T50" fmla="*/ 296913 w 2678"/>
                <a:gd name="T51" fmla="*/ 59301 h 672"/>
                <a:gd name="T52" fmla="*/ 308382 w 2678"/>
                <a:gd name="T53" fmla="*/ 52919 h 672"/>
                <a:gd name="T54" fmla="*/ 320199 w 2678"/>
                <a:gd name="T55" fmla="*/ 59301 h 672"/>
                <a:gd name="T56" fmla="*/ 331432 w 2678"/>
                <a:gd name="T57" fmla="*/ 59301 h 672"/>
                <a:gd name="T58" fmla="*/ 342518 w 2678"/>
                <a:gd name="T59" fmla="*/ 75676 h 672"/>
                <a:gd name="T60" fmla="*/ 354256 w 2678"/>
                <a:gd name="T61" fmla="*/ 52919 h 672"/>
                <a:gd name="T62" fmla="*/ 366006 w 2678"/>
                <a:gd name="T63" fmla="*/ 178096 h 672"/>
                <a:gd name="T64" fmla="*/ 377084 w 2678"/>
                <a:gd name="T65" fmla="*/ 1219061 h 672"/>
                <a:gd name="T66" fmla="*/ 388615 w 2678"/>
                <a:gd name="T67" fmla="*/ 1008853 h 672"/>
                <a:gd name="T68" fmla="*/ 400360 w 2678"/>
                <a:gd name="T69" fmla="*/ 645013 h 672"/>
                <a:gd name="T70" fmla="*/ 411448 w 2678"/>
                <a:gd name="T71" fmla="*/ 400790 h 672"/>
                <a:gd name="T72" fmla="*/ 422782 w 2678"/>
                <a:gd name="T73" fmla="*/ 277303 h 672"/>
                <a:gd name="T74" fmla="*/ 434864 w 2678"/>
                <a:gd name="T75" fmla="*/ 151538 h 672"/>
                <a:gd name="T76" fmla="*/ 445991 w 2678"/>
                <a:gd name="T77" fmla="*/ 144643 h 672"/>
                <a:gd name="T78" fmla="*/ 457252 w 2678"/>
                <a:gd name="T79" fmla="*/ 109692 h 672"/>
                <a:gd name="T80" fmla="*/ 469050 w 2678"/>
                <a:gd name="T81" fmla="*/ 84469 h 672"/>
                <a:gd name="T82" fmla="*/ 480571 w 2678"/>
                <a:gd name="T83" fmla="*/ 83464 h 672"/>
                <a:gd name="T84" fmla="*/ 491762 w 2678"/>
                <a:gd name="T85" fmla="*/ 98672 h 672"/>
                <a:gd name="T86" fmla="*/ 503517 w 2678"/>
                <a:gd name="T87" fmla="*/ 84469 h 672"/>
                <a:gd name="T88" fmla="*/ 515114 w 2678"/>
                <a:gd name="T89" fmla="*/ 83464 h 672"/>
                <a:gd name="T90" fmla="*/ 526235 w 2678"/>
                <a:gd name="T91" fmla="*/ 98672 h 672"/>
                <a:gd name="T92" fmla="*/ 537466 w 2678"/>
                <a:gd name="T93" fmla="*/ 98672 h 672"/>
                <a:gd name="T94" fmla="*/ 549588 w 2678"/>
                <a:gd name="T95" fmla="*/ 75676 h 672"/>
                <a:gd name="T96" fmla="*/ 560695 w 2678"/>
                <a:gd name="T97" fmla="*/ 83464 h 672"/>
                <a:gd name="T98" fmla="*/ 571974 w 2678"/>
                <a:gd name="T99" fmla="*/ 75676 h 672"/>
                <a:gd name="T100" fmla="*/ 583718 w 2678"/>
                <a:gd name="T101" fmla="*/ 83464 h 672"/>
                <a:gd name="T102" fmla="*/ 595205 w 2678"/>
                <a:gd name="T103" fmla="*/ 84469 h 672"/>
                <a:gd name="T104" fmla="*/ 606551 w 2678"/>
                <a:gd name="T105" fmla="*/ 91728 h 672"/>
                <a:gd name="T106" fmla="*/ 618258 w 2678"/>
                <a:gd name="T107" fmla="*/ 91728 h 672"/>
                <a:gd name="T108" fmla="*/ 629716 w 2678"/>
                <a:gd name="T109" fmla="*/ 98672 h 672"/>
                <a:gd name="T110" fmla="*/ 640898 w 2678"/>
                <a:gd name="T111" fmla="*/ 106251 h 672"/>
                <a:gd name="T112" fmla="*/ 652648 w 2678"/>
                <a:gd name="T113" fmla="*/ 91728 h 672"/>
                <a:gd name="T114" fmla="*/ 664000 w 2678"/>
                <a:gd name="T115" fmla="*/ 83464 h 6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78"/>
                <a:gd name="T175" fmla="*/ 0 h 672"/>
                <a:gd name="T176" fmla="*/ 2678 w 2678"/>
                <a:gd name="T177" fmla="*/ 672 h 6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78" h="672">
                  <a:moveTo>
                    <a:pt x="0" y="4"/>
                  </a:moveTo>
                  <a:lnTo>
                    <a:pt x="5" y="2"/>
                  </a:lnTo>
                  <a:lnTo>
                    <a:pt x="12" y="7"/>
                  </a:lnTo>
                  <a:lnTo>
                    <a:pt x="17" y="5"/>
                  </a:lnTo>
                  <a:lnTo>
                    <a:pt x="22" y="5"/>
                  </a:lnTo>
                  <a:lnTo>
                    <a:pt x="28" y="4"/>
                  </a:lnTo>
                  <a:lnTo>
                    <a:pt x="35" y="0"/>
                  </a:lnTo>
                  <a:lnTo>
                    <a:pt x="40" y="5"/>
                  </a:lnTo>
                  <a:lnTo>
                    <a:pt x="45" y="5"/>
                  </a:lnTo>
                  <a:lnTo>
                    <a:pt x="52" y="5"/>
                  </a:lnTo>
                  <a:lnTo>
                    <a:pt x="57" y="11"/>
                  </a:lnTo>
                  <a:lnTo>
                    <a:pt x="63" y="4"/>
                  </a:lnTo>
                  <a:lnTo>
                    <a:pt x="68" y="11"/>
                  </a:lnTo>
                  <a:lnTo>
                    <a:pt x="75" y="7"/>
                  </a:lnTo>
                  <a:lnTo>
                    <a:pt x="80" y="9"/>
                  </a:lnTo>
                  <a:lnTo>
                    <a:pt x="85" y="7"/>
                  </a:lnTo>
                  <a:lnTo>
                    <a:pt x="92" y="12"/>
                  </a:lnTo>
                  <a:lnTo>
                    <a:pt x="97" y="7"/>
                  </a:lnTo>
                  <a:lnTo>
                    <a:pt x="103" y="5"/>
                  </a:lnTo>
                  <a:lnTo>
                    <a:pt x="108" y="7"/>
                  </a:lnTo>
                  <a:lnTo>
                    <a:pt x="115" y="11"/>
                  </a:lnTo>
                  <a:lnTo>
                    <a:pt x="120" y="7"/>
                  </a:lnTo>
                  <a:lnTo>
                    <a:pt x="125" y="12"/>
                  </a:lnTo>
                  <a:lnTo>
                    <a:pt x="132" y="11"/>
                  </a:lnTo>
                  <a:lnTo>
                    <a:pt x="138" y="7"/>
                  </a:lnTo>
                  <a:lnTo>
                    <a:pt x="143" y="11"/>
                  </a:lnTo>
                  <a:lnTo>
                    <a:pt x="150" y="12"/>
                  </a:lnTo>
                  <a:lnTo>
                    <a:pt x="155" y="12"/>
                  </a:lnTo>
                  <a:lnTo>
                    <a:pt x="160" y="9"/>
                  </a:lnTo>
                  <a:lnTo>
                    <a:pt x="166" y="7"/>
                  </a:lnTo>
                  <a:lnTo>
                    <a:pt x="173" y="5"/>
                  </a:lnTo>
                  <a:lnTo>
                    <a:pt x="178" y="14"/>
                  </a:lnTo>
                  <a:lnTo>
                    <a:pt x="183" y="12"/>
                  </a:lnTo>
                  <a:lnTo>
                    <a:pt x="190" y="7"/>
                  </a:lnTo>
                  <a:lnTo>
                    <a:pt x="195" y="9"/>
                  </a:lnTo>
                  <a:lnTo>
                    <a:pt x="200" y="14"/>
                  </a:lnTo>
                  <a:lnTo>
                    <a:pt x="206" y="11"/>
                  </a:lnTo>
                  <a:lnTo>
                    <a:pt x="213" y="9"/>
                  </a:lnTo>
                  <a:lnTo>
                    <a:pt x="218" y="16"/>
                  </a:lnTo>
                  <a:lnTo>
                    <a:pt x="223" y="11"/>
                  </a:lnTo>
                  <a:lnTo>
                    <a:pt x="230" y="9"/>
                  </a:lnTo>
                  <a:lnTo>
                    <a:pt x="235" y="7"/>
                  </a:lnTo>
                  <a:lnTo>
                    <a:pt x="241" y="14"/>
                  </a:lnTo>
                  <a:lnTo>
                    <a:pt x="246" y="5"/>
                  </a:lnTo>
                  <a:lnTo>
                    <a:pt x="253" y="7"/>
                  </a:lnTo>
                  <a:lnTo>
                    <a:pt x="258" y="9"/>
                  </a:lnTo>
                  <a:lnTo>
                    <a:pt x="263" y="7"/>
                  </a:lnTo>
                  <a:lnTo>
                    <a:pt x="270" y="7"/>
                  </a:lnTo>
                  <a:lnTo>
                    <a:pt x="275" y="7"/>
                  </a:lnTo>
                  <a:lnTo>
                    <a:pt x="281" y="9"/>
                  </a:lnTo>
                  <a:lnTo>
                    <a:pt x="286" y="9"/>
                  </a:lnTo>
                  <a:lnTo>
                    <a:pt x="293" y="7"/>
                  </a:lnTo>
                  <a:lnTo>
                    <a:pt x="298" y="11"/>
                  </a:lnTo>
                  <a:lnTo>
                    <a:pt x="303" y="7"/>
                  </a:lnTo>
                  <a:lnTo>
                    <a:pt x="310" y="18"/>
                  </a:lnTo>
                  <a:lnTo>
                    <a:pt x="316" y="12"/>
                  </a:lnTo>
                  <a:lnTo>
                    <a:pt x="321" y="12"/>
                  </a:lnTo>
                  <a:lnTo>
                    <a:pt x="326" y="14"/>
                  </a:lnTo>
                  <a:lnTo>
                    <a:pt x="333" y="18"/>
                  </a:lnTo>
                  <a:lnTo>
                    <a:pt x="338" y="16"/>
                  </a:lnTo>
                  <a:lnTo>
                    <a:pt x="344" y="19"/>
                  </a:lnTo>
                  <a:lnTo>
                    <a:pt x="351" y="23"/>
                  </a:lnTo>
                  <a:lnTo>
                    <a:pt x="356" y="58"/>
                  </a:lnTo>
                  <a:lnTo>
                    <a:pt x="361" y="145"/>
                  </a:lnTo>
                  <a:lnTo>
                    <a:pt x="368" y="260"/>
                  </a:lnTo>
                  <a:lnTo>
                    <a:pt x="373" y="437"/>
                  </a:lnTo>
                  <a:lnTo>
                    <a:pt x="378" y="587"/>
                  </a:lnTo>
                  <a:lnTo>
                    <a:pt x="384" y="655"/>
                  </a:lnTo>
                  <a:lnTo>
                    <a:pt x="391" y="672"/>
                  </a:lnTo>
                  <a:lnTo>
                    <a:pt x="396" y="658"/>
                  </a:lnTo>
                  <a:lnTo>
                    <a:pt x="401" y="643"/>
                  </a:lnTo>
                  <a:lnTo>
                    <a:pt x="408" y="627"/>
                  </a:lnTo>
                  <a:lnTo>
                    <a:pt x="413" y="604"/>
                  </a:lnTo>
                  <a:lnTo>
                    <a:pt x="419" y="578"/>
                  </a:lnTo>
                  <a:lnTo>
                    <a:pt x="424" y="548"/>
                  </a:lnTo>
                  <a:lnTo>
                    <a:pt x="431" y="526"/>
                  </a:lnTo>
                  <a:lnTo>
                    <a:pt x="436" y="498"/>
                  </a:lnTo>
                  <a:lnTo>
                    <a:pt x="441" y="477"/>
                  </a:lnTo>
                  <a:lnTo>
                    <a:pt x="448" y="451"/>
                  </a:lnTo>
                  <a:lnTo>
                    <a:pt x="453" y="423"/>
                  </a:lnTo>
                  <a:lnTo>
                    <a:pt x="459" y="402"/>
                  </a:lnTo>
                  <a:lnTo>
                    <a:pt x="464" y="381"/>
                  </a:lnTo>
                  <a:lnTo>
                    <a:pt x="471" y="355"/>
                  </a:lnTo>
                  <a:lnTo>
                    <a:pt x="476" y="335"/>
                  </a:lnTo>
                  <a:lnTo>
                    <a:pt x="481" y="314"/>
                  </a:lnTo>
                  <a:lnTo>
                    <a:pt x="488" y="295"/>
                  </a:lnTo>
                  <a:lnTo>
                    <a:pt x="494" y="279"/>
                  </a:lnTo>
                  <a:lnTo>
                    <a:pt x="499" y="257"/>
                  </a:lnTo>
                  <a:lnTo>
                    <a:pt x="504" y="231"/>
                  </a:lnTo>
                  <a:lnTo>
                    <a:pt x="511" y="222"/>
                  </a:lnTo>
                  <a:lnTo>
                    <a:pt x="516" y="203"/>
                  </a:lnTo>
                  <a:lnTo>
                    <a:pt x="522" y="190"/>
                  </a:lnTo>
                  <a:lnTo>
                    <a:pt x="529" y="176"/>
                  </a:lnTo>
                  <a:lnTo>
                    <a:pt x="534" y="169"/>
                  </a:lnTo>
                  <a:lnTo>
                    <a:pt x="539" y="163"/>
                  </a:lnTo>
                  <a:lnTo>
                    <a:pt x="544" y="149"/>
                  </a:lnTo>
                  <a:lnTo>
                    <a:pt x="551" y="142"/>
                  </a:lnTo>
                  <a:lnTo>
                    <a:pt x="556" y="129"/>
                  </a:lnTo>
                  <a:lnTo>
                    <a:pt x="562" y="124"/>
                  </a:lnTo>
                  <a:lnTo>
                    <a:pt x="569" y="112"/>
                  </a:lnTo>
                  <a:lnTo>
                    <a:pt x="574" y="110"/>
                  </a:lnTo>
                  <a:lnTo>
                    <a:pt x="579" y="107"/>
                  </a:lnTo>
                  <a:lnTo>
                    <a:pt x="586" y="96"/>
                  </a:lnTo>
                  <a:lnTo>
                    <a:pt x="591" y="94"/>
                  </a:lnTo>
                  <a:lnTo>
                    <a:pt x="597" y="93"/>
                  </a:lnTo>
                  <a:lnTo>
                    <a:pt x="602" y="89"/>
                  </a:lnTo>
                  <a:lnTo>
                    <a:pt x="609" y="86"/>
                  </a:lnTo>
                  <a:lnTo>
                    <a:pt x="614" y="84"/>
                  </a:lnTo>
                  <a:lnTo>
                    <a:pt x="619" y="75"/>
                  </a:lnTo>
                  <a:lnTo>
                    <a:pt x="626" y="75"/>
                  </a:lnTo>
                  <a:lnTo>
                    <a:pt x="631" y="75"/>
                  </a:lnTo>
                  <a:lnTo>
                    <a:pt x="637" y="68"/>
                  </a:lnTo>
                  <a:lnTo>
                    <a:pt x="642" y="67"/>
                  </a:lnTo>
                  <a:lnTo>
                    <a:pt x="649" y="67"/>
                  </a:lnTo>
                  <a:lnTo>
                    <a:pt x="654" y="61"/>
                  </a:lnTo>
                  <a:lnTo>
                    <a:pt x="659" y="61"/>
                  </a:lnTo>
                  <a:lnTo>
                    <a:pt x="666" y="54"/>
                  </a:lnTo>
                  <a:lnTo>
                    <a:pt x="672" y="54"/>
                  </a:lnTo>
                  <a:lnTo>
                    <a:pt x="677" y="54"/>
                  </a:lnTo>
                  <a:lnTo>
                    <a:pt x="682" y="53"/>
                  </a:lnTo>
                  <a:lnTo>
                    <a:pt x="689" y="53"/>
                  </a:lnTo>
                  <a:lnTo>
                    <a:pt x="694" y="49"/>
                  </a:lnTo>
                  <a:lnTo>
                    <a:pt x="700" y="51"/>
                  </a:lnTo>
                  <a:lnTo>
                    <a:pt x="707" y="49"/>
                  </a:lnTo>
                  <a:lnTo>
                    <a:pt x="712" y="47"/>
                  </a:lnTo>
                  <a:lnTo>
                    <a:pt x="717" y="42"/>
                  </a:lnTo>
                  <a:lnTo>
                    <a:pt x="722" y="44"/>
                  </a:lnTo>
                  <a:lnTo>
                    <a:pt x="729" y="40"/>
                  </a:lnTo>
                  <a:lnTo>
                    <a:pt x="734" y="42"/>
                  </a:lnTo>
                  <a:lnTo>
                    <a:pt x="740" y="40"/>
                  </a:lnTo>
                  <a:lnTo>
                    <a:pt x="747" y="40"/>
                  </a:lnTo>
                  <a:lnTo>
                    <a:pt x="752" y="39"/>
                  </a:lnTo>
                  <a:lnTo>
                    <a:pt x="757" y="37"/>
                  </a:lnTo>
                  <a:lnTo>
                    <a:pt x="762" y="37"/>
                  </a:lnTo>
                  <a:lnTo>
                    <a:pt x="769" y="35"/>
                  </a:lnTo>
                  <a:lnTo>
                    <a:pt x="775" y="37"/>
                  </a:lnTo>
                  <a:lnTo>
                    <a:pt x="780" y="37"/>
                  </a:lnTo>
                  <a:lnTo>
                    <a:pt x="787" y="33"/>
                  </a:lnTo>
                  <a:lnTo>
                    <a:pt x="792" y="40"/>
                  </a:lnTo>
                  <a:lnTo>
                    <a:pt x="797" y="33"/>
                  </a:lnTo>
                  <a:lnTo>
                    <a:pt x="804" y="37"/>
                  </a:lnTo>
                  <a:lnTo>
                    <a:pt x="809" y="30"/>
                  </a:lnTo>
                  <a:lnTo>
                    <a:pt x="815" y="39"/>
                  </a:lnTo>
                  <a:lnTo>
                    <a:pt x="820" y="33"/>
                  </a:lnTo>
                  <a:lnTo>
                    <a:pt x="827" y="32"/>
                  </a:lnTo>
                  <a:lnTo>
                    <a:pt x="832" y="28"/>
                  </a:lnTo>
                  <a:lnTo>
                    <a:pt x="837" y="32"/>
                  </a:lnTo>
                  <a:lnTo>
                    <a:pt x="844" y="28"/>
                  </a:lnTo>
                  <a:lnTo>
                    <a:pt x="850" y="32"/>
                  </a:lnTo>
                  <a:lnTo>
                    <a:pt x="855" y="30"/>
                  </a:lnTo>
                  <a:lnTo>
                    <a:pt x="860" y="25"/>
                  </a:lnTo>
                  <a:lnTo>
                    <a:pt x="867" y="26"/>
                  </a:lnTo>
                  <a:lnTo>
                    <a:pt x="872" y="32"/>
                  </a:lnTo>
                  <a:lnTo>
                    <a:pt x="878" y="25"/>
                  </a:lnTo>
                  <a:lnTo>
                    <a:pt x="884" y="23"/>
                  </a:lnTo>
                  <a:lnTo>
                    <a:pt x="890" y="28"/>
                  </a:lnTo>
                  <a:lnTo>
                    <a:pt x="895" y="26"/>
                  </a:lnTo>
                  <a:lnTo>
                    <a:pt x="900" y="30"/>
                  </a:lnTo>
                  <a:lnTo>
                    <a:pt x="907" y="25"/>
                  </a:lnTo>
                  <a:lnTo>
                    <a:pt x="912" y="23"/>
                  </a:lnTo>
                  <a:lnTo>
                    <a:pt x="918" y="25"/>
                  </a:lnTo>
                  <a:lnTo>
                    <a:pt x="925" y="28"/>
                  </a:lnTo>
                  <a:lnTo>
                    <a:pt x="930" y="23"/>
                  </a:lnTo>
                  <a:lnTo>
                    <a:pt x="935" y="19"/>
                  </a:lnTo>
                  <a:lnTo>
                    <a:pt x="940" y="21"/>
                  </a:lnTo>
                  <a:lnTo>
                    <a:pt x="947" y="26"/>
                  </a:lnTo>
                  <a:lnTo>
                    <a:pt x="953" y="30"/>
                  </a:lnTo>
                  <a:lnTo>
                    <a:pt x="958" y="25"/>
                  </a:lnTo>
                  <a:lnTo>
                    <a:pt x="965" y="18"/>
                  </a:lnTo>
                  <a:lnTo>
                    <a:pt x="970" y="19"/>
                  </a:lnTo>
                  <a:lnTo>
                    <a:pt x="975" y="23"/>
                  </a:lnTo>
                  <a:lnTo>
                    <a:pt x="980" y="23"/>
                  </a:lnTo>
                  <a:lnTo>
                    <a:pt x="987" y="21"/>
                  </a:lnTo>
                  <a:lnTo>
                    <a:pt x="993" y="18"/>
                  </a:lnTo>
                  <a:lnTo>
                    <a:pt x="998" y="23"/>
                  </a:lnTo>
                  <a:lnTo>
                    <a:pt x="1005" y="21"/>
                  </a:lnTo>
                  <a:lnTo>
                    <a:pt x="1010" y="18"/>
                  </a:lnTo>
                  <a:lnTo>
                    <a:pt x="1015" y="18"/>
                  </a:lnTo>
                  <a:lnTo>
                    <a:pt x="1021" y="18"/>
                  </a:lnTo>
                  <a:lnTo>
                    <a:pt x="1028" y="18"/>
                  </a:lnTo>
                  <a:lnTo>
                    <a:pt x="1033" y="18"/>
                  </a:lnTo>
                  <a:lnTo>
                    <a:pt x="1038" y="16"/>
                  </a:lnTo>
                  <a:lnTo>
                    <a:pt x="1045" y="21"/>
                  </a:lnTo>
                  <a:lnTo>
                    <a:pt x="1050" y="18"/>
                  </a:lnTo>
                  <a:lnTo>
                    <a:pt x="1056" y="18"/>
                  </a:lnTo>
                  <a:lnTo>
                    <a:pt x="1062" y="16"/>
                  </a:lnTo>
                  <a:lnTo>
                    <a:pt x="1068" y="19"/>
                  </a:lnTo>
                  <a:lnTo>
                    <a:pt x="1073" y="18"/>
                  </a:lnTo>
                  <a:lnTo>
                    <a:pt x="1078" y="18"/>
                  </a:lnTo>
                  <a:lnTo>
                    <a:pt x="1085" y="18"/>
                  </a:lnTo>
                  <a:lnTo>
                    <a:pt x="1090" y="21"/>
                  </a:lnTo>
                  <a:lnTo>
                    <a:pt x="1096" y="18"/>
                  </a:lnTo>
                  <a:lnTo>
                    <a:pt x="1103" y="18"/>
                  </a:lnTo>
                  <a:lnTo>
                    <a:pt x="1108" y="19"/>
                  </a:lnTo>
                  <a:lnTo>
                    <a:pt x="1113" y="19"/>
                  </a:lnTo>
                  <a:lnTo>
                    <a:pt x="1118" y="18"/>
                  </a:lnTo>
                  <a:lnTo>
                    <a:pt x="1125" y="12"/>
                  </a:lnTo>
                  <a:lnTo>
                    <a:pt x="1131" y="16"/>
                  </a:lnTo>
                  <a:lnTo>
                    <a:pt x="1136" y="16"/>
                  </a:lnTo>
                  <a:lnTo>
                    <a:pt x="1143" y="21"/>
                  </a:lnTo>
                  <a:lnTo>
                    <a:pt x="1148" y="16"/>
                  </a:lnTo>
                  <a:lnTo>
                    <a:pt x="1153" y="11"/>
                  </a:lnTo>
                  <a:lnTo>
                    <a:pt x="1158" y="14"/>
                  </a:lnTo>
                  <a:lnTo>
                    <a:pt x="1165" y="19"/>
                  </a:lnTo>
                  <a:lnTo>
                    <a:pt x="1171" y="18"/>
                  </a:lnTo>
                  <a:lnTo>
                    <a:pt x="1176" y="14"/>
                  </a:lnTo>
                  <a:lnTo>
                    <a:pt x="1183" y="14"/>
                  </a:lnTo>
                  <a:lnTo>
                    <a:pt x="1188" y="18"/>
                  </a:lnTo>
                  <a:lnTo>
                    <a:pt x="1193" y="19"/>
                  </a:lnTo>
                  <a:lnTo>
                    <a:pt x="1199" y="18"/>
                  </a:lnTo>
                  <a:lnTo>
                    <a:pt x="1206" y="18"/>
                  </a:lnTo>
                  <a:lnTo>
                    <a:pt x="1211" y="19"/>
                  </a:lnTo>
                  <a:lnTo>
                    <a:pt x="1216" y="19"/>
                  </a:lnTo>
                  <a:lnTo>
                    <a:pt x="1223" y="18"/>
                  </a:lnTo>
                  <a:lnTo>
                    <a:pt x="1228" y="18"/>
                  </a:lnTo>
                  <a:lnTo>
                    <a:pt x="1234" y="16"/>
                  </a:lnTo>
                  <a:lnTo>
                    <a:pt x="1239" y="12"/>
                  </a:lnTo>
                  <a:lnTo>
                    <a:pt x="1246" y="18"/>
                  </a:lnTo>
                  <a:lnTo>
                    <a:pt x="1251" y="19"/>
                  </a:lnTo>
                  <a:lnTo>
                    <a:pt x="1256" y="14"/>
                  </a:lnTo>
                  <a:lnTo>
                    <a:pt x="1263" y="14"/>
                  </a:lnTo>
                  <a:lnTo>
                    <a:pt x="1268" y="18"/>
                  </a:lnTo>
                  <a:lnTo>
                    <a:pt x="1274" y="23"/>
                  </a:lnTo>
                  <a:lnTo>
                    <a:pt x="1281" y="18"/>
                  </a:lnTo>
                  <a:lnTo>
                    <a:pt x="1286" y="18"/>
                  </a:lnTo>
                  <a:lnTo>
                    <a:pt x="1291" y="16"/>
                  </a:lnTo>
                  <a:lnTo>
                    <a:pt x="1296" y="18"/>
                  </a:lnTo>
                  <a:lnTo>
                    <a:pt x="1303" y="18"/>
                  </a:lnTo>
                  <a:lnTo>
                    <a:pt x="1309" y="14"/>
                  </a:lnTo>
                  <a:lnTo>
                    <a:pt x="1314" y="18"/>
                  </a:lnTo>
                  <a:lnTo>
                    <a:pt x="1321" y="21"/>
                  </a:lnTo>
                  <a:lnTo>
                    <a:pt x="1326" y="18"/>
                  </a:lnTo>
                  <a:lnTo>
                    <a:pt x="1331" y="18"/>
                  </a:lnTo>
                  <a:lnTo>
                    <a:pt x="1336" y="21"/>
                  </a:lnTo>
                  <a:lnTo>
                    <a:pt x="1343" y="18"/>
                  </a:lnTo>
                  <a:lnTo>
                    <a:pt x="1349" y="19"/>
                  </a:lnTo>
                  <a:lnTo>
                    <a:pt x="1354" y="18"/>
                  </a:lnTo>
                  <a:lnTo>
                    <a:pt x="1361" y="16"/>
                  </a:lnTo>
                  <a:lnTo>
                    <a:pt x="1366" y="16"/>
                  </a:lnTo>
                  <a:lnTo>
                    <a:pt x="1371" y="23"/>
                  </a:lnTo>
                  <a:lnTo>
                    <a:pt x="1377" y="18"/>
                  </a:lnTo>
                  <a:lnTo>
                    <a:pt x="1384" y="16"/>
                  </a:lnTo>
                  <a:lnTo>
                    <a:pt x="1389" y="16"/>
                  </a:lnTo>
                  <a:lnTo>
                    <a:pt x="1394" y="18"/>
                  </a:lnTo>
                  <a:lnTo>
                    <a:pt x="1401" y="16"/>
                  </a:lnTo>
                  <a:lnTo>
                    <a:pt x="1406" y="21"/>
                  </a:lnTo>
                  <a:lnTo>
                    <a:pt x="1412" y="16"/>
                  </a:lnTo>
                  <a:lnTo>
                    <a:pt x="1417" y="16"/>
                  </a:lnTo>
                  <a:lnTo>
                    <a:pt x="1424" y="14"/>
                  </a:lnTo>
                  <a:lnTo>
                    <a:pt x="1429" y="21"/>
                  </a:lnTo>
                  <a:lnTo>
                    <a:pt x="1434" y="30"/>
                  </a:lnTo>
                  <a:lnTo>
                    <a:pt x="1441" y="14"/>
                  </a:lnTo>
                  <a:lnTo>
                    <a:pt x="1446" y="18"/>
                  </a:lnTo>
                  <a:lnTo>
                    <a:pt x="1452" y="30"/>
                  </a:lnTo>
                  <a:lnTo>
                    <a:pt x="1457" y="32"/>
                  </a:lnTo>
                  <a:lnTo>
                    <a:pt x="1464" y="54"/>
                  </a:lnTo>
                  <a:lnTo>
                    <a:pt x="1469" y="87"/>
                  </a:lnTo>
                  <a:lnTo>
                    <a:pt x="1474" y="121"/>
                  </a:lnTo>
                  <a:lnTo>
                    <a:pt x="1481" y="166"/>
                  </a:lnTo>
                  <a:lnTo>
                    <a:pt x="1487" y="218"/>
                  </a:lnTo>
                  <a:lnTo>
                    <a:pt x="1492" y="279"/>
                  </a:lnTo>
                  <a:lnTo>
                    <a:pt x="1499" y="321"/>
                  </a:lnTo>
                  <a:lnTo>
                    <a:pt x="1504" y="355"/>
                  </a:lnTo>
                  <a:lnTo>
                    <a:pt x="1509" y="370"/>
                  </a:lnTo>
                  <a:lnTo>
                    <a:pt x="1514" y="377"/>
                  </a:lnTo>
                  <a:lnTo>
                    <a:pt x="1521" y="377"/>
                  </a:lnTo>
                  <a:lnTo>
                    <a:pt x="1527" y="370"/>
                  </a:lnTo>
                  <a:lnTo>
                    <a:pt x="1532" y="358"/>
                  </a:lnTo>
                  <a:lnTo>
                    <a:pt x="1539" y="349"/>
                  </a:lnTo>
                  <a:lnTo>
                    <a:pt x="1544" y="335"/>
                  </a:lnTo>
                  <a:lnTo>
                    <a:pt x="1549" y="321"/>
                  </a:lnTo>
                  <a:lnTo>
                    <a:pt x="1555" y="306"/>
                  </a:lnTo>
                  <a:lnTo>
                    <a:pt x="1562" y="293"/>
                  </a:lnTo>
                  <a:lnTo>
                    <a:pt x="1567" y="272"/>
                  </a:lnTo>
                  <a:lnTo>
                    <a:pt x="1572" y="262"/>
                  </a:lnTo>
                  <a:lnTo>
                    <a:pt x="1579" y="248"/>
                  </a:lnTo>
                  <a:lnTo>
                    <a:pt x="1584" y="229"/>
                  </a:lnTo>
                  <a:lnTo>
                    <a:pt x="1590" y="217"/>
                  </a:lnTo>
                  <a:lnTo>
                    <a:pt x="1595" y="208"/>
                  </a:lnTo>
                  <a:lnTo>
                    <a:pt x="1602" y="196"/>
                  </a:lnTo>
                  <a:lnTo>
                    <a:pt x="1607" y="183"/>
                  </a:lnTo>
                  <a:lnTo>
                    <a:pt x="1612" y="169"/>
                  </a:lnTo>
                  <a:lnTo>
                    <a:pt x="1619" y="163"/>
                  </a:lnTo>
                  <a:lnTo>
                    <a:pt x="1624" y="156"/>
                  </a:lnTo>
                  <a:lnTo>
                    <a:pt x="1630" y="147"/>
                  </a:lnTo>
                  <a:lnTo>
                    <a:pt x="1635" y="136"/>
                  </a:lnTo>
                  <a:lnTo>
                    <a:pt x="1642" y="124"/>
                  </a:lnTo>
                  <a:lnTo>
                    <a:pt x="1647" y="122"/>
                  </a:lnTo>
                  <a:lnTo>
                    <a:pt x="1652" y="115"/>
                  </a:lnTo>
                  <a:lnTo>
                    <a:pt x="1659" y="108"/>
                  </a:lnTo>
                  <a:lnTo>
                    <a:pt x="1665" y="105"/>
                  </a:lnTo>
                  <a:lnTo>
                    <a:pt x="1670" y="101"/>
                  </a:lnTo>
                  <a:lnTo>
                    <a:pt x="1675" y="96"/>
                  </a:lnTo>
                  <a:lnTo>
                    <a:pt x="1682" y="87"/>
                  </a:lnTo>
                  <a:lnTo>
                    <a:pt x="1687" y="86"/>
                  </a:lnTo>
                  <a:lnTo>
                    <a:pt x="1692" y="84"/>
                  </a:lnTo>
                  <a:lnTo>
                    <a:pt x="1699" y="70"/>
                  </a:lnTo>
                  <a:lnTo>
                    <a:pt x="1705" y="70"/>
                  </a:lnTo>
                  <a:lnTo>
                    <a:pt x="1710" y="67"/>
                  </a:lnTo>
                  <a:lnTo>
                    <a:pt x="1715" y="63"/>
                  </a:lnTo>
                  <a:lnTo>
                    <a:pt x="1722" y="60"/>
                  </a:lnTo>
                  <a:lnTo>
                    <a:pt x="1727" y="60"/>
                  </a:lnTo>
                  <a:lnTo>
                    <a:pt x="1733" y="58"/>
                  </a:lnTo>
                  <a:lnTo>
                    <a:pt x="1740" y="46"/>
                  </a:lnTo>
                  <a:lnTo>
                    <a:pt x="1745" y="53"/>
                  </a:lnTo>
                  <a:lnTo>
                    <a:pt x="1750" y="54"/>
                  </a:lnTo>
                  <a:lnTo>
                    <a:pt x="1757" y="51"/>
                  </a:lnTo>
                  <a:lnTo>
                    <a:pt x="1762" y="46"/>
                  </a:lnTo>
                  <a:lnTo>
                    <a:pt x="1767" y="46"/>
                  </a:lnTo>
                  <a:lnTo>
                    <a:pt x="1773" y="44"/>
                  </a:lnTo>
                  <a:lnTo>
                    <a:pt x="1780" y="46"/>
                  </a:lnTo>
                  <a:lnTo>
                    <a:pt x="1785" y="44"/>
                  </a:lnTo>
                  <a:lnTo>
                    <a:pt x="1790" y="42"/>
                  </a:lnTo>
                  <a:lnTo>
                    <a:pt x="1797" y="35"/>
                  </a:lnTo>
                  <a:lnTo>
                    <a:pt x="1802" y="39"/>
                  </a:lnTo>
                  <a:lnTo>
                    <a:pt x="1808" y="39"/>
                  </a:lnTo>
                  <a:lnTo>
                    <a:pt x="1813" y="37"/>
                  </a:lnTo>
                  <a:lnTo>
                    <a:pt x="1820" y="32"/>
                  </a:lnTo>
                  <a:lnTo>
                    <a:pt x="1825" y="35"/>
                  </a:lnTo>
                  <a:lnTo>
                    <a:pt x="1830" y="33"/>
                  </a:lnTo>
                  <a:lnTo>
                    <a:pt x="1837" y="35"/>
                  </a:lnTo>
                  <a:lnTo>
                    <a:pt x="1843" y="32"/>
                  </a:lnTo>
                  <a:lnTo>
                    <a:pt x="1848" y="30"/>
                  </a:lnTo>
                  <a:lnTo>
                    <a:pt x="1853" y="30"/>
                  </a:lnTo>
                  <a:lnTo>
                    <a:pt x="1860" y="37"/>
                  </a:lnTo>
                  <a:lnTo>
                    <a:pt x="1865" y="30"/>
                  </a:lnTo>
                  <a:lnTo>
                    <a:pt x="1870" y="28"/>
                  </a:lnTo>
                  <a:lnTo>
                    <a:pt x="1877" y="26"/>
                  </a:lnTo>
                  <a:lnTo>
                    <a:pt x="1883" y="28"/>
                  </a:lnTo>
                  <a:lnTo>
                    <a:pt x="1888" y="30"/>
                  </a:lnTo>
                  <a:lnTo>
                    <a:pt x="1893" y="30"/>
                  </a:lnTo>
                  <a:lnTo>
                    <a:pt x="1900" y="28"/>
                  </a:lnTo>
                  <a:lnTo>
                    <a:pt x="1905" y="30"/>
                  </a:lnTo>
                  <a:lnTo>
                    <a:pt x="1911" y="32"/>
                  </a:lnTo>
                  <a:lnTo>
                    <a:pt x="1918" y="23"/>
                  </a:lnTo>
                  <a:lnTo>
                    <a:pt x="1923" y="25"/>
                  </a:lnTo>
                  <a:lnTo>
                    <a:pt x="1928" y="26"/>
                  </a:lnTo>
                  <a:lnTo>
                    <a:pt x="1933" y="28"/>
                  </a:lnTo>
                  <a:lnTo>
                    <a:pt x="1940" y="28"/>
                  </a:lnTo>
                  <a:lnTo>
                    <a:pt x="1945" y="25"/>
                  </a:lnTo>
                  <a:lnTo>
                    <a:pt x="1951" y="25"/>
                  </a:lnTo>
                  <a:lnTo>
                    <a:pt x="1958" y="25"/>
                  </a:lnTo>
                  <a:lnTo>
                    <a:pt x="1963" y="26"/>
                  </a:lnTo>
                  <a:lnTo>
                    <a:pt x="1968" y="30"/>
                  </a:lnTo>
                  <a:lnTo>
                    <a:pt x="1975" y="21"/>
                  </a:lnTo>
                  <a:lnTo>
                    <a:pt x="1980" y="26"/>
                  </a:lnTo>
                  <a:lnTo>
                    <a:pt x="1986" y="26"/>
                  </a:lnTo>
                  <a:lnTo>
                    <a:pt x="1991" y="32"/>
                  </a:lnTo>
                  <a:lnTo>
                    <a:pt x="1998" y="25"/>
                  </a:lnTo>
                  <a:lnTo>
                    <a:pt x="2003" y="25"/>
                  </a:lnTo>
                  <a:lnTo>
                    <a:pt x="2008" y="32"/>
                  </a:lnTo>
                  <a:lnTo>
                    <a:pt x="2015" y="26"/>
                  </a:lnTo>
                  <a:lnTo>
                    <a:pt x="2021" y="28"/>
                  </a:lnTo>
                  <a:lnTo>
                    <a:pt x="2026" y="25"/>
                  </a:lnTo>
                  <a:lnTo>
                    <a:pt x="2031" y="30"/>
                  </a:lnTo>
                  <a:lnTo>
                    <a:pt x="2038" y="25"/>
                  </a:lnTo>
                  <a:lnTo>
                    <a:pt x="2043" y="28"/>
                  </a:lnTo>
                  <a:lnTo>
                    <a:pt x="2048" y="23"/>
                  </a:lnTo>
                  <a:lnTo>
                    <a:pt x="2055" y="23"/>
                  </a:lnTo>
                  <a:lnTo>
                    <a:pt x="2061" y="25"/>
                  </a:lnTo>
                  <a:lnTo>
                    <a:pt x="2066" y="28"/>
                  </a:lnTo>
                  <a:lnTo>
                    <a:pt x="2071" y="26"/>
                  </a:lnTo>
                  <a:lnTo>
                    <a:pt x="2078" y="25"/>
                  </a:lnTo>
                  <a:lnTo>
                    <a:pt x="2083" y="23"/>
                  </a:lnTo>
                  <a:lnTo>
                    <a:pt x="2089" y="21"/>
                  </a:lnTo>
                  <a:lnTo>
                    <a:pt x="2096" y="28"/>
                  </a:lnTo>
                  <a:lnTo>
                    <a:pt x="2101" y="26"/>
                  </a:lnTo>
                  <a:lnTo>
                    <a:pt x="2106" y="30"/>
                  </a:lnTo>
                  <a:lnTo>
                    <a:pt x="2111" y="23"/>
                  </a:lnTo>
                  <a:lnTo>
                    <a:pt x="2118" y="26"/>
                  </a:lnTo>
                  <a:lnTo>
                    <a:pt x="2123" y="26"/>
                  </a:lnTo>
                  <a:lnTo>
                    <a:pt x="2129" y="25"/>
                  </a:lnTo>
                  <a:lnTo>
                    <a:pt x="2136" y="25"/>
                  </a:lnTo>
                  <a:lnTo>
                    <a:pt x="2141" y="23"/>
                  </a:lnTo>
                  <a:lnTo>
                    <a:pt x="2146" y="21"/>
                  </a:lnTo>
                  <a:lnTo>
                    <a:pt x="2151" y="30"/>
                  </a:lnTo>
                  <a:lnTo>
                    <a:pt x="2158" y="23"/>
                  </a:lnTo>
                  <a:lnTo>
                    <a:pt x="2164" y="26"/>
                  </a:lnTo>
                  <a:lnTo>
                    <a:pt x="2169" y="28"/>
                  </a:lnTo>
                  <a:lnTo>
                    <a:pt x="2176" y="25"/>
                  </a:lnTo>
                  <a:lnTo>
                    <a:pt x="2181" y="25"/>
                  </a:lnTo>
                  <a:lnTo>
                    <a:pt x="2186" y="26"/>
                  </a:lnTo>
                  <a:lnTo>
                    <a:pt x="2193" y="28"/>
                  </a:lnTo>
                  <a:lnTo>
                    <a:pt x="2199" y="23"/>
                  </a:lnTo>
                  <a:lnTo>
                    <a:pt x="2204" y="26"/>
                  </a:lnTo>
                  <a:lnTo>
                    <a:pt x="2209" y="26"/>
                  </a:lnTo>
                  <a:lnTo>
                    <a:pt x="2216" y="23"/>
                  </a:lnTo>
                  <a:lnTo>
                    <a:pt x="2221" y="21"/>
                  </a:lnTo>
                  <a:lnTo>
                    <a:pt x="2226" y="26"/>
                  </a:lnTo>
                  <a:lnTo>
                    <a:pt x="2233" y="25"/>
                  </a:lnTo>
                  <a:lnTo>
                    <a:pt x="2239" y="21"/>
                  </a:lnTo>
                  <a:lnTo>
                    <a:pt x="2244" y="25"/>
                  </a:lnTo>
                  <a:lnTo>
                    <a:pt x="2249" y="25"/>
                  </a:lnTo>
                  <a:lnTo>
                    <a:pt x="2256" y="26"/>
                  </a:lnTo>
                  <a:lnTo>
                    <a:pt x="2261" y="32"/>
                  </a:lnTo>
                  <a:lnTo>
                    <a:pt x="2267" y="28"/>
                  </a:lnTo>
                  <a:lnTo>
                    <a:pt x="2274" y="23"/>
                  </a:lnTo>
                  <a:lnTo>
                    <a:pt x="2279" y="28"/>
                  </a:lnTo>
                  <a:lnTo>
                    <a:pt x="2284" y="33"/>
                  </a:lnTo>
                  <a:lnTo>
                    <a:pt x="2289" y="23"/>
                  </a:lnTo>
                  <a:lnTo>
                    <a:pt x="2296" y="26"/>
                  </a:lnTo>
                  <a:lnTo>
                    <a:pt x="2301" y="25"/>
                  </a:lnTo>
                  <a:lnTo>
                    <a:pt x="2307" y="32"/>
                  </a:lnTo>
                  <a:lnTo>
                    <a:pt x="2314" y="26"/>
                  </a:lnTo>
                  <a:lnTo>
                    <a:pt x="2319" y="26"/>
                  </a:lnTo>
                  <a:lnTo>
                    <a:pt x="2324" y="26"/>
                  </a:lnTo>
                  <a:lnTo>
                    <a:pt x="2329" y="23"/>
                  </a:lnTo>
                  <a:lnTo>
                    <a:pt x="2336" y="25"/>
                  </a:lnTo>
                  <a:lnTo>
                    <a:pt x="2342" y="33"/>
                  </a:lnTo>
                  <a:lnTo>
                    <a:pt x="2347" y="30"/>
                  </a:lnTo>
                  <a:lnTo>
                    <a:pt x="2354" y="25"/>
                  </a:lnTo>
                  <a:lnTo>
                    <a:pt x="2359" y="28"/>
                  </a:lnTo>
                  <a:lnTo>
                    <a:pt x="2364" y="28"/>
                  </a:lnTo>
                  <a:lnTo>
                    <a:pt x="2370" y="30"/>
                  </a:lnTo>
                  <a:lnTo>
                    <a:pt x="2377" y="25"/>
                  </a:lnTo>
                  <a:lnTo>
                    <a:pt x="2382" y="26"/>
                  </a:lnTo>
                  <a:lnTo>
                    <a:pt x="2387" y="26"/>
                  </a:lnTo>
                  <a:lnTo>
                    <a:pt x="2394" y="33"/>
                  </a:lnTo>
                  <a:lnTo>
                    <a:pt x="2399" y="25"/>
                  </a:lnTo>
                  <a:lnTo>
                    <a:pt x="2404" y="25"/>
                  </a:lnTo>
                  <a:lnTo>
                    <a:pt x="2411" y="25"/>
                  </a:lnTo>
                  <a:lnTo>
                    <a:pt x="2417" y="35"/>
                  </a:lnTo>
                  <a:lnTo>
                    <a:pt x="2422" y="30"/>
                  </a:lnTo>
                  <a:lnTo>
                    <a:pt x="2427" y="28"/>
                  </a:lnTo>
                  <a:lnTo>
                    <a:pt x="2434" y="23"/>
                  </a:lnTo>
                  <a:lnTo>
                    <a:pt x="2439" y="30"/>
                  </a:lnTo>
                  <a:lnTo>
                    <a:pt x="2445" y="30"/>
                  </a:lnTo>
                  <a:lnTo>
                    <a:pt x="2452" y="32"/>
                  </a:lnTo>
                  <a:lnTo>
                    <a:pt x="2457" y="23"/>
                  </a:lnTo>
                  <a:lnTo>
                    <a:pt x="2462" y="26"/>
                  </a:lnTo>
                  <a:lnTo>
                    <a:pt x="2467" y="28"/>
                  </a:lnTo>
                  <a:lnTo>
                    <a:pt x="2474" y="28"/>
                  </a:lnTo>
                  <a:lnTo>
                    <a:pt x="2479" y="30"/>
                  </a:lnTo>
                  <a:lnTo>
                    <a:pt x="2485" y="26"/>
                  </a:lnTo>
                  <a:lnTo>
                    <a:pt x="2492" y="32"/>
                  </a:lnTo>
                  <a:lnTo>
                    <a:pt x="2497" y="32"/>
                  </a:lnTo>
                  <a:lnTo>
                    <a:pt x="2502" y="32"/>
                  </a:lnTo>
                  <a:lnTo>
                    <a:pt x="2507" y="26"/>
                  </a:lnTo>
                  <a:lnTo>
                    <a:pt x="2514" y="32"/>
                  </a:lnTo>
                  <a:lnTo>
                    <a:pt x="2520" y="30"/>
                  </a:lnTo>
                  <a:lnTo>
                    <a:pt x="2525" y="32"/>
                  </a:lnTo>
                  <a:lnTo>
                    <a:pt x="2532" y="33"/>
                  </a:lnTo>
                  <a:lnTo>
                    <a:pt x="2537" y="30"/>
                  </a:lnTo>
                  <a:lnTo>
                    <a:pt x="2542" y="32"/>
                  </a:lnTo>
                  <a:lnTo>
                    <a:pt x="2548" y="37"/>
                  </a:lnTo>
                  <a:lnTo>
                    <a:pt x="2555" y="35"/>
                  </a:lnTo>
                  <a:lnTo>
                    <a:pt x="2560" y="32"/>
                  </a:lnTo>
                  <a:lnTo>
                    <a:pt x="2565" y="32"/>
                  </a:lnTo>
                  <a:lnTo>
                    <a:pt x="2572" y="30"/>
                  </a:lnTo>
                  <a:lnTo>
                    <a:pt x="2577" y="35"/>
                  </a:lnTo>
                  <a:lnTo>
                    <a:pt x="2582" y="18"/>
                  </a:lnTo>
                  <a:lnTo>
                    <a:pt x="2588" y="30"/>
                  </a:lnTo>
                  <a:lnTo>
                    <a:pt x="2595" y="30"/>
                  </a:lnTo>
                  <a:lnTo>
                    <a:pt x="2600" y="26"/>
                  </a:lnTo>
                  <a:lnTo>
                    <a:pt x="2605" y="33"/>
                  </a:lnTo>
                  <a:lnTo>
                    <a:pt x="2612" y="28"/>
                  </a:lnTo>
                  <a:lnTo>
                    <a:pt x="2617" y="23"/>
                  </a:lnTo>
                  <a:lnTo>
                    <a:pt x="2623" y="21"/>
                  </a:lnTo>
                  <a:lnTo>
                    <a:pt x="2628" y="23"/>
                  </a:lnTo>
                  <a:lnTo>
                    <a:pt x="2635" y="30"/>
                  </a:lnTo>
                  <a:lnTo>
                    <a:pt x="2640" y="26"/>
                  </a:lnTo>
                  <a:lnTo>
                    <a:pt x="2645" y="28"/>
                  </a:lnTo>
                  <a:lnTo>
                    <a:pt x="2652" y="21"/>
                  </a:lnTo>
                  <a:lnTo>
                    <a:pt x="2657" y="25"/>
                  </a:lnTo>
                  <a:lnTo>
                    <a:pt x="2663" y="25"/>
                  </a:lnTo>
                  <a:lnTo>
                    <a:pt x="2670" y="25"/>
                  </a:lnTo>
                  <a:lnTo>
                    <a:pt x="2675" y="30"/>
                  </a:lnTo>
                  <a:lnTo>
                    <a:pt x="2678" y="26"/>
                  </a:lnTo>
                </a:path>
              </a:pathLst>
            </a:custGeom>
            <a:noFill/>
            <a:ln w="317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136" name="Freeform 7">
              <a:extLst>
                <a:ext uri="{FF2B5EF4-FFF2-40B4-BE49-F238E27FC236}">
                  <a16:creationId xmlns:a16="http://schemas.microsoft.com/office/drawing/2014/main" id="{1185A728-51C0-4CE9-A743-3B64B5449C27}"/>
                </a:ext>
              </a:extLst>
            </p:cNvPr>
            <p:cNvSpPr>
              <a:spLocks/>
            </p:cNvSpPr>
            <p:nvPr/>
          </p:nvSpPr>
          <p:spPr bwMode="auto">
            <a:xfrm>
              <a:off x="1041" y="2323"/>
              <a:ext cx="4095" cy="1221"/>
            </a:xfrm>
            <a:custGeom>
              <a:avLst/>
              <a:gdLst>
                <a:gd name="T0" fmla="*/ 9933 w 2678"/>
                <a:gd name="T1" fmla="*/ 16363 h 655"/>
                <a:gd name="T2" fmla="*/ 21246 w 2678"/>
                <a:gd name="T3" fmla="*/ 30503 h 655"/>
                <a:gd name="T4" fmla="*/ 33055 w 2678"/>
                <a:gd name="T5" fmla="*/ 16363 h 655"/>
                <a:gd name="T6" fmla="*/ 44476 w 2678"/>
                <a:gd name="T7" fmla="*/ 22918 h 655"/>
                <a:gd name="T8" fmla="*/ 55712 w 2678"/>
                <a:gd name="T9" fmla="*/ 52781 h 655"/>
                <a:gd name="T10" fmla="*/ 67526 w 2678"/>
                <a:gd name="T11" fmla="*/ 32926 h 655"/>
                <a:gd name="T12" fmla="*/ 78981 w 2678"/>
                <a:gd name="T13" fmla="*/ 52781 h 655"/>
                <a:gd name="T14" fmla="*/ 90215 w 2678"/>
                <a:gd name="T15" fmla="*/ 2149750 h 655"/>
                <a:gd name="T16" fmla="*/ 101961 w 2678"/>
                <a:gd name="T17" fmla="*/ 1538755 h 655"/>
                <a:gd name="T18" fmla="*/ 113317 w 2678"/>
                <a:gd name="T19" fmla="*/ 952182 h 655"/>
                <a:gd name="T20" fmla="*/ 124683 w 2678"/>
                <a:gd name="T21" fmla="*/ 544195 h 655"/>
                <a:gd name="T22" fmla="*/ 135944 w 2678"/>
                <a:gd name="T23" fmla="*/ 325875 h 655"/>
                <a:gd name="T24" fmla="*/ 147694 w 2678"/>
                <a:gd name="T25" fmla="*/ 223946 h 655"/>
                <a:gd name="T26" fmla="*/ 159142 w 2678"/>
                <a:gd name="T27" fmla="*/ 190003 h 655"/>
                <a:gd name="T28" fmla="*/ 170499 w 2678"/>
                <a:gd name="T29" fmla="*/ 136791 h 655"/>
                <a:gd name="T30" fmla="*/ 182188 w 2678"/>
                <a:gd name="T31" fmla="*/ 101926 h 655"/>
                <a:gd name="T32" fmla="*/ 193664 w 2678"/>
                <a:gd name="T33" fmla="*/ 91590 h 655"/>
                <a:gd name="T34" fmla="*/ 205002 w 2678"/>
                <a:gd name="T35" fmla="*/ 84010 h 655"/>
                <a:gd name="T36" fmla="*/ 216746 w 2678"/>
                <a:gd name="T37" fmla="*/ 79639 h 655"/>
                <a:gd name="T38" fmla="*/ 227982 w 2678"/>
                <a:gd name="T39" fmla="*/ 79639 h 655"/>
                <a:gd name="T40" fmla="*/ 239357 w 2678"/>
                <a:gd name="T41" fmla="*/ 52781 h 655"/>
                <a:gd name="T42" fmla="*/ 251115 w 2678"/>
                <a:gd name="T43" fmla="*/ 52781 h 655"/>
                <a:gd name="T44" fmla="*/ 262520 w 2678"/>
                <a:gd name="T45" fmla="*/ 45067 h 655"/>
                <a:gd name="T46" fmla="*/ 273928 w 2678"/>
                <a:gd name="T47" fmla="*/ 45067 h 655"/>
                <a:gd name="T48" fmla="*/ 285677 w 2678"/>
                <a:gd name="T49" fmla="*/ 38653 h 655"/>
                <a:gd name="T50" fmla="*/ 296913 w 2678"/>
                <a:gd name="T51" fmla="*/ 52781 h 655"/>
                <a:gd name="T52" fmla="*/ 308382 w 2678"/>
                <a:gd name="T53" fmla="*/ 45067 h 655"/>
                <a:gd name="T54" fmla="*/ 320199 w 2678"/>
                <a:gd name="T55" fmla="*/ 45067 h 655"/>
                <a:gd name="T56" fmla="*/ 331432 w 2678"/>
                <a:gd name="T57" fmla="*/ 32926 h 655"/>
                <a:gd name="T58" fmla="*/ 342518 w 2678"/>
                <a:gd name="T59" fmla="*/ 45067 h 655"/>
                <a:gd name="T60" fmla="*/ 354256 w 2678"/>
                <a:gd name="T61" fmla="*/ 38653 h 655"/>
                <a:gd name="T62" fmla="*/ 366006 w 2678"/>
                <a:gd name="T63" fmla="*/ 109513 h 655"/>
                <a:gd name="T64" fmla="*/ 377084 w 2678"/>
                <a:gd name="T65" fmla="*/ 615626 h 655"/>
                <a:gd name="T66" fmla="*/ 388615 w 2678"/>
                <a:gd name="T67" fmla="*/ 922856 h 655"/>
                <a:gd name="T68" fmla="*/ 400360 w 2678"/>
                <a:gd name="T69" fmla="*/ 686612 h 655"/>
                <a:gd name="T70" fmla="*/ 411448 w 2678"/>
                <a:gd name="T71" fmla="*/ 483108 h 655"/>
                <a:gd name="T72" fmla="*/ 422782 w 2678"/>
                <a:gd name="T73" fmla="*/ 330250 h 655"/>
                <a:gd name="T74" fmla="*/ 434864 w 2678"/>
                <a:gd name="T75" fmla="*/ 205738 h 655"/>
                <a:gd name="T76" fmla="*/ 445991 w 2678"/>
                <a:gd name="T77" fmla="*/ 148457 h 655"/>
                <a:gd name="T78" fmla="*/ 457252 w 2678"/>
                <a:gd name="T79" fmla="*/ 124831 h 655"/>
                <a:gd name="T80" fmla="*/ 469050 w 2678"/>
                <a:gd name="T81" fmla="*/ 91590 h 655"/>
                <a:gd name="T82" fmla="*/ 480571 w 2678"/>
                <a:gd name="T83" fmla="*/ 75570 h 655"/>
                <a:gd name="T84" fmla="*/ 491762 w 2678"/>
                <a:gd name="T85" fmla="*/ 75570 h 655"/>
                <a:gd name="T86" fmla="*/ 503517 w 2678"/>
                <a:gd name="T87" fmla="*/ 61378 h 655"/>
                <a:gd name="T88" fmla="*/ 515114 w 2678"/>
                <a:gd name="T89" fmla="*/ 61378 h 655"/>
                <a:gd name="T90" fmla="*/ 526235 w 2678"/>
                <a:gd name="T91" fmla="*/ 69002 h 655"/>
                <a:gd name="T92" fmla="*/ 537466 w 2678"/>
                <a:gd name="T93" fmla="*/ 69002 h 655"/>
                <a:gd name="T94" fmla="*/ 549588 w 2678"/>
                <a:gd name="T95" fmla="*/ 75570 h 655"/>
                <a:gd name="T96" fmla="*/ 560695 w 2678"/>
                <a:gd name="T97" fmla="*/ 69002 h 655"/>
                <a:gd name="T98" fmla="*/ 571974 w 2678"/>
                <a:gd name="T99" fmla="*/ 61378 h 655"/>
                <a:gd name="T100" fmla="*/ 583718 w 2678"/>
                <a:gd name="T101" fmla="*/ 69002 h 655"/>
                <a:gd name="T102" fmla="*/ 595205 w 2678"/>
                <a:gd name="T103" fmla="*/ 56861 h 655"/>
                <a:gd name="T104" fmla="*/ 606551 w 2678"/>
                <a:gd name="T105" fmla="*/ 56861 h 655"/>
                <a:gd name="T106" fmla="*/ 618258 w 2678"/>
                <a:gd name="T107" fmla="*/ 32926 h 655"/>
                <a:gd name="T108" fmla="*/ 629716 w 2678"/>
                <a:gd name="T109" fmla="*/ 61378 h 655"/>
                <a:gd name="T110" fmla="*/ 640898 w 2678"/>
                <a:gd name="T111" fmla="*/ 69002 h 655"/>
                <a:gd name="T112" fmla="*/ 652648 w 2678"/>
                <a:gd name="T113" fmla="*/ 32926 h 655"/>
                <a:gd name="T114" fmla="*/ 664000 w 2678"/>
                <a:gd name="T115" fmla="*/ 38653 h 6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78"/>
                <a:gd name="T175" fmla="*/ 0 h 655"/>
                <a:gd name="T176" fmla="*/ 2678 w 2678"/>
                <a:gd name="T177" fmla="*/ 655 h 6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78" h="655">
                  <a:moveTo>
                    <a:pt x="0" y="0"/>
                  </a:moveTo>
                  <a:lnTo>
                    <a:pt x="5" y="2"/>
                  </a:lnTo>
                  <a:lnTo>
                    <a:pt x="12" y="7"/>
                  </a:lnTo>
                  <a:lnTo>
                    <a:pt x="17" y="3"/>
                  </a:lnTo>
                  <a:lnTo>
                    <a:pt x="22" y="3"/>
                  </a:lnTo>
                  <a:lnTo>
                    <a:pt x="28" y="5"/>
                  </a:lnTo>
                  <a:lnTo>
                    <a:pt x="35" y="2"/>
                  </a:lnTo>
                  <a:lnTo>
                    <a:pt x="40" y="5"/>
                  </a:lnTo>
                  <a:lnTo>
                    <a:pt x="45" y="2"/>
                  </a:lnTo>
                  <a:lnTo>
                    <a:pt x="52" y="3"/>
                  </a:lnTo>
                  <a:lnTo>
                    <a:pt x="57" y="5"/>
                  </a:lnTo>
                  <a:lnTo>
                    <a:pt x="63" y="3"/>
                  </a:lnTo>
                  <a:lnTo>
                    <a:pt x="68" y="3"/>
                  </a:lnTo>
                  <a:lnTo>
                    <a:pt x="75" y="2"/>
                  </a:lnTo>
                  <a:lnTo>
                    <a:pt x="80" y="5"/>
                  </a:lnTo>
                  <a:lnTo>
                    <a:pt x="85" y="9"/>
                  </a:lnTo>
                  <a:lnTo>
                    <a:pt x="92" y="9"/>
                  </a:lnTo>
                  <a:lnTo>
                    <a:pt x="97" y="5"/>
                  </a:lnTo>
                  <a:lnTo>
                    <a:pt x="103" y="2"/>
                  </a:lnTo>
                  <a:lnTo>
                    <a:pt x="108" y="9"/>
                  </a:lnTo>
                  <a:lnTo>
                    <a:pt x="115" y="9"/>
                  </a:lnTo>
                  <a:lnTo>
                    <a:pt x="120" y="10"/>
                  </a:lnTo>
                  <a:lnTo>
                    <a:pt x="125" y="5"/>
                  </a:lnTo>
                  <a:lnTo>
                    <a:pt x="132" y="5"/>
                  </a:lnTo>
                  <a:lnTo>
                    <a:pt x="138" y="3"/>
                  </a:lnTo>
                  <a:lnTo>
                    <a:pt x="143" y="9"/>
                  </a:lnTo>
                  <a:lnTo>
                    <a:pt x="150" y="5"/>
                  </a:lnTo>
                  <a:lnTo>
                    <a:pt x="155" y="9"/>
                  </a:lnTo>
                  <a:lnTo>
                    <a:pt x="160" y="7"/>
                  </a:lnTo>
                  <a:lnTo>
                    <a:pt x="166" y="3"/>
                  </a:lnTo>
                  <a:lnTo>
                    <a:pt x="173" y="7"/>
                  </a:lnTo>
                  <a:lnTo>
                    <a:pt x="178" y="7"/>
                  </a:lnTo>
                  <a:lnTo>
                    <a:pt x="183" y="9"/>
                  </a:lnTo>
                  <a:lnTo>
                    <a:pt x="190" y="7"/>
                  </a:lnTo>
                  <a:lnTo>
                    <a:pt x="195" y="3"/>
                  </a:lnTo>
                  <a:lnTo>
                    <a:pt x="200" y="9"/>
                  </a:lnTo>
                  <a:lnTo>
                    <a:pt x="206" y="9"/>
                  </a:lnTo>
                  <a:lnTo>
                    <a:pt x="213" y="10"/>
                  </a:lnTo>
                  <a:lnTo>
                    <a:pt x="218" y="7"/>
                  </a:lnTo>
                  <a:lnTo>
                    <a:pt x="223" y="16"/>
                  </a:lnTo>
                  <a:lnTo>
                    <a:pt x="230" y="9"/>
                  </a:lnTo>
                  <a:lnTo>
                    <a:pt x="235" y="10"/>
                  </a:lnTo>
                  <a:lnTo>
                    <a:pt x="241" y="9"/>
                  </a:lnTo>
                  <a:lnTo>
                    <a:pt x="246" y="14"/>
                  </a:lnTo>
                  <a:lnTo>
                    <a:pt x="253" y="14"/>
                  </a:lnTo>
                  <a:lnTo>
                    <a:pt x="258" y="12"/>
                  </a:lnTo>
                  <a:lnTo>
                    <a:pt x="263" y="9"/>
                  </a:lnTo>
                  <a:lnTo>
                    <a:pt x="270" y="10"/>
                  </a:lnTo>
                  <a:lnTo>
                    <a:pt x="275" y="9"/>
                  </a:lnTo>
                  <a:lnTo>
                    <a:pt x="281" y="12"/>
                  </a:lnTo>
                  <a:lnTo>
                    <a:pt x="286" y="16"/>
                  </a:lnTo>
                  <a:lnTo>
                    <a:pt x="293" y="7"/>
                  </a:lnTo>
                  <a:lnTo>
                    <a:pt x="298" y="7"/>
                  </a:lnTo>
                  <a:lnTo>
                    <a:pt x="303" y="14"/>
                  </a:lnTo>
                  <a:lnTo>
                    <a:pt x="310" y="16"/>
                  </a:lnTo>
                  <a:lnTo>
                    <a:pt x="316" y="16"/>
                  </a:lnTo>
                  <a:lnTo>
                    <a:pt x="321" y="19"/>
                  </a:lnTo>
                  <a:lnTo>
                    <a:pt x="326" y="54"/>
                  </a:lnTo>
                  <a:lnTo>
                    <a:pt x="333" y="148"/>
                  </a:lnTo>
                  <a:lnTo>
                    <a:pt x="338" y="272"/>
                  </a:lnTo>
                  <a:lnTo>
                    <a:pt x="344" y="450"/>
                  </a:lnTo>
                  <a:lnTo>
                    <a:pt x="351" y="588"/>
                  </a:lnTo>
                  <a:lnTo>
                    <a:pt x="356" y="648"/>
                  </a:lnTo>
                  <a:lnTo>
                    <a:pt x="361" y="655"/>
                  </a:lnTo>
                  <a:lnTo>
                    <a:pt x="368" y="642"/>
                  </a:lnTo>
                  <a:lnTo>
                    <a:pt x="373" y="620"/>
                  </a:lnTo>
                  <a:lnTo>
                    <a:pt x="378" y="599"/>
                  </a:lnTo>
                  <a:lnTo>
                    <a:pt x="384" y="578"/>
                  </a:lnTo>
                  <a:lnTo>
                    <a:pt x="391" y="552"/>
                  </a:lnTo>
                  <a:lnTo>
                    <a:pt x="396" y="525"/>
                  </a:lnTo>
                  <a:lnTo>
                    <a:pt x="401" y="496"/>
                  </a:lnTo>
                  <a:lnTo>
                    <a:pt x="408" y="469"/>
                  </a:lnTo>
                  <a:lnTo>
                    <a:pt x="413" y="442"/>
                  </a:lnTo>
                  <a:lnTo>
                    <a:pt x="419" y="415"/>
                  </a:lnTo>
                  <a:lnTo>
                    <a:pt x="424" y="394"/>
                  </a:lnTo>
                  <a:lnTo>
                    <a:pt x="431" y="372"/>
                  </a:lnTo>
                  <a:lnTo>
                    <a:pt x="436" y="351"/>
                  </a:lnTo>
                  <a:lnTo>
                    <a:pt x="441" y="330"/>
                  </a:lnTo>
                  <a:lnTo>
                    <a:pt x="448" y="311"/>
                  </a:lnTo>
                  <a:lnTo>
                    <a:pt x="453" y="290"/>
                  </a:lnTo>
                  <a:lnTo>
                    <a:pt x="459" y="270"/>
                  </a:lnTo>
                  <a:lnTo>
                    <a:pt x="464" y="258"/>
                  </a:lnTo>
                  <a:lnTo>
                    <a:pt x="471" y="237"/>
                  </a:lnTo>
                  <a:lnTo>
                    <a:pt x="476" y="225"/>
                  </a:lnTo>
                  <a:lnTo>
                    <a:pt x="481" y="208"/>
                  </a:lnTo>
                  <a:lnTo>
                    <a:pt x="488" y="188"/>
                  </a:lnTo>
                  <a:lnTo>
                    <a:pt x="494" y="174"/>
                  </a:lnTo>
                  <a:lnTo>
                    <a:pt x="499" y="166"/>
                  </a:lnTo>
                  <a:lnTo>
                    <a:pt x="504" y="154"/>
                  </a:lnTo>
                  <a:lnTo>
                    <a:pt x="511" y="140"/>
                  </a:lnTo>
                  <a:lnTo>
                    <a:pt x="516" y="133"/>
                  </a:lnTo>
                  <a:lnTo>
                    <a:pt x="522" y="131"/>
                  </a:lnTo>
                  <a:lnTo>
                    <a:pt x="529" y="122"/>
                  </a:lnTo>
                  <a:lnTo>
                    <a:pt x="534" y="113"/>
                  </a:lnTo>
                  <a:lnTo>
                    <a:pt x="539" y="106"/>
                  </a:lnTo>
                  <a:lnTo>
                    <a:pt x="544" y="99"/>
                  </a:lnTo>
                  <a:lnTo>
                    <a:pt x="551" y="92"/>
                  </a:lnTo>
                  <a:lnTo>
                    <a:pt x="556" y="89"/>
                  </a:lnTo>
                  <a:lnTo>
                    <a:pt x="562" y="85"/>
                  </a:lnTo>
                  <a:lnTo>
                    <a:pt x="569" y="84"/>
                  </a:lnTo>
                  <a:lnTo>
                    <a:pt x="574" y="77"/>
                  </a:lnTo>
                  <a:lnTo>
                    <a:pt x="579" y="73"/>
                  </a:lnTo>
                  <a:lnTo>
                    <a:pt x="586" y="73"/>
                  </a:lnTo>
                  <a:lnTo>
                    <a:pt x="591" y="68"/>
                  </a:lnTo>
                  <a:lnTo>
                    <a:pt x="597" y="68"/>
                  </a:lnTo>
                  <a:lnTo>
                    <a:pt x="602" y="61"/>
                  </a:lnTo>
                  <a:lnTo>
                    <a:pt x="609" y="63"/>
                  </a:lnTo>
                  <a:lnTo>
                    <a:pt x="614" y="65"/>
                  </a:lnTo>
                  <a:lnTo>
                    <a:pt x="619" y="56"/>
                  </a:lnTo>
                  <a:lnTo>
                    <a:pt x="626" y="58"/>
                  </a:lnTo>
                  <a:lnTo>
                    <a:pt x="631" y="58"/>
                  </a:lnTo>
                  <a:lnTo>
                    <a:pt x="637" y="58"/>
                  </a:lnTo>
                  <a:lnTo>
                    <a:pt x="642" y="52"/>
                  </a:lnTo>
                  <a:lnTo>
                    <a:pt x="649" y="47"/>
                  </a:lnTo>
                  <a:lnTo>
                    <a:pt x="654" y="52"/>
                  </a:lnTo>
                  <a:lnTo>
                    <a:pt x="659" y="49"/>
                  </a:lnTo>
                  <a:lnTo>
                    <a:pt x="666" y="47"/>
                  </a:lnTo>
                  <a:lnTo>
                    <a:pt x="672" y="44"/>
                  </a:lnTo>
                  <a:lnTo>
                    <a:pt x="677" y="40"/>
                  </a:lnTo>
                  <a:lnTo>
                    <a:pt x="682" y="42"/>
                  </a:lnTo>
                  <a:lnTo>
                    <a:pt x="689" y="42"/>
                  </a:lnTo>
                  <a:lnTo>
                    <a:pt x="694" y="37"/>
                  </a:lnTo>
                  <a:lnTo>
                    <a:pt x="700" y="38"/>
                  </a:lnTo>
                  <a:lnTo>
                    <a:pt x="707" y="37"/>
                  </a:lnTo>
                  <a:lnTo>
                    <a:pt x="712" y="37"/>
                  </a:lnTo>
                  <a:lnTo>
                    <a:pt x="717" y="40"/>
                  </a:lnTo>
                  <a:lnTo>
                    <a:pt x="722" y="31"/>
                  </a:lnTo>
                  <a:lnTo>
                    <a:pt x="729" y="31"/>
                  </a:lnTo>
                  <a:lnTo>
                    <a:pt x="734" y="35"/>
                  </a:lnTo>
                  <a:lnTo>
                    <a:pt x="740" y="33"/>
                  </a:lnTo>
                  <a:lnTo>
                    <a:pt x="747" y="30"/>
                  </a:lnTo>
                  <a:lnTo>
                    <a:pt x="752" y="28"/>
                  </a:lnTo>
                  <a:lnTo>
                    <a:pt x="757" y="35"/>
                  </a:lnTo>
                  <a:lnTo>
                    <a:pt x="762" y="28"/>
                  </a:lnTo>
                  <a:lnTo>
                    <a:pt x="769" y="30"/>
                  </a:lnTo>
                  <a:lnTo>
                    <a:pt x="775" y="28"/>
                  </a:lnTo>
                  <a:lnTo>
                    <a:pt x="780" y="30"/>
                  </a:lnTo>
                  <a:lnTo>
                    <a:pt x="787" y="33"/>
                  </a:lnTo>
                  <a:lnTo>
                    <a:pt x="792" y="23"/>
                  </a:lnTo>
                  <a:lnTo>
                    <a:pt x="797" y="26"/>
                  </a:lnTo>
                  <a:lnTo>
                    <a:pt x="804" y="28"/>
                  </a:lnTo>
                  <a:lnTo>
                    <a:pt x="809" y="28"/>
                  </a:lnTo>
                  <a:lnTo>
                    <a:pt x="815" y="28"/>
                  </a:lnTo>
                  <a:lnTo>
                    <a:pt x="820" y="26"/>
                  </a:lnTo>
                  <a:lnTo>
                    <a:pt x="827" y="24"/>
                  </a:lnTo>
                  <a:lnTo>
                    <a:pt x="832" y="23"/>
                  </a:lnTo>
                  <a:lnTo>
                    <a:pt x="837" y="30"/>
                  </a:lnTo>
                  <a:lnTo>
                    <a:pt x="844" y="24"/>
                  </a:lnTo>
                  <a:lnTo>
                    <a:pt x="850" y="28"/>
                  </a:lnTo>
                  <a:lnTo>
                    <a:pt x="855" y="28"/>
                  </a:lnTo>
                  <a:lnTo>
                    <a:pt x="860" y="23"/>
                  </a:lnTo>
                  <a:lnTo>
                    <a:pt x="867" y="24"/>
                  </a:lnTo>
                  <a:lnTo>
                    <a:pt x="872" y="21"/>
                  </a:lnTo>
                  <a:lnTo>
                    <a:pt x="878" y="23"/>
                  </a:lnTo>
                  <a:lnTo>
                    <a:pt x="884" y="23"/>
                  </a:lnTo>
                  <a:lnTo>
                    <a:pt x="890" y="23"/>
                  </a:lnTo>
                  <a:lnTo>
                    <a:pt x="895" y="17"/>
                  </a:lnTo>
                  <a:lnTo>
                    <a:pt x="900" y="21"/>
                  </a:lnTo>
                  <a:lnTo>
                    <a:pt x="907" y="23"/>
                  </a:lnTo>
                  <a:lnTo>
                    <a:pt x="912" y="24"/>
                  </a:lnTo>
                  <a:lnTo>
                    <a:pt x="918" y="19"/>
                  </a:lnTo>
                  <a:lnTo>
                    <a:pt x="925" y="17"/>
                  </a:lnTo>
                  <a:lnTo>
                    <a:pt x="930" y="16"/>
                  </a:lnTo>
                  <a:lnTo>
                    <a:pt x="935" y="21"/>
                  </a:lnTo>
                  <a:lnTo>
                    <a:pt x="940" y="17"/>
                  </a:lnTo>
                  <a:lnTo>
                    <a:pt x="947" y="21"/>
                  </a:lnTo>
                  <a:lnTo>
                    <a:pt x="953" y="12"/>
                  </a:lnTo>
                  <a:lnTo>
                    <a:pt x="958" y="16"/>
                  </a:lnTo>
                  <a:lnTo>
                    <a:pt x="965" y="17"/>
                  </a:lnTo>
                  <a:lnTo>
                    <a:pt x="970" y="17"/>
                  </a:lnTo>
                  <a:lnTo>
                    <a:pt x="975" y="16"/>
                  </a:lnTo>
                  <a:lnTo>
                    <a:pt x="980" y="19"/>
                  </a:lnTo>
                  <a:lnTo>
                    <a:pt x="987" y="16"/>
                  </a:lnTo>
                  <a:lnTo>
                    <a:pt x="993" y="17"/>
                  </a:lnTo>
                  <a:lnTo>
                    <a:pt x="998" y="14"/>
                  </a:lnTo>
                  <a:lnTo>
                    <a:pt x="1005" y="16"/>
                  </a:lnTo>
                  <a:lnTo>
                    <a:pt x="1010" y="16"/>
                  </a:lnTo>
                  <a:lnTo>
                    <a:pt x="1015" y="16"/>
                  </a:lnTo>
                  <a:lnTo>
                    <a:pt x="1021" y="16"/>
                  </a:lnTo>
                  <a:lnTo>
                    <a:pt x="1028" y="14"/>
                  </a:lnTo>
                  <a:lnTo>
                    <a:pt x="1033" y="19"/>
                  </a:lnTo>
                  <a:lnTo>
                    <a:pt x="1038" y="16"/>
                  </a:lnTo>
                  <a:lnTo>
                    <a:pt x="1045" y="19"/>
                  </a:lnTo>
                  <a:lnTo>
                    <a:pt x="1050" y="14"/>
                  </a:lnTo>
                  <a:lnTo>
                    <a:pt x="1056" y="14"/>
                  </a:lnTo>
                  <a:lnTo>
                    <a:pt x="1062" y="10"/>
                  </a:lnTo>
                  <a:lnTo>
                    <a:pt x="1068" y="14"/>
                  </a:lnTo>
                  <a:lnTo>
                    <a:pt x="1073" y="16"/>
                  </a:lnTo>
                  <a:lnTo>
                    <a:pt x="1078" y="14"/>
                  </a:lnTo>
                  <a:lnTo>
                    <a:pt x="1085" y="12"/>
                  </a:lnTo>
                  <a:lnTo>
                    <a:pt x="1090" y="14"/>
                  </a:lnTo>
                  <a:lnTo>
                    <a:pt x="1096" y="14"/>
                  </a:lnTo>
                  <a:lnTo>
                    <a:pt x="1103" y="14"/>
                  </a:lnTo>
                  <a:lnTo>
                    <a:pt x="1108" y="14"/>
                  </a:lnTo>
                  <a:lnTo>
                    <a:pt x="1113" y="12"/>
                  </a:lnTo>
                  <a:lnTo>
                    <a:pt x="1118" y="10"/>
                  </a:lnTo>
                  <a:lnTo>
                    <a:pt x="1125" y="12"/>
                  </a:lnTo>
                  <a:lnTo>
                    <a:pt x="1131" y="16"/>
                  </a:lnTo>
                  <a:lnTo>
                    <a:pt x="1136" y="12"/>
                  </a:lnTo>
                  <a:lnTo>
                    <a:pt x="1143" y="12"/>
                  </a:lnTo>
                  <a:lnTo>
                    <a:pt x="1148" y="9"/>
                  </a:lnTo>
                  <a:lnTo>
                    <a:pt x="1153" y="10"/>
                  </a:lnTo>
                  <a:lnTo>
                    <a:pt x="1158" y="16"/>
                  </a:lnTo>
                  <a:lnTo>
                    <a:pt x="1165" y="16"/>
                  </a:lnTo>
                  <a:lnTo>
                    <a:pt x="1171" y="9"/>
                  </a:lnTo>
                  <a:lnTo>
                    <a:pt x="1176" y="14"/>
                  </a:lnTo>
                  <a:lnTo>
                    <a:pt x="1183" y="17"/>
                  </a:lnTo>
                  <a:lnTo>
                    <a:pt x="1188" y="16"/>
                  </a:lnTo>
                  <a:lnTo>
                    <a:pt x="1193" y="12"/>
                  </a:lnTo>
                  <a:lnTo>
                    <a:pt x="1199" y="9"/>
                  </a:lnTo>
                  <a:lnTo>
                    <a:pt x="1206" y="12"/>
                  </a:lnTo>
                  <a:lnTo>
                    <a:pt x="1211" y="19"/>
                  </a:lnTo>
                  <a:lnTo>
                    <a:pt x="1216" y="12"/>
                  </a:lnTo>
                  <a:lnTo>
                    <a:pt x="1223" y="12"/>
                  </a:lnTo>
                  <a:lnTo>
                    <a:pt x="1228" y="12"/>
                  </a:lnTo>
                  <a:lnTo>
                    <a:pt x="1234" y="14"/>
                  </a:lnTo>
                  <a:lnTo>
                    <a:pt x="1239" y="14"/>
                  </a:lnTo>
                  <a:lnTo>
                    <a:pt x="1246" y="10"/>
                  </a:lnTo>
                  <a:lnTo>
                    <a:pt x="1251" y="9"/>
                  </a:lnTo>
                  <a:lnTo>
                    <a:pt x="1256" y="10"/>
                  </a:lnTo>
                  <a:lnTo>
                    <a:pt x="1263" y="16"/>
                  </a:lnTo>
                  <a:lnTo>
                    <a:pt x="1268" y="10"/>
                  </a:lnTo>
                  <a:lnTo>
                    <a:pt x="1274" y="10"/>
                  </a:lnTo>
                  <a:lnTo>
                    <a:pt x="1281" y="14"/>
                  </a:lnTo>
                  <a:lnTo>
                    <a:pt x="1286" y="12"/>
                  </a:lnTo>
                  <a:lnTo>
                    <a:pt x="1291" y="10"/>
                  </a:lnTo>
                  <a:lnTo>
                    <a:pt x="1296" y="12"/>
                  </a:lnTo>
                  <a:lnTo>
                    <a:pt x="1303" y="14"/>
                  </a:lnTo>
                  <a:lnTo>
                    <a:pt x="1309" y="19"/>
                  </a:lnTo>
                  <a:lnTo>
                    <a:pt x="1314" y="14"/>
                  </a:lnTo>
                  <a:lnTo>
                    <a:pt x="1321" y="12"/>
                  </a:lnTo>
                  <a:lnTo>
                    <a:pt x="1326" y="10"/>
                  </a:lnTo>
                  <a:lnTo>
                    <a:pt x="1331" y="16"/>
                  </a:lnTo>
                  <a:lnTo>
                    <a:pt x="1336" y="12"/>
                  </a:lnTo>
                  <a:lnTo>
                    <a:pt x="1343" y="16"/>
                  </a:lnTo>
                  <a:lnTo>
                    <a:pt x="1349" y="16"/>
                  </a:lnTo>
                  <a:lnTo>
                    <a:pt x="1354" y="17"/>
                  </a:lnTo>
                  <a:lnTo>
                    <a:pt x="1361" y="16"/>
                  </a:lnTo>
                  <a:lnTo>
                    <a:pt x="1366" y="16"/>
                  </a:lnTo>
                  <a:lnTo>
                    <a:pt x="1371" y="14"/>
                  </a:lnTo>
                  <a:lnTo>
                    <a:pt x="1377" y="16"/>
                  </a:lnTo>
                  <a:lnTo>
                    <a:pt x="1384" y="12"/>
                  </a:lnTo>
                  <a:lnTo>
                    <a:pt x="1389" y="16"/>
                  </a:lnTo>
                  <a:lnTo>
                    <a:pt x="1394" y="12"/>
                  </a:lnTo>
                  <a:lnTo>
                    <a:pt x="1401" y="16"/>
                  </a:lnTo>
                  <a:lnTo>
                    <a:pt x="1406" y="12"/>
                  </a:lnTo>
                  <a:lnTo>
                    <a:pt x="1412" y="12"/>
                  </a:lnTo>
                  <a:lnTo>
                    <a:pt x="1417" y="12"/>
                  </a:lnTo>
                  <a:lnTo>
                    <a:pt x="1424" y="14"/>
                  </a:lnTo>
                  <a:lnTo>
                    <a:pt x="1429" y="14"/>
                  </a:lnTo>
                  <a:lnTo>
                    <a:pt x="1434" y="17"/>
                  </a:lnTo>
                  <a:lnTo>
                    <a:pt x="1441" y="14"/>
                  </a:lnTo>
                  <a:lnTo>
                    <a:pt x="1446" y="12"/>
                  </a:lnTo>
                  <a:lnTo>
                    <a:pt x="1452" y="26"/>
                  </a:lnTo>
                  <a:lnTo>
                    <a:pt x="1457" y="24"/>
                  </a:lnTo>
                  <a:lnTo>
                    <a:pt x="1464" y="33"/>
                  </a:lnTo>
                  <a:lnTo>
                    <a:pt x="1469" y="42"/>
                  </a:lnTo>
                  <a:lnTo>
                    <a:pt x="1474" y="59"/>
                  </a:lnTo>
                  <a:lnTo>
                    <a:pt x="1481" y="80"/>
                  </a:lnTo>
                  <a:lnTo>
                    <a:pt x="1487" y="92"/>
                  </a:lnTo>
                  <a:lnTo>
                    <a:pt x="1492" y="112"/>
                  </a:lnTo>
                  <a:lnTo>
                    <a:pt x="1499" y="129"/>
                  </a:lnTo>
                  <a:lnTo>
                    <a:pt x="1504" y="166"/>
                  </a:lnTo>
                  <a:lnTo>
                    <a:pt x="1509" y="188"/>
                  </a:lnTo>
                  <a:lnTo>
                    <a:pt x="1514" y="218"/>
                  </a:lnTo>
                  <a:lnTo>
                    <a:pt x="1521" y="248"/>
                  </a:lnTo>
                  <a:lnTo>
                    <a:pt x="1527" y="260"/>
                  </a:lnTo>
                  <a:lnTo>
                    <a:pt x="1532" y="272"/>
                  </a:lnTo>
                  <a:lnTo>
                    <a:pt x="1539" y="281"/>
                  </a:lnTo>
                  <a:lnTo>
                    <a:pt x="1544" y="281"/>
                  </a:lnTo>
                  <a:lnTo>
                    <a:pt x="1549" y="279"/>
                  </a:lnTo>
                  <a:lnTo>
                    <a:pt x="1555" y="281"/>
                  </a:lnTo>
                  <a:lnTo>
                    <a:pt x="1562" y="274"/>
                  </a:lnTo>
                  <a:lnTo>
                    <a:pt x="1567" y="267"/>
                  </a:lnTo>
                  <a:lnTo>
                    <a:pt x="1572" y="262"/>
                  </a:lnTo>
                  <a:lnTo>
                    <a:pt x="1579" y="250"/>
                  </a:lnTo>
                  <a:lnTo>
                    <a:pt x="1584" y="246"/>
                  </a:lnTo>
                  <a:lnTo>
                    <a:pt x="1590" y="237"/>
                  </a:lnTo>
                  <a:lnTo>
                    <a:pt x="1595" y="223"/>
                  </a:lnTo>
                  <a:lnTo>
                    <a:pt x="1602" y="209"/>
                  </a:lnTo>
                  <a:lnTo>
                    <a:pt x="1607" y="201"/>
                  </a:lnTo>
                  <a:lnTo>
                    <a:pt x="1612" y="192"/>
                  </a:lnTo>
                  <a:lnTo>
                    <a:pt x="1619" y="185"/>
                  </a:lnTo>
                  <a:lnTo>
                    <a:pt x="1624" y="176"/>
                  </a:lnTo>
                  <a:lnTo>
                    <a:pt x="1630" y="166"/>
                  </a:lnTo>
                  <a:lnTo>
                    <a:pt x="1635" y="159"/>
                  </a:lnTo>
                  <a:lnTo>
                    <a:pt x="1642" y="154"/>
                  </a:lnTo>
                  <a:lnTo>
                    <a:pt x="1647" y="147"/>
                  </a:lnTo>
                  <a:lnTo>
                    <a:pt x="1652" y="133"/>
                  </a:lnTo>
                  <a:lnTo>
                    <a:pt x="1659" y="127"/>
                  </a:lnTo>
                  <a:lnTo>
                    <a:pt x="1665" y="126"/>
                  </a:lnTo>
                  <a:lnTo>
                    <a:pt x="1670" y="119"/>
                  </a:lnTo>
                  <a:lnTo>
                    <a:pt x="1675" y="110"/>
                  </a:lnTo>
                  <a:lnTo>
                    <a:pt x="1682" y="105"/>
                  </a:lnTo>
                  <a:lnTo>
                    <a:pt x="1687" y="103"/>
                  </a:lnTo>
                  <a:lnTo>
                    <a:pt x="1692" y="101"/>
                  </a:lnTo>
                  <a:lnTo>
                    <a:pt x="1699" y="94"/>
                  </a:lnTo>
                  <a:lnTo>
                    <a:pt x="1705" y="92"/>
                  </a:lnTo>
                  <a:lnTo>
                    <a:pt x="1710" y="80"/>
                  </a:lnTo>
                  <a:lnTo>
                    <a:pt x="1715" y="80"/>
                  </a:lnTo>
                  <a:lnTo>
                    <a:pt x="1722" y="78"/>
                  </a:lnTo>
                  <a:lnTo>
                    <a:pt x="1727" y="65"/>
                  </a:lnTo>
                  <a:lnTo>
                    <a:pt x="1733" y="68"/>
                  </a:lnTo>
                  <a:lnTo>
                    <a:pt x="1740" y="63"/>
                  </a:lnTo>
                  <a:lnTo>
                    <a:pt x="1745" y="65"/>
                  </a:lnTo>
                  <a:lnTo>
                    <a:pt x="1750" y="61"/>
                  </a:lnTo>
                  <a:lnTo>
                    <a:pt x="1757" y="61"/>
                  </a:lnTo>
                  <a:lnTo>
                    <a:pt x="1762" y="54"/>
                  </a:lnTo>
                  <a:lnTo>
                    <a:pt x="1767" y="52"/>
                  </a:lnTo>
                  <a:lnTo>
                    <a:pt x="1773" y="49"/>
                  </a:lnTo>
                  <a:lnTo>
                    <a:pt x="1780" y="54"/>
                  </a:lnTo>
                  <a:lnTo>
                    <a:pt x="1785" y="45"/>
                  </a:lnTo>
                  <a:lnTo>
                    <a:pt x="1790" y="40"/>
                  </a:lnTo>
                  <a:lnTo>
                    <a:pt x="1797" y="38"/>
                  </a:lnTo>
                  <a:lnTo>
                    <a:pt x="1802" y="49"/>
                  </a:lnTo>
                  <a:lnTo>
                    <a:pt x="1808" y="42"/>
                  </a:lnTo>
                  <a:lnTo>
                    <a:pt x="1813" y="31"/>
                  </a:lnTo>
                  <a:lnTo>
                    <a:pt x="1820" y="38"/>
                  </a:lnTo>
                  <a:lnTo>
                    <a:pt x="1825" y="38"/>
                  </a:lnTo>
                  <a:lnTo>
                    <a:pt x="1830" y="38"/>
                  </a:lnTo>
                  <a:lnTo>
                    <a:pt x="1837" y="37"/>
                  </a:lnTo>
                  <a:lnTo>
                    <a:pt x="1843" y="28"/>
                  </a:lnTo>
                  <a:lnTo>
                    <a:pt x="1848" y="28"/>
                  </a:lnTo>
                  <a:lnTo>
                    <a:pt x="1853" y="30"/>
                  </a:lnTo>
                  <a:lnTo>
                    <a:pt x="1860" y="33"/>
                  </a:lnTo>
                  <a:lnTo>
                    <a:pt x="1865" y="30"/>
                  </a:lnTo>
                  <a:lnTo>
                    <a:pt x="1870" y="28"/>
                  </a:lnTo>
                  <a:lnTo>
                    <a:pt x="1877" y="28"/>
                  </a:lnTo>
                  <a:lnTo>
                    <a:pt x="1883" y="28"/>
                  </a:lnTo>
                  <a:lnTo>
                    <a:pt x="1888" y="26"/>
                  </a:lnTo>
                  <a:lnTo>
                    <a:pt x="1893" y="28"/>
                  </a:lnTo>
                  <a:lnTo>
                    <a:pt x="1900" y="26"/>
                  </a:lnTo>
                  <a:lnTo>
                    <a:pt x="1905" y="24"/>
                  </a:lnTo>
                  <a:lnTo>
                    <a:pt x="1911" y="26"/>
                  </a:lnTo>
                  <a:lnTo>
                    <a:pt x="1918" y="26"/>
                  </a:lnTo>
                  <a:lnTo>
                    <a:pt x="1923" y="23"/>
                  </a:lnTo>
                  <a:lnTo>
                    <a:pt x="1928" y="28"/>
                  </a:lnTo>
                  <a:lnTo>
                    <a:pt x="1933" y="28"/>
                  </a:lnTo>
                  <a:lnTo>
                    <a:pt x="1940" y="26"/>
                  </a:lnTo>
                  <a:lnTo>
                    <a:pt x="1945" y="23"/>
                  </a:lnTo>
                  <a:lnTo>
                    <a:pt x="1951" y="23"/>
                  </a:lnTo>
                  <a:lnTo>
                    <a:pt x="1958" y="26"/>
                  </a:lnTo>
                  <a:lnTo>
                    <a:pt x="1963" y="26"/>
                  </a:lnTo>
                  <a:lnTo>
                    <a:pt x="1968" y="23"/>
                  </a:lnTo>
                  <a:lnTo>
                    <a:pt x="1975" y="21"/>
                  </a:lnTo>
                  <a:lnTo>
                    <a:pt x="1980" y="24"/>
                  </a:lnTo>
                  <a:lnTo>
                    <a:pt x="1986" y="19"/>
                  </a:lnTo>
                  <a:lnTo>
                    <a:pt x="1991" y="16"/>
                  </a:lnTo>
                  <a:lnTo>
                    <a:pt x="1998" y="23"/>
                  </a:lnTo>
                  <a:lnTo>
                    <a:pt x="2003" y="23"/>
                  </a:lnTo>
                  <a:lnTo>
                    <a:pt x="2008" y="19"/>
                  </a:lnTo>
                  <a:lnTo>
                    <a:pt x="2015" y="19"/>
                  </a:lnTo>
                  <a:lnTo>
                    <a:pt x="2021" y="21"/>
                  </a:lnTo>
                  <a:lnTo>
                    <a:pt x="2026" y="23"/>
                  </a:lnTo>
                  <a:lnTo>
                    <a:pt x="2031" y="19"/>
                  </a:lnTo>
                  <a:lnTo>
                    <a:pt x="2038" y="21"/>
                  </a:lnTo>
                  <a:lnTo>
                    <a:pt x="2043" y="21"/>
                  </a:lnTo>
                  <a:lnTo>
                    <a:pt x="2048" y="23"/>
                  </a:lnTo>
                  <a:lnTo>
                    <a:pt x="2055" y="24"/>
                  </a:lnTo>
                  <a:lnTo>
                    <a:pt x="2061" y="19"/>
                  </a:lnTo>
                  <a:lnTo>
                    <a:pt x="2066" y="24"/>
                  </a:lnTo>
                  <a:lnTo>
                    <a:pt x="2071" y="16"/>
                  </a:lnTo>
                  <a:lnTo>
                    <a:pt x="2078" y="23"/>
                  </a:lnTo>
                  <a:lnTo>
                    <a:pt x="2083" y="21"/>
                  </a:lnTo>
                  <a:lnTo>
                    <a:pt x="2089" y="21"/>
                  </a:lnTo>
                  <a:lnTo>
                    <a:pt x="2096" y="19"/>
                  </a:lnTo>
                  <a:lnTo>
                    <a:pt x="2101" y="24"/>
                  </a:lnTo>
                  <a:lnTo>
                    <a:pt x="2106" y="21"/>
                  </a:lnTo>
                  <a:lnTo>
                    <a:pt x="2111" y="17"/>
                  </a:lnTo>
                  <a:lnTo>
                    <a:pt x="2118" y="16"/>
                  </a:lnTo>
                  <a:lnTo>
                    <a:pt x="2123" y="24"/>
                  </a:lnTo>
                  <a:lnTo>
                    <a:pt x="2129" y="21"/>
                  </a:lnTo>
                  <a:lnTo>
                    <a:pt x="2136" y="24"/>
                  </a:lnTo>
                  <a:lnTo>
                    <a:pt x="2141" y="14"/>
                  </a:lnTo>
                  <a:lnTo>
                    <a:pt x="2146" y="14"/>
                  </a:lnTo>
                  <a:lnTo>
                    <a:pt x="2151" y="21"/>
                  </a:lnTo>
                  <a:lnTo>
                    <a:pt x="2158" y="17"/>
                  </a:lnTo>
                  <a:lnTo>
                    <a:pt x="2164" y="21"/>
                  </a:lnTo>
                  <a:lnTo>
                    <a:pt x="2169" y="17"/>
                  </a:lnTo>
                  <a:lnTo>
                    <a:pt x="2176" y="19"/>
                  </a:lnTo>
                  <a:lnTo>
                    <a:pt x="2181" y="17"/>
                  </a:lnTo>
                  <a:lnTo>
                    <a:pt x="2186" y="24"/>
                  </a:lnTo>
                  <a:lnTo>
                    <a:pt x="2193" y="19"/>
                  </a:lnTo>
                  <a:lnTo>
                    <a:pt x="2199" y="23"/>
                  </a:lnTo>
                  <a:lnTo>
                    <a:pt x="2204" y="21"/>
                  </a:lnTo>
                  <a:lnTo>
                    <a:pt x="2209" y="23"/>
                  </a:lnTo>
                  <a:lnTo>
                    <a:pt x="2216" y="23"/>
                  </a:lnTo>
                  <a:lnTo>
                    <a:pt x="2221" y="16"/>
                  </a:lnTo>
                  <a:lnTo>
                    <a:pt x="2226" y="19"/>
                  </a:lnTo>
                  <a:lnTo>
                    <a:pt x="2233" y="23"/>
                  </a:lnTo>
                  <a:lnTo>
                    <a:pt x="2239" y="19"/>
                  </a:lnTo>
                  <a:lnTo>
                    <a:pt x="2244" y="21"/>
                  </a:lnTo>
                  <a:lnTo>
                    <a:pt x="2249" y="19"/>
                  </a:lnTo>
                  <a:lnTo>
                    <a:pt x="2256" y="21"/>
                  </a:lnTo>
                  <a:lnTo>
                    <a:pt x="2261" y="19"/>
                  </a:lnTo>
                  <a:lnTo>
                    <a:pt x="2267" y="17"/>
                  </a:lnTo>
                  <a:lnTo>
                    <a:pt x="2274" y="17"/>
                  </a:lnTo>
                  <a:lnTo>
                    <a:pt x="2279" y="17"/>
                  </a:lnTo>
                  <a:lnTo>
                    <a:pt x="2284" y="19"/>
                  </a:lnTo>
                  <a:lnTo>
                    <a:pt x="2289" y="19"/>
                  </a:lnTo>
                  <a:lnTo>
                    <a:pt x="2296" y="17"/>
                  </a:lnTo>
                  <a:lnTo>
                    <a:pt x="2301" y="21"/>
                  </a:lnTo>
                  <a:lnTo>
                    <a:pt x="2307" y="23"/>
                  </a:lnTo>
                  <a:lnTo>
                    <a:pt x="2314" y="17"/>
                  </a:lnTo>
                  <a:lnTo>
                    <a:pt x="2319" y="17"/>
                  </a:lnTo>
                  <a:lnTo>
                    <a:pt x="2324" y="19"/>
                  </a:lnTo>
                  <a:lnTo>
                    <a:pt x="2329" y="17"/>
                  </a:lnTo>
                  <a:lnTo>
                    <a:pt x="2336" y="21"/>
                  </a:lnTo>
                  <a:lnTo>
                    <a:pt x="2342" y="17"/>
                  </a:lnTo>
                  <a:lnTo>
                    <a:pt x="2347" y="19"/>
                  </a:lnTo>
                  <a:lnTo>
                    <a:pt x="2354" y="14"/>
                  </a:lnTo>
                  <a:lnTo>
                    <a:pt x="2359" y="17"/>
                  </a:lnTo>
                  <a:lnTo>
                    <a:pt x="2364" y="14"/>
                  </a:lnTo>
                  <a:lnTo>
                    <a:pt x="2370" y="12"/>
                  </a:lnTo>
                  <a:lnTo>
                    <a:pt x="2377" y="14"/>
                  </a:lnTo>
                  <a:lnTo>
                    <a:pt x="2382" y="17"/>
                  </a:lnTo>
                  <a:lnTo>
                    <a:pt x="2387" y="12"/>
                  </a:lnTo>
                  <a:lnTo>
                    <a:pt x="2394" y="14"/>
                  </a:lnTo>
                  <a:lnTo>
                    <a:pt x="2399" y="14"/>
                  </a:lnTo>
                  <a:lnTo>
                    <a:pt x="2404" y="16"/>
                  </a:lnTo>
                  <a:lnTo>
                    <a:pt x="2411" y="17"/>
                  </a:lnTo>
                  <a:lnTo>
                    <a:pt x="2417" y="17"/>
                  </a:lnTo>
                  <a:lnTo>
                    <a:pt x="2422" y="12"/>
                  </a:lnTo>
                  <a:lnTo>
                    <a:pt x="2427" y="17"/>
                  </a:lnTo>
                  <a:lnTo>
                    <a:pt x="2434" y="17"/>
                  </a:lnTo>
                  <a:lnTo>
                    <a:pt x="2439" y="19"/>
                  </a:lnTo>
                  <a:lnTo>
                    <a:pt x="2445" y="14"/>
                  </a:lnTo>
                  <a:lnTo>
                    <a:pt x="2452" y="16"/>
                  </a:lnTo>
                  <a:lnTo>
                    <a:pt x="2457" y="17"/>
                  </a:lnTo>
                  <a:lnTo>
                    <a:pt x="2462" y="19"/>
                  </a:lnTo>
                  <a:lnTo>
                    <a:pt x="2467" y="17"/>
                  </a:lnTo>
                  <a:lnTo>
                    <a:pt x="2474" y="10"/>
                  </a:lnTo>
                  <a:lnTo>
                    <a:pt x="2479" y="19"/>
                  </a:lnTo>
                  <a:lnTo>
                    <a:pt x="2485" y="17"/>
                  </a:lnTo>
                  <a:lnTo>
                    <a:pt x="2492" y="16"/>
                  </a:lnTo>
                  <a:lnTo>
                    <a:pt x="2497" y="12"/>
                  </a:lnTo>
                  <a:lnTo>
                    <a:pt x="2502" y="12"/>
                  </a:lnTo>
                  <a:lnTo>
                    <a:pt x="2507" y="17"/>
                  </a:lnTo>
                  <a:lnTo>
                    <a:pt x="2514" y="17"/>
                  </a:lnTo>
                  <a:lnTo>
                    <a:pt x="2520" y="19"/>
                  </a:lnTo>
                  <a:lnTo>
                    <a:pt x="2525" y="12"/>
                  </a:lnTo>
                  <a:lnTo>
                    <a:pt x="2532" y="16"/>
                  </a:lnTo>
                  <a:lnTo>
                    <a:pt x="2537" y="21"/>
                  </a:lnTo>
                  <a:lnTo>
                    <a:pt x="2542" y="21"/>
                  </a:lnTo>
                  <a:lnTo>
                    <a:pt x="2548" y="21"/>
                  </a:lnTo>
                  <a:lnTo>
                    <a:pt x="2555" y="14"/>
                  </a:lnTo>
                  <a:lnTo>
                    <a:pt x="2560" y="19"/>
                  </a:lnTo>
                  <a:lnTo>
                    <a:pt x="2565" y="21"/>
                  </a:lnTo>
                  <a:lnTo>
                    <a:pt x="2572" y="21"/>
                  </a:lnTo>
                  <a:lnTo>
                    <a:pt x="2577" y="19"/>
                  </a:lnTo>
                  <a:lnTo>
                    <a:pt x="2582" y="2"/>
                  </a:lnTo>
                  <a:lnTo>
                    <a:pt x="2588" y="16"/>
                  </a:lnTo>
                  <a:lnTo>
                    <a:pt x="2595" y="17"/>
                  </a:lnTo>
                  <a:lnTo>
                    <a:pt x="2600" y="17"/>
                  </a:lnTo>
                  <a:lnTo>
                    <a:pt x="2605" y="16"/>
                  </a:lnTo>
                  <a:lnTo>
                    <a:pt x="2612" y="10"/>
                  </a:lnTo>
                  <a:lnTo>
                    <a:pt x="2617" y="16"/>
                  </a:lnTo>
                  <a:lnTo>
                    <a:pt x="2623" y="9"/>
                  </a:lnTo>
                  <a:lnTo>
                    <a:pt x="2628" y="12"/>
                  </a:lnTo>
                  <a:lnTo>
                    <a:pt x="2635" y="17"/>
                  </a:lnTo>
                  <a:lnTo>
                    <a:pt x="2640" y="12"/>
                  </a:lnTo>
                  <a:lnTo>
                    <a:pt x="2645" y="12"/>
                  </a:lnTo>
                  <a:lnTo>
                    <a:pt x="2652" y="12"/>
                  </a:lnTo>
                  <a:lnTo>
                    <a:pt x="2657" y="12"/>
                  </a:lnTo>
                  <a:lnTo>
                    <a:pt x="2663" y="12"/>
                  </a:lnTo>
                  <a:lnTo>
                    <a:pt x="2670" y="12"/>
                  </a:lnTo>
                  <a:lnTo>
                    <a:pt x="2675" y="14"/>
                  </a:lnTo>
                  <a:lnTo>
                    <a:pt x="2678" y="14"/>
                  </a:lnTo>
                </a:path>
              </a:pathLst>
            </a:custGeom>
            <a:noFill/>
            <a:ln w="317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137" name="Freeform 8">
              <a:extLst>
                <a:ext uri="{FF2B5EF4-FFF2-40B4-BE49-F238E27FC236}">
                  <a16:creationId xmlns:a16="http://schemas.microsoft.com/office/drawing/2014/main" id="{094DF020-13FA-4EA3-98BC-34EFA89103DE}"/>
                </a:ext>
              </a:extLst>
            </p:cNvPr>
            <p:cNvSpPr>
              <a:spLocks/>
            </p:cNvSpPr>
            <p:nvPr/>
          </p:nvSpPr>
          <p:spPr bwMode="auto">
            <a:xfrm>
              <a:off x="1041" y="2326"/>
              <a:ext cx="4095" cy="1158"/>
            </a:xfrm>
            <a:custGeom>
              <a:avLst/>
              <a:gdLst>
                <a:gd name="T0" fmla="*/ 9933 w 2678"/>
                <a:gd name="T1" fmla="*/ 16398 h 621"/>
                <a:gd name="T2" fmla="*/ 21246 w 2678"/>
                <a:gd name="T3" fmla="*/ 16398 h 621"/>
                <a:gd name="T4" fmla="*/ 33055 w 2678"/>
                <a:gd name="T5" fmla="*/ 26492 h 621"/>
                <a:gd name="T6" fmla="*/ 44476 w 2678"/>
                <a:gd name="T7" fmla="*/ 45792 h 621"/>
                <a:gd name="T8" fmla="*/ 55712 w 2678"/>
                <a:gd name="T9" fmla="*/ 10685 h 621"/>
                <a:gd name="T10" fmla="*/ 67526 w 2678"/>
                <a:gd name="T11" fmla="*/ 10685 h 621"/>
                <a:gd name="T12" fmla="*/ 78981 w 2678"/>
                <a:gd name="T13" fmla="*/ 118302 h 621"/>
                <a:gd name="T14" fmla="*/ 90215 w 2678"/>
                <a:gd name="T15" fmla="*/ 1966894 h 621"/>
                <a:gd name="T16" fmla="*/ 101961 w 2678"/>
                <a:gd name="T17" fmla="*/ 1281542 h 621"/>
                <a:gd name="T18" fmla="*/ 113317 w 2678"/>
                <a:gd name="T19" fmla="*/ 764845 h 621"/>
                <a:gd name="T20" fmla="*/ 124683 w 2678"/>
                <a:gd name="T21" fmla="*/ 425572 h 621"/>
                <a:gd name="T22" fmla="*/ 135944 w 2678"/>
                <a:gd name="T23" fmla="*/ 263289 h 621"/>
                <a:gd name="T24" fmla="*/ 147694 w 2678"/>
                <a:gd name="T25" fmla="*/ 187520 h 621"/>
                <a:gd name="T26" fmla="*/ 159142 w 2678"/>
                <a:gd name="T27" fmla="*/ 132737 h 621"/>
                <a:gd name="T28" fmla="*/ 170499 w 2678"/>
                <a:gd name="T29" fmla="*/ 132737 h 621"/>
                <a:gd name="T30" fmla="*/ 182188 w 2678"/>
                <a:gd name="T31" fmla="*/ 57020 h 621"/>
                <a:gd name="T32" fmla="*/ 193664 w 2678"/>
                <a:gd name="T33" fmla="*/ 72195 h 621"/>
                <a:gd name="T34" fmla="*/ 205002 w 2678"/>
                <a:gd name="T35" fmla="*/ 69284 h 621"/>
                <a:gd name="T36" fmla="*/ 216746 w 2678"/>
                <a:gd name="T37" fmla="*/ 61555 h 621"/>
                <a:gd name="T38" fmla="*/ 227982 w 2678"/>
                <a:gd name="T39" fmla="*/ 49401 h 621"/>
                <a:gd name="T40" fmla="*/ 239357 w 2678"/>
                <a:gd name="T41" fmla="*/ 38716 h 621"/>
                <a:gd name="T42" fmla="*/ 251115 w 2678"/>
                <a:gd name="T43" fmla="*/ 45792 h 621"/>
                <a:gd name="T44" fmla="*/ 262520 w 2678"/>
                <a:gd name="T45" fmla="*/ 49401 h 621"/>
                <a:gd name="T46" fmla="*/ 273928 w 2678"/>
                <a:gd name="T47" fmla="*/ 61555 h 621"/>
                <a:gd name="T48" fmla="*/ 285677 w 2678"/>
                <a:gd name="T49" fmla="*/ 61555 h 621"/>
                <a:gd name="T50" fmla="*/ 296913 w 2678"/>
                <a:gd name="T51" fmla="*/ 57020 h 621"/>
                <a:gd name="T52" fmla="*/ 308382 w 2678"/>
                <a:gd name="T53" fmla="*/ 33010 h 621"/>
                <a:gd name="T54" fmla="*/ 320199 w 2678"/>
                <a:gd name="T55" fmla="*/ 49401 h 621"/>
                <a:gd name="T56" fmla="*/ 331432 w 2678"/>
                <a:gd name="T57" fmla="*/ 45792 h 621"/>
                <a:gd name="T58" fmla="*/ 342518 w 2678"/>
                <a:gd name="T59" fmla="*/ 33010 h 621"/>
                <a:gd name="T60" fmla="*/ 354256 w 2678"/>
                <a:gd name="T61" fmla="*/ 69284 h 621"/>
                <a:gd name="T62" fmla="*/ 366006 w 2678"/>
                <a:gd name="T63" fmla="*/ 109777 h 621"/>
                <a:gd name="T64" fmla="*/ 377084 w 2678"/>
                <a:gd name="T65" fmla="*/ 316800 h 621"/>
                <a:gd name="T66" fmla="*/ 388615 w 2678"/>
                <a:gd name="T67" fmla="*/ 564306 h 621"/>
                <a:gd name="T68" fmla="*/ 400360 w 2678"/>
                <a:gd name="T69" fmla="*/ 590748 h 621"/>
                <a:gd name="T70" fmla="*/ 411448 w 2678"/>
                <a:gd name="T71" fmla="*/ 500899 h 621"/>
                <a:gd name="T72" fmla="*/ 422782 w 2678"/>
                <a:gd name="T73" fmla="*/ 361949 h 621"/>
                <a:gd name="T74" fmla="*/ 434864 w 2678"/>
                <a:gd name="T75" fmla="*/ 273985 h 621"/>
                <a:gd name="T76" fmla="*/ 445991 w 2678"/>
                <a:gd name="T77" fmla="*/ 210519 h 621"/>
                <a:gd name="T78" fmla="*/ 457252 w 2678"/>
                <a:gd name="T79" fmla="*/ 164184 h 621"/>
                <a:gd name="T80" fmla="*/ 469050 w 2678"/>
                <a:gd name="T81" fmla="*/ 148783 h 621"/>
                <a:gd name="T82" fmla="*/ 480571 w 2678"/>
                <a:gd name="T83" fmla="*/ 114784 h 621"/>
                <a:gd name="T84" fmla="*/ 491762 w 2678"/>
                <a:gd name="T85" fmla="*/ 114784 h 621"/>
                <a:gd name="T86" fmla="*/ 503517 w 2678"/>
                <a:gd name="T87" fmla="*/ 102158 h 621"/>
                <a:gd name="T88" fmla="*/ 515114 w 2678"/>
                <a:gd name="T89" fmla="*/ 85390 h 621"/>
                <a:gd name="T90" fmla="*/ 526235 w 2678"/>
                <a:gd name="T91" fmla="*/ 69284 h 621"/>
                <a:gd name="T92" fmla="*/ 537466 w 2678"/>
                <a:gd name="T93" fmla="*/ 95739 h 621"/>
                <a:gd name="T94" fmla="*/ 549588 w 2678"/>
                <a:gd name="T95" fmla="*/ 72195 h 621"/>
                <a:gd name="T96" fmla="*/ 560695 w 2678"/>
                <a:gd name="T97" fmla="*/ 79788 h 621"/>
                <a:gd name="T98" fmla="*/ 571974 w 2678"/>
                <a:gd name="T99" fmla="*/ 72195 h 621"/>
                <a:gd name="T100" fmla="*/ 583718 w 2678"/>
                <a:gd name="T101" fmla="*/ 79788 h 621"/>
                <a:gd name="T102" fmla="*/ 595205 w 2678"/>
                <a:gd name="T103" fmla="*/ 69284 h 621"/>
                <a:gd name="T104" fmla="*/ 606551 w 2678"/>
                <a:gd name="T105" fmla="*/ 61555 h 621"/>
                <a:gd name="T106" fmla="*/ 618258 w 2678"/>
                <a:gd name="T107" fmla="*/ 61555 h 621"/>
                <a:gd name="T108" fmla="*/ 629716 w 2678"/>
                <a:gd name="T109" fmla="*/ 57020 h 621"/>
                <a:gd name="T110" fmla="*/ 640898 w 2678"/>
                <a:gd name="T111" fmla="*/ 72195 h 621"/>
                <a:gd name="T112" fmla="*/ 652648 w 2678"/>
                <a:gd name="T113" fmla="*/ 61555 h 621"/>
                <a:gd name="T114" fmla="*/ 664000 w 2678"/>
                <a:gd name="T115" fmla="*/ 45792 h 6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78"/>
                <a:gd name="T175" fmla="*/ 0 h 621"/>
                <a:gd name="T176" fmla="*/ 2678 w 2678"/>
                <a:gd name="T177" fmla="*/ 621 h 6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78" h="621">
                  <a:moveTo>
                    <a:pt x="0" y="1"/>
                  </a:moveTo>
                  <a:lnTo>
                    <a:pt x="5" y="0"/>
                  </a:lnTo>
                  <a:lnTo>
                    <a:pt x="12" y="1"/>
                  </a:lnTo>
                  <a:lnTo>
                    <a:pt x="17" y="3"/>
                  </a:lnTo>
                  <a:lnTo>
                    <a:pt x="22" y="3"/>
                  </a:lnTo>
                  <a:lnTo>
                    <a:pt x="28" y="3"/>
                  </a:lnTo>
                  <a:lnTo>
                    <a:pt x="35" y="3"/>
                  </a:lnTo>
                  <a:lnTo>
                    <a:pt x="40" y="5"/>
                  </a:lnTo>
                  <a:lnTo>
                    <a:pt x="45" y="5"/>
                  </a:lnTo>
                  <a:lnTo>
                    <a:pt x="52" y="1"/>
                  </a:lnTo>
                  <a:lnTo>
                    <a:pt x="57" y="3"/>
                  </a:lnTo>
                  <a:lnTo>
                    <a:pt x="63" y="3"/>
                  </a:lnTo>
                  <a:lnTo>
                    <a:pt x="68" y="7"/>
                  </a:lnTo>
                  <a:lnTo>
                    <a:pt x="75" y="10"/>
                  </a:lnTo>
                  <a:lnTo>
                    <a:pt x="80" y="7"/>
                  </a:lnTo>
                  <a:lnTo>
                    <a:pt x="85" y="5"/>
                  </a:lnTo>
                  <a:lnTo>
                    <a:pt x="92" y="3"/>
                  </a:lnTo>
                  <a:lnTo>
                    <a:pt x="97" y="0"/>
                  </a:lnTo>
                  <a:lnTo>
                    <a:pt x="103" y="7"/>
                  </a:lnTo>
                  <a:lnTo>
                    <a:pt x="108" y="5"/>
                  </a:lnTo>
                  <a:lnTo>
                    <a:pt x="115" y="0"/>
                  </a:lnTo>
                  <a:lnTo>
                    <a:pt x="120" y="5"/>
                  </a:lnTo>
                  <a:lnTo>
                    <a:pt x="125" y="8"/>
                  </a:lnTo>
                  <a:lnTo>
                    <a:pt x="132" y="8"/>
                  </a:lnTo>
                  <a:lnTo>
                    <a:pt x="138" y="5"/>
                  </a:lnTo>
                  <a:lnTo>
                    <a:pt x="143" y="3"/>
                  </a:lnTo>
                  <a:lnTo>
                    <a:pt x="150" y="8"/>
                  </a:lnTo>
                  <a:lnTo>
                    <a:pt x="155" y="10"/>
                  </a:lnTo>
                  <a:lnTo>
                    <a:pt x="160" y="5"/>
                  </a:lnTo>
                  <a:lnTo>
                    <a:pt x="166" y="7"/>
                  </a:lnTo>
                  <a:lnTo>
                    <a:pt x="173" y="1"/>
                  </a:lnTo>
                  <a:lnTo>
                    <a:pt x="178" y="14"/>
                  </a:lnTo>
                  <a:lnTo>
                    <a:pt x="183" y="7"/>
                  </a:lnTo>
                  <a:lnTo>
                    <a:pt x="190" y="10"/>
                  </a:lnTo>
                  <a:lnTo>
                    <a:pt x="195" y="8"/>
                  </a:lnTo>
                  <a:lnTo>
                    <a:pt x="200" y="7"/>
                  </a:lnTo>
                  <a:lnTo>
                    <a:pt x="206" y="3"/>
                  </a:lnTo>
                  <a:lnTo>
                    <a:pt x="213" y="7"/>
                  </a:lnTo>
                  <a:lnTo>
                    <a:pt x="218" y="8"/>
                  </a:lnTo>
                  <a:lnTo>
                    <a:pt x="223" y="3"/>
                  </a:lnTo>
                  <a:lnTo>
                    <a:pt x="230" y="3"/>
                  </a:lnTo>
                  <a:lnTo>
                    <a:pt x="235" y="8"/>
                  </a:lnTo>
                  <a:lnTo>
                    <a:pt x="241" y="8"/>
                  </a:lnTo>
                  <a:lnTo>
                    <a:pt x="246" y="5"/>
                  </a:lnTo>
                  <a:lnTo>
                    <a:pt x="253" y="8"/>
                  </a:lnTo>
                  <a:lnTo>
                    <a:pt x="258" y="5"/>
                  </a:lnTo>
                  <a:lnTo>
                    <a:pt x="263" y="8"/>
                  </a:lnTo>
                  <a:lnTo>
                    <a:pt x="270" y="3"/>
                  </a:lnTo>
                  <a:lnTo>
                    <a:pt x="275" y="8"/>
                  </a:lnTo>
                  <a:lnTo>
                    <a:pt x="281" y="5"/>
                  </a:lnTo>
                  <a:lnTo>
                    <a:pt x="286" y="19"/>
                  </a:lnTo>
                  <a:lnTo>
                    <a:pt x="293" y="12"/>
                  </a:lnTo>
                  <a:lnTo>
                    <a:pt x="298" y="0"/>
                  </a:lnTo>
                  <a:lnTo>
                    <a:pt x="303" y="7"/>
                  </a:lnTo>
                  <a:lnTo>
                    <a:pt x="310" y="26"/>
                  </a:lnTo>
                  <a:lnTo>
                    <a:pt x="316" y="36"/>
                  </a:lnTo>
                  <a:lnTo>
                    <a:pt x="321" y="113"/>
                  </a:lnTo>
                  <a:lnTo>
                    <a:pt x="326" y="241"/>
                  </a:lnTo>
                  <a:lnTo>
                    <a:pt x="333" y="424"/>
                  </a:lnTo>
                  <a:lnTo>
                    <a:pt x="338" y="562"/>
                  </a:lnTo>
                  <a:lnTo>
                    <a:pt x="344" y="614"/>
                  </a:lnTo>
                  <a:lnTo>
                    <a:pt x="351" y="621"/>
                  </a:lnTo>
                  <a:lnTo>
                    <a:pt x="356" y="612"/>
                  </a:lnTo>
                  <a:lnTo>
                    <a:pt x="361" y="597"/>
                  </a:lnTo>
                  <a:lnTo>
                    <a:pt x="368" y="574"/>
                  </a:lnTo>
                  <a:lnTo>
                    <a:pt x="373" y="548"/>
                  </a:lnTo>
                  <a:lnTo>
                    <a:pt x="378" y="523"/>
                  </a:lnTo>
                  <a:lnTo>
                    <a:pt x="384" y="501"/>
                  </a:lnTo>
                  <a:lnTo>
                    <a:pt x="391" y="467"/>
                  </a:lnTo>
                  <a:lnTo>
                    <a:pt x="396" y="441"/>
                  </a:lnTo>
                  <a:lnTo>
                    <a:pt x="401" y="413"/>
                  </a:lnTo>
                  <a:lnTo>
                    <a:pt x="408" y="389"/>
                  </a:lnTo>
                  <a:lnTo>
                    <a:pt x="413" y="366"/>
                  </a:lnTo>
                  <a:lnTo>
                    <a:pt x="419" y="352"/>
                  </a:lnTo>
                  <a:lnTo>
                    <a:pt x="424" y="321"/>
                  </a:lnTo>
                  <a:lnTo>
                    <a:pt x="431" y="303"/>
                  </a:lnTo>
                  <a:lnTo>
                    <a:pt x="436" y="288"/>
                  </a:lnTo>
                  <a:lnTo>
                    <a:pt x="441" y="272"/>
                  </a:lnTo>
                  <a:lnTo>
                    <a:pt x="448" y="249"/>
                  </a:lnTo>
                  <a:lnTo>
                    <a:pt x="453" y="232"/>
                  </a:lnTo>
                  <a:lnTo>
                    <a:pt x="459" y="220"/>
                  </a:lnTo>
                  <a:lnTo>
                    <a:pt x="464" y="197"/>
                  </a:lnTo>
                  <a:lnTo>
                    <a:pt x="471" y="190"/>
                  </a:lnTo>
                  <a:lnTo>
                    <a:pt x="476" y="171"/>
                  </a:lnTo>
                  <a:lnTo>
                    <a:pt x="481" y="160"/>
                  </a:lnTo>
                  <a:lnTo>
                    <a:pt x="488" y="146"/>
                  </a:lnTo>
                  <a:lnTo>
                    <a:pt x="494" y="141"/>
                  </a:lnTo>
                  <a:lnTo>
                    <a:pt x="499" y="129"/>
                  </a:lnTo>
                  <a:lnTo>
                    <a:pt x="504" y="118"/>
                  </a:lnTo>
                  <a:lnTo>
                    <a:pt x="511" y="110"/>
                  </a:lnTo>
                  <a:lnTo>
                    <a:pt x="516" y="106"/>
                  </a:lnTo>
                  <a:lnTo>
                    <a:pt x="522" y="99"/>
                  </a:lnTo>
                  <a:lnTo>
                    <a:pt x="529" y="92"/>
                  </a:lnTo>
                  <a:lnTo>
                    <a:pt x="534" y="87"/>
                  </a:lnTo>
                  <a:lnTo>
                    <a:pt x="539" y="87"/>
                  </a:lnTo>
                  <a:lnTo>
                    <a:pt x="544" y="80"/>
                  </a:lnTo>
                  <a:lnTo>
                    <a:pt x="551" y="78"/>
                  </a:lnTo>
                  <a:lnTo>
                    <a:pt x="556" y="66"/>
                  </a:lnTo>
                  <a:lnTo>
                    <a:pt x="562" y="66"/>
                  </a:lnTo>
                  <a:lnTo>
                    <a:pt x="569" y="68"/>
                  </a:lnTo>
                  <a:lnTo>
                    <a:pt x="574" y="63"/>
                  </a:lnTo>
                  <a:lnTo>
                    <a:pt x="579" y="63"/>
                  </a:lnTo>
                  <a:lnTo>
                    <a:pt x="586" y="57"/>
                  </a:lnTo>
                  <a:lnTo>
                    <a:pt x="591" y="57"/>
                  </a:lnTo>
                  <a:lnTo>
                    <a:pt x="597" y="49"/>
                  </a:lnTo>
                  <a:lnTo>
                    <a:pt x="602" y="49"/>
                  </a:lnTo>
                  <a:lnTo>
                    <a:pt x="609" y="45"/>
                  </a:lnTo>
                  <a:lnTo>
                    <a:pt x="614" y="42"/>
                  </a:lnTo>
                  <a:lnTo>
                    <a:pt x="619" y="42"/>
                  </a:lnTo>
                  <a:lnTo>
                    <a:pt x="626" y="49"/>
                  </a:lnTo>
                  <a:lnTo>
                    <a:pt x="631" y="49"/>
                  </a:lnTo>
                  <a:lnTo>
                    <a:pt x="637" y="40"/>
                  </a:lnTo>
                  <a:lnTo>
                    <a:pt x="642" y="40"/>
                  </a:lnTo>
                  <a:lnTo>
                    <a:pt x="649" y="40"/>
                  </a:lnTo>
                  <a:lnTo>
                    <a:pt x="654" y="38"/>
                  </a:lnTo>
                  <a:lnTo>
                    <a:pt x="659" y="40"/>
                  </a:lnTo>
                  <a:lnTo>
                    <a:pt x="666" y="35"/>
                  </a:lnTo>
                  <a:lnTo>
                    <a:pt x="672" y="31"/>
                  </a:lnTo>
                  <a:lnTo>
                    <a:pt x="677" y="35"/>
                  </a:lnTo>
                  <a:lnTo>
                    <a:pt x="682" y="40"/>
                  </a:lnTo>
                  <a:lnTo>
                    <a:pt x="689" y="35"/>
                  </a:lnTo>
                  <a:lnTo>
                    <a:pt x="694" y="29"/>
                  </a:lnTo>
                  <a:lnTo>
                    <a:pt x="700" y="29"/>
                  </a:lnTo>
                  <a:lnTo>
                    <a:pt x="707" y="28"/>
                  </a:lnTo>
                  <a:lnTo>
                    <a:pt x="712" y="31"/>
                  </a:lnTo>
                  <a:lnTo>
                    <a:pt x="717" y="28"/>
                  </a:lnTo>
                  <a:lnTo>
                    <a:pt x="722" y="28"/>
                  </a:lnTo>
                  <a:lnTo>
                    <a:pt x="729" y="17"/>
                  </a:lnTo>
                  <a:lnTo>
                    <a:pt x="734" y="36"/>
                  </a:lnTo>
                  <a:lnTo>
                    <a:pt x="740" y="28"/>
                  </a:lnTo>
                  <a:lnTo>
                    <a:pt x="747" y="24"/>
                  </a:lnTo>
                  <a:lnTo>
                    <a:pt x="752" y="22"/>
                  </a:lnTo>
                  <a:lnTo>
                    <a:pt x="757" y="26"/>
                  </a:lnTo>
                  <a:lnTo>
                    <a:pt x="762" y="22"/>
                  </a:lnTo>
                  <a:lnTo>
                    <a:pt x="769" y="24"/>
                  </a:lnTo>
                  <a:lnTo>
                    <a:pt x="775" y="22"/>
                  </a:lnTo>
                  <a:lnTo>
                    <a:pt x="780" y="19"/>
                  </a:lnTo>
                  <a:lnTo>
                    <a:pt x="787" y="21"/>
                  </a:lnTo>
                  <a:lnTo>
                    <a:pt x="792" y="31"/>
                  </a:lnTo>
                  <a:lnTo>
                    <a:pt x="797" y="22"/>
                  </a:lnTo>
                  <a:lnTo>
                    <a:pt x="804" y="21"/>
                  </a:lnTo>
                  <a:lnTo>
                    <a:pt x="809" y="17"/>
                  </a:lnTo>
                  <a:lnTo>
                    <a:pt x="815" y="24"/>
                  </a:lnTo>
                  <a:lnTo>
                    <a:pt x="820" y="21"/>
                  </a:lnTo>
                  <a:lnTo>
                    <a:pt x="827" y="17"/>
                  </a:lnTo>
                  <a:lnTo>
                    <a:pt x="832" y="21"/>
                  </a:lnTo>
                  <a:lnTo>
                    <a:pt x="837" y="14"/>
                  </a:lnTo>
                  <a:lnTo>
                    <a:pt x="844" y="22"/>
                  </a:lnTo>
                  <a:lnTo>
                    <a:pt x="850" y="19"/>
                  </a:lnTo>
                  <a:lnTo>
                    <a:pt x="855" y="19"/>
                  </a:lnTo>
                  <a:lnTo>
                    <a:pt x="860" y="21"/>
                  </a:lnTo>
                  <a:lnTo>
                    <a:pt x="867" y="19"/>
                  </a:lnTo>
                  <a:lnTo>
                    <a:pt x="872" y="17"/>
                  </a:lnTo>
                  <a:lnTo>
                    <a:pt x="878" y="17"/>
                  </a:lnTo>
                  <a:lnTo>
                    <a:pt x="884" y="15"/>
                  </a:lnTo>
                  <a:lnTo>
                    <a:pt x="890" y="15"/>
                  </a:lnTo>
                  <a:lnTo>
                    <a:pt x="895" y="15"/>
                  </a:lnTo>
                  <a:lnTo>
                    <a:pt x="900" y="21"/>
                  </a:lnTo>
                  <a:lnTo>
                    <a:pt x="907" y="14"/>
                  </a:lnTo>
                  <a:lnTo>
                    <a:pt x="912" y="15"/>
                  </a:lnTo>
                  <a:lnTo>
                    <a:pt x="918" y="15"/>
                  </a:lnTo>
                  <a:lnTo>
                    <a:pt x="925" y="24"/>
                  </a:lnTo>
                  <a:lnTo>
                    <a:pt x="930" y="15"/>
                  </a:lnTo>
                  <a:lnTo>
                    <a:pt x="935" y="12"/>
                  </a:lnTo>
                  <a:lnTo>
                    <a:pt x="940" y="14"/>
                  </a:lnTo>
                  <a:lnTo>
                    <a:pt x="947" y="14"/>
                  </a:lnTo>
                  <a:lnTo>
                    <a:pt x="953" y="19"/>
                  </a:lnTo>
                  <a:lnTo>
                    <a:pt x="958" y="12"/>
                  </a:lnTo>
                  <a:lnTo>
                    <a:pt x="965" y="12"/>
                  </a:lnTo>
                  <a:lnTo>
                    <a:pt x="970" y="12"/>
                  </a:lnTo>
                  <a:lnTo>
                    <a:pt x="975" y="17"/>
                  </a:lnTo>
                  <a:lnTo>
                    <a:pt x="980" y="22"/>
                  </a:lnTo>
                  <a:lnTo>
                    <a:pt x="987" y="14"/>
                  </a:lnTo>
                  <a:lnTo>
                    <a:pt x="993" y="7"/>
                  </a:lnTo>
                  <a:lnTo>
                    <a:pt x="998" y="12"/>
                  </a:lnTo>
                  <a:lnTo>
                    <a:pt x="1005" y="14"/>
                  </a:lnTo>
                  <a:lnTo>
                    <a:pt x="1010" y="14"/>
                  </a:lnTo>
                  <a:lnTo>
                    <a:pt x="1015" y="12"/>
                  </a:lnTo>
                  <a:lnTo>
                    <a:pt x="1021" y="14"/>
                  </a:lnTo>
                  <a:lnTo>
                    <a:pt x="1028" y="14"/>
                  </a:lnTo>
                  <a:lnTo>
                    <a:pt x="1033" y="22"/>
                  </a:lnTo>
                  <a:lnTo>
                    <a:pt x="1038" y="14"/>
                  </a:lnTo>
                  <a:lnTo>
                    <a:pt x="1045" y="17"/>
                  </a:lnTo>
                  <a:lnTo>
                    <a:pt x="1050" y="15"/>
                  </a:lnTo>
                  <a:lnTo>
                    <a:pt x="1056" y="15"/>
                  </a:lnTo>
                  <a:lnTo>
                    <a:pt x="1062" y="17"/>
                  </a:lnTo>
                  <a:lnTo>
                    <a:pt x="1068" y="15"/>
                  </a:lnTo>
                  <a:lnTo>
                    <a:pt x="1073" y="15"/>
                  </a:lnTo>
                  <a:lnTo>
                    <a:pt x="1078" y="14"/>
                  </a:lnTo>
                  <a:lnTo>
                    <a:pt x="1085" y="19"/>
                  </a:lnTo>
                  <a:lnTo>
                    <a:pt x="1090" y="17"/>
                  </a:lnTo>
                  <a:lnTo>
                    <a:pt x="1096" y="19"/>
                  </a:lnTo>
                  <a:lnTo>
                    <a:pt x="1103" y="12"/>
                  </a:lnTo>
                  <a:lnTo>
                    <a:pt x="1108" y="17"/>
                  </a:lnTo>
                  <a:lnTo>
                    <a:pt x="1113" y="19"/>
                  </a:lnTo>
                  <a:lnTo>
                    <a:pt x="1118" y="14"/>
                  </a:lnTo>
                  <a:lnTo>
                    <a:pt x="1125" y="12"/>
                  </a:lnTo>
                  <a:lnTo>
                    <a:pt x="1131" y="14"/>
                  </a:lnTo>
                  <a:lnTo>
                    <a:pt x="1136" y="17"/>
                  </a:lnTo>
                  <a:lnTo>
                    <a:pt x="1143" y="19"/>
                  </a:lnTo>
                  <a:lnTo>
                    <a:pt x="1148" y="14"/>
                  </a:lnTo>
                  <a:lnTo>
                    <a:pt x="1153" y="14"/>
                  </a:lnTo>
                  <a:lnTo>
                    <a:pt x="1158" y="15"/>
                  </a:lnTo>
                  <a:lnTo>
                    <a:pt x="1165" y="22"/>
                  </a:lnTo>
                  <a:lnTo>
                    <a:pt x="1171" y="14"/>
                  </a:lnTo>
                  <a:lnTo>
                    <a:pt x="1176" y="15"/>
                  </a:lnTo>
                  <a:lnTo>
                    <a:pt x="1183" y="15"/>
                  </a:lnTo>
                  <a:lnTo>
                    <a:pt x="1188" y="17"/>
                  </a:lnTo>
                  <a:lnTo>
                    <a:pt x="1193" y="12"/>
                  </a:lnTo>
                  <a:lnTo>
                    <a:pt x="1199" y="14"/>
                  </a:lnTo>
                  <a:lnTo>
                    <a:pt x="1206" y="17"/>
                  </a:lnTo>
                  <a:lnTo>
                    <a:pt x="1211" y="10"/>
                  </a:lnTo>
                  <a:lnTo>
                    <a:pt x="1216" y="14"/>
                  </a:lnTo>
                  <a:lnTo>
                    <a:pt x="1223" y="17"/>
                  </a:lnTo>
                  <a:lnTo>
                    <a:pt x="1228" y="14"/>
                  </a:lnTo>
                  <a:lnTo>
                    <a:pt x="1234" y="10"/>
                  </a:lnTo>
                  <a:lnTo>
                    <a:pt x="1239" y="15"/>
                  </a:lnTo>
                  <a:lnTo>
                    <a:pt x="1246" y="15"/>
                  </a:lnTo>
                  <a:lnTo>
                    <a:pt x="1251" y="17"/>
                  </a:lnTo>
                  <a:lnTo>
                    <a:pt x="1256" y="19"/>
                  </a:lnTo>
                  <a:lnTo>
                    <a:pt x="1263" y="12"/>
                  </a:lnTo>
                  <a:lnTo>
                    <a:pt x="1268" y="17"/>
                  </a:lnTo>
                  <a:lnTo>
                    <a:pt x="1274" y="21"/>
                  </a:lnTo>
                  <a:lnTo>
                    <a:pt x="1281" y="15"/>
                  </a:lnTo>
                  <a:lnTo>
                    <a:pt x="1286" y="15"/>
                  </a:lnTo>
                  <a:lnTo>
                    <a:pt x="1291" y="15"/>
                  </a:lnTo>
                  <a:lnTo>
                    <a:pt x="1296" y="21"/>
                  </a:lnTo>
                  <a:lnTo>
                    <a:pt x="1303" y="14"/>
                  </a:lnTo>
                  <a:lnTo>
                    <a:pt x="1309" y="17"/>
                  </a:lnTo>
                  <a:lnTo>
                    <a:pt x="1314" y="17"/>
                  </a:lnTo>
                  <a:lnTo>
                    <a:pt x="1321" y="14"/>
                  </a:lnTo>
                  <a:lnTo>
                    <a:pt x="1326" y="14"/>
                  </a:lnTo>
                  <a:lnTo>
                    <a:pt x="1331" y="21"/>
                  </a:lnTo>
                  <a:lnTo>
                    <a:pt x="1336" y="14"/>
                  </a:lnTo>
                  <a:lnTo>
                    <a:pt x="1343" y="12"/>
                  </a:lnTo>
                  <a:lnTo>
                    <a:pt x="1349" y="14"/>
                  </a:lnTo>
                  <a:lnTo>
                    <a:pt x="1354" y="15"/>
                  </a:lnTo>
                  <a:lnTo>
                    <a:pt x="1361" y="15"/>
                  </a:lnTo>
                  <a:lnTo>
                    <a:pt x="1366" y="15"/>
                  </a:lnTo>
                  <a:lnTo>
                    <a:pt x="1371" y="10"/>
                  </a:lnTo>
                  <a:lnTo>
                    <a:pt x="1377" y="17"/>
                  </a:lnTo>
                  <a:lnTo>
                    <a:pt x="1384" y="17"/>
                  </a:lnTo>
                  <a:lnTo>
                    <a:pt x="1389" y="19"/>
                  </a:lnTo>
                  <a:lnTo>
                    <a:pt x="1394" y="14"/>
                  </a:lnTo>
                  <a:lnTo>
                    <a:pt x="1401" y="15"/>
                  </a:lnTo>
                  <a:lnTo>
                    <a:pt x="1406" y="28"/>
                  </a:lnTo>
                  <a:lnTo>
                    <a:pt x="1412" y="19"/>
                  </a:lnTo>
                  <a:lnTo>
                    <a:pt x="1417" y="21"/>
                  </a:lnTo>
                  <a:lnTo>
                    <a:pt x="1424" y="19"/>
                  </a:lnTo>
                  <a:lnTo>
                    <a:pt x="1429" y="19"/>
                  </a:lnTo>
                  <a:lnTo>
                    <a:pt x="1434" y="26"/>
                  </a:lnTo>
                  <a:lnTo>
                    <a:pt x="1441" y="21"/>
                  </a:lnTo>
                  <a:lnTo>
                    <a:pt x="1446" y="17"/>
                  </a:lnTo>
                  <a:lnTo>
                    <a:pt x="1452" y="21"/>
                  </a:lnTo>
                  <a:lnTo>
                    <a:pt x="1457" y="28"/>
                  </a:lnTo>
                  <a:lnTo>
                    <a:pt x="1464" y="33"/>
                  </a:lnTo>
                  <a:lnTo>
                    <a:pt x="1469" y="40"/>
                  </a:lnTo>
                  <a:lnTo>
                    <a:pt x="1474" y="42"/>
                  </a:lnTo>
                  <a:lnTo>
                    <a:pt x="1481" y="54"/>
                  </a:lnTo>
                  <a:lnTo>
                    <a:pt x="1487" y="61"/>
                  </a:lnTo>
                  <a:lnTo>
                    <a:pt x="1492" y="69"/>
                  </a:lnTo>
                  <a:lnTo>
                    <a:pt x="1499" y="75"/>
                  </a:lnTo>
                  <a:lnTo>
                    <a:pt x="1504" y="87"/>
                  </a:lnTo>
                  <a:lnTo>
                    <a:pt x="1509" y="96"/>
                  </a:lnTo>
                  <a:lnTo>
                    <a:pt x="1514" y="111"/>
                  </a:lnTo>
                  <a:lnTo>
                    <a:pt x="1521" y="117"/>
                  </a:lnTo>
                  <a:lnTo>
                    <a:pt x="1527" y="131"/>
                  </a:lnTo>
                  <a:lnTo>
                    <a:pt x="1532" y="145"/>
                  </a:lnTo>
                  <a:lnTo>
                    <a:pt x="1539" y="153"/>
                  </a:lnTo>
                  <a:lnTo>
                    <a:pt x="1544" y="155"/>
                  </a:lnTo>
                  <a:lnTo>
                    <a:pt x="1549" y="171"/>
                  </a:lnTo>
                  <a:lnTo>
                    <a:pt x="1555" y="171"/>
                  </a:lnTo>
                  <a:lnTo>
                    <a:pt x="1562" y="176"/>
                  </a:lnTo>
                  <a:lnTo>
                    <a:pt x="1567" y="181"/>
                  </a:lnTo>
                  <a:lnTo>
                    <a:pt x="1572" y="181"/>
                  </a:lnTo>
                  <a:lnTo>
                    <a:pt x="1579" y="181"/>
                  </a:lnTo>
                  <a:lnTo>
                    <a:pt x="1584" y="183"/>
                  </a:lnTo>
                  <a:lnTo>
                    <a:pt x="1590" y="186"/>
                  </a:lnTo>
                  <a:lnTo>
                    <a:pt x="1595" y="181"/>
                  </a:lnTo>
                  <a:lnTo>
                    <a:pt x="1602" y="179"/>
                  </a:lnTo>
                  <a:lnTo>
                    <a:pt x="1607" y="178"/>
                  </a:lnTo>
                  <a:lnTo>
                    <a:pt x="1612" y="174"/>
                  </a:lnTo>
                  <a:lnTo>
                    <a:pt x="1619" y="172"/>
                  </a:lnTo>
                  <a:lnTo>
                    <a:pt x="1624" y="169"/>
                  </a:lnTo>
                  <a:lnTo>
                    <a:pt x="1630" y="159"/>
                  </a:lnTo>
                  <a:lnTo>
                    <a:pt x="1635" y="159"/>
                  </a:lnTo>
                  <a:lnTo>
                    <a:pt x="1642" y="153"/>
                  </a:lnTo>
                  <a:lnTo>
                    <a:pt x="1647" y="152"/>
                  </a:lnTo>
                  <a:lnTo>
                    <a:pt x="1652" y="141"/>
                  </a:lnTo>
                  <a:lnTo>
                    <a:pt x="1659" y="141"/>
                  </a:lnTo>
                  <a:lnTo>
                    <a:pt x="1665" y="134"/>
                  </a:lnTo>
                  <a:lnTo>
                    <a:pt x="1670" y="132"/>
                  </a:lnTo>
                  <a:lnTo>
                    <a:pt x="1675" y="122"/>
                  </a:lnTo>
                  <a:lnTo>
                    <a:pt x="1682" y="120"/>
                  </a:lnTo>
                  <a:lnTo>
                    <a:pt x="1687" y="117"/>
                  </a:lnTo>
                  <a:lnTo>
                    <a:pt x="1692" y="110"/>
                  </a:lnTo>
                  <a:lnTo>
                    <a:pt x="1699" y="110"/>
                  </a:lnTo>
                  <a:lnTo>
                    <a:pt x="1705" y="106"/>
                  </a:lnTo>
                  <a:lnTo>
                    <a:pt x="1710" y="99"/>
                  </a:lnTo>
                  <a:lnTo>
                    <a:pt x="1715" y="97"/>
                  </a:lnTo>
                  <a:lnTo>
                    <a:pt x="1722" y="92"/>
                  </a:lnTo>
                  <a:lnTo>
                    <a:pt x="1727" y="87"/>
                  </a:lnTo>
                  <a:lnTo>
                    <a:pt x="1733" y="87"/>
                  </a:lnTo>
                  <a:lnTo>
                    <a:pt x="1740" y="83"/>
                  </a:lnTo>
                  <a:lnTo>
                    <a:pt x="1745" y="82"/>
                  </a:lnTo>
                  <a:lnTo>
                    <a:pt x="1750" y="76"/>
                  </a:lnTo>
                  <a:lnTo>
                    <a:pt x="1757" y="80"/>
                  </a:lnTo>
                  <a:lnTo>
                    <a:pt x="1762" y="73"/>
                  </a:lnTo>
                  <a:lnTo>
                    <a:pt x="1767" y="71"/>
                  </a:lnTo>
                  <a:lnTo>
                    <a:pt x="1773" y="69"/>
                  </a:lnTo>
                  <a:lnTo>
                    <a:pt x="1780" y="68"/>
                  </a:lnTo>
                  <a:lnTo>
                    <a:pt x="1785" y="64"/>
                  </a:lnTo>
                  <a:lnTo>
                    <a:pt x="1790" y="63"/>
                  </a:lnTo>
                  <a:lnTo>
                    <a:pt x="1797" y="61"/>
                  </a:lnTo>
                  <a:lnTo>
                    <a:pt x="1802" y="61"/>
                  </a:lnTo>
                  <a:lnTo>
                    <a:pt x="1808" y="57"/>
                  </a:lnTo>
                  <a:lnTo>
                    <a:pt x="1813" y="56"/>
                  </a:lnTo>
                  <a:lnTo>
                    <a:pt x="1820" y="54"/>
                  </a:lnTo>
                  <a:lnTo>
                    <a:pt x="1825" y="52"/>
                  </a:lnTo>
                  <a:lnTo>
                    <a:pt x="1830" y="50"/>
                  </a:lnTo>
                  <a:lnTo>
                    <a:pt x="1837" y="45"/>
                  </a:lnTo>
                  <a:lnTo>
                    <a:pt x="1843" y="45"/>
                  </a:lnTo>
                  <a:lnTo>
                    <a:pt x="1848" y="47"/>
                  </a:lnTo>
                  <a:lnTo>
                    <a:pt x="1853" y="47"/>
                  </a:lnTo>
                  <a:lnTo>
                    <a:pt x="1860" y="45"/>
                  </a:lnTo>
                  <a:lnTo>
                    <a:pt x="1865" y="42"/>
                  </a:lnTo>
                  <a:lnTo>
                    <a:pt x="1870" y="43"/>
                  </a:lnTo>
                  <a:lnTo>
                    <a:pt x="1877" y="45"/>
                  </a:lnTo>
                  <a:lnTo>
                    <a:pt x="1883" y="43"/>
                  </a:lnTo>
                  <a:lnTo>
                    <a:pt x="1888" y="47"/>
                  </a:lnTo>
                  <a:lnTo>
                    <a:pt x="1893" y="36"/>
                  </a:lnTo>
                  <a:lnTo>
                    <a:pt x="1900" y="40"/>
                  </a:lnTo>
                  <a:lnTo>
                    <a:pt x="1905" y="40"/>
                  </a:lnTo>
                  <a:lnTo>
                    <a:pt x="1911" y="43"/>
                  </a:lnTo>
                  <a:lnTo>
                    <a:pt x="1918" y="36"/>
                  </a:lnTo>
                  <a:lnTo>
                    <a:pt x="1923" y="35"/>
                  </a:lnTo>
                  <a:lnTo>
                    <a:pt x="1928" y="35"/>
                  </a:lnTo>
                  <a:lnTo>
                    <a:pt x="1933" y="35"/>
                  </a:lnTo>
                  <a:lnTo>
                    <a:pt x="1940" y="36"/>
                  </a:lnTo>
                  <a:lnTo>
                    <a:pt x="1945" y="31"/>
                  </a:lnTo>
                  <a:lnTo>
                    <a:pt x="1951" y="33"/>
                  </a:lnTo>
                  <a:lnTo>
                    <a:pt x="1958" y="29"/>
                  </a:lnTo>
                  <a:lnTo>
                    <a:pt x="1963" y="35"/>
                  </a:lnTo>
                  <a:lnTo>
                    <a:pt x="1968" y="35"/>
                  </a:lnTo>
                  <a:lnTo>
                    <a:pt x="1975" y="29"/>
                  </a:lnTo>
                  <a:lnTo>
                    <a:pt x="1980" y="29"/>
                  </a:lnTo>
                  <a:lnTo>
                    <a:pt x="1986" y="31"/>
                  </a:lnTo>
                  <a:lnTo>
                    <a:pt x="1991" y="29"/>
                  </a:lnTo>
                  <a:lnTo>
                    <a:pt x="1998" y="31"/>
                  </a:lnTo>
                  <a:lnTo>
                    <a:pt x="2003" y="28"/>
                  </a:lnTo>
                  <a:lnTo>
                    <a:pt x="2008" y="28"/>
                  </a:lnTo>
                  <a:lnTo>
                    <a:pt x="2015" y="31"/>
                  </a:lnTo>
                  <a:lnTo>
                    <a:pt x="2021" y="38"/>
                  </a:lnTo>
                  <a:lnTo>
                    <a:pt x="2026" y="29"/>
                  </a:lnTo>
                  <a:lnTo>
                    <a:pt x="2031" y="28"/>
                  </a:lnTo>
                  <a:lnTo>
                    <a:pt x="2038" y="28"/>
                  </a:lnTo>
                  <a:lnTo>
                    <a:pt x="2043" y="29"/>
                  </a:lnTo>
                  <a:lnTo>
                    <a:pt x="2048" y="26"/>
                  </a:lnTo>
                  <a:lnTo>
                    <a:pt x="2055" y="28"/>
                  </a:lnTo>
                  <a:lnTo>
                    <a:pt x="2061" y="26"/>
                  </a:lnTo>
                  <a:lnTo>
                    <a:pt x="2066" y="26"/>
                  </a:lnTo>
                  <a:lnTo>
                    <a:pt x="2071" y="29"/>
                  </a:lnTo>
                  <a:lnTo>
                    <a:pt x="2078" y="24"/>
                  </a:lnTo>
                  <a:lnTo>
                    <a:pt x="2083" y="21"/>
                  </a:lnTo>
                  <a:lnTo>
                    <a:pt x="2089" y="22"/>
                  </a:lnTo>
                  <a:lnTo>
                    <a:pt x="2096" y="24"/>
                  </a:lnTo>
                  <a:lnTo>
                    <a:pt x="2101" y="28"/>
                  </a:lnTo>
                  <a:lnTo>
                    <a:pt x="2106" y="21"/>
                  </a:lnTo>
                  <a:lnTo>
                    <a:pt x="2111" y="26"/>
                  </a:lnTo>
                  <a:lnTo>
                    <a:pt x="2118" y="22"/>
                  </a:lnTo>
                  <a:lnTo>
                    <a:pt x="2123" y="26"/>
                  </a:lnTo>
                  <a:lnTo>
                    <a:pt x="2129" y="31"/>
                  </a:lnTo>
                  <a:lnTo>
                    <a:pt x="2136" y="15"/>
                  </a:lnTo>
                  <a:lnTo>
                    <a:pt x="2141" y="29"/>
                  </a:lnTo>
                  <a:lnTo>
                    <a:pt x="2146" y="31"/>
                  </a:lnTo>
                  <a:lnTo>
                    <a:pt x="2151" y="29"/>
                  </a:lnTo>
                  <a:lnTo>
                    <a:pt x="2158" y="22"/>
                  </a:lnTo>
                  <a:lnTo>
                    <a:pt x="2164" y="21"/>
                  </a:lnTo>
                  <a:lnTo>
                    <a:pt x="2169" y="26"/>
                  </a:lnTo>
                  <a:lnTo>
                    <a:pt x="2176" y="17"/>
                  </a:lnTo>
                  <a:lnTo>
                    <a:pt x="2181" y="21"/>
                  </a:lnTo>
                  <a:lnTo>
                    <a:pt x="2186" y="22"/>
                  </a:lnTo>
                  <a:lnTo>
                    <a:pt x="2193" y="22"/>
                  </a:lnTo>
                  <a:lnTo>
                    <a:pt x="2199" y="22"/>
                  </a:lnTo>
                  <a:lnTo>
                    <a:pt x="2204" y="22"/>
                  </a:lnTo>
                  <a:lnTo>
                    <a:pt x="2209" y="26"/>
                  </a:lnTo>
                  <a:lnTo>
                    <a:pt x="2216" y="24"/>
                  </a:lnTo>
                  <a:lnTo>
                    <a:pt x="2221" y="24"/>
                  </a:lnTo>
                  <a:lnTo>
                    <a:pt x="2226" y="24"/>
                  </a:lnTo>
                  <a:lnTo>
                    <a:pt x="2233" y="21"/>
                  </a:lnTo>
                  <a:lnTo>
                    <a:pt x="2239" y="24"/>
                  </a:lnTo>
                  <a:lnTo>
                    <a:pt x="2244" y="24"/>
                  </a:lnTo>
                  <a:lnTo>
                    <a:pt x="2249" y="22"/>
                  </a:lnTo>
                  <a:lnTo>
                    <a:pt x="2256" y="22"/>
                  </a:lnTo>
                  <a:lnTo>
                    <a:pt x="2261" y="31"/>
                  </a:lnTo>
                  <a:lnTo>
                    <a:pt x="2267" y="26"/>
                  </a:lnTo>
                  <a:lnTo>
                    <a:pt x="2274" y="21"/>
                  </a:lnTo>
                  <a:lnTo>
                    <a:pt x="2279" y="24"/>
                  </a:lnTo>
                  <a:lnTo>
                    <a:pt x="2284" y="29"/>
                  </a:lnTo>
                  <a:lnTo>
                    <a:pt x="2289" y="22"/>
                  </a:lnTo>
                  <a:lnTo>
                    <a:pt x="2296" y="19"/>
                  </a:lnTo>
                  <a:lnTo>
                    <a:pt x="2301" y="19"/>
                  </a:lnTo>
                  <a:lnTo>
                    <a:pt x="2307" y="17"/>
                  </a:lnTo>
                  <a:lnTo>
                    <a:pt x="2314" y="26"/>
                  </a:lnTo>
                  <a:lnTo>
                    <a:pt x="2319" y="17"/>
                  </a:lnTo>
                  <a:lnTo>
                    <a:pt x="2324" y="17"/>
                  </a:lnTo>
                  <a:lnTo>
                    <a:pt x="2329" y="21"/>
                  </a:lnTo>
                  <a:lnTo>
                    <a:pt x="2336" y="24"/>
                  </a:lnTo>
                  <a:lnTo>
                    <a:pt x="2342" y="22"/>
                  </a:lnTo>
                  <a:lnTo>
                    <a:pt x="2347" y="22"/>
                  </a:lnTo>
                  <a:lnTo>
                    <a:pt x="2354" y="17"/>
                  </a:lnTo>
                  <a:lnTo>
                    <a:pt x="2359" y="19"/>
                  </a:lnTo>
                  <a:lnTo>
                    <a:pt x="2364" y="21"/>
                  </a:lnTo>
                  <a:lnTo>
                    <a:pt x="2370" y="28"/>
                  </a:lnTo>
                  <a:lnTo>
                    <a:pt x="2377" y="19"/>
                  </a:lnTo>
                  <a:lnTo>
                    <a:pt x="2382" y="21"/>
                  </a:lnTo>
                  <a:lnTo>
                    <a:pt x="2387" y="17"/>
                  </a:lnTo>
                  <a:lnTo>
                    <a:pt x="2394" y="28"/>
                  </a:lnTo>
                  <a:lnTo>
                    <a:pt x="2399" y="19"/>
                  </a:lnTo>
                  <a:lnTo>
                    <a:pt x="2404" y="15"/>
                  </a:lnTo>
                  <a:lnTo>
                    <a:pt x="2411" y="15"/>
                  </a:lnTo>
                  <a:lnTo>
                    <a:pt x="2417" y="15"/>
                  </a:lnTo>
                  <a:lnTo>
                    <a:pt x="2422" y="19"/>
                  </a:lnTo>
                  <a:lnTo>
                    <a:pt x="2427" y="19"/>
                  </a:lnTo>
                  <a:lnTo>
                    <a:pt x="2434" y="17"/>
                  </a:lnTo>
                  <a:lnTo>
                    <a:pt x="2439" y="17"/>
                  </a:lnTo>
                  <a:lnTo>
                    <a:pt x="2445" y="19"/>
                  </a:lnTo>
                  <a:lnTo>
                    <a:pt x="2452" y="15"/>
                  </a:lnTo>
                  <a:lnTo>
                    <a:pt x="2457" y="19"/>
                  </a:lnTo>
                  <a:lnTo>
                    <a:pt x="2462" y="17"/>
                  </a:lnTo>
                  <a:lnTo>
                    <a:pt x="2467" y="19"/>
                  </a:lnTo>
                  <a:lnTo>
                    <a:pt x="2474" y="19"/>
                  </a:lnTo>
                  <a:lnTo>
                    <a:pt x="2479" y="17"/>
                  </a:lnTo>
                  <a:lnTo>
                    <a:pt x="2485" y="19"/>
                  </a:lnTo>
                  <a:lnTo>
                    <a:pt x="2492" y="15"/>
                  </a:lnTo>
                  <a:lnTo>
                    <a:pt x="2497" y="24"/>
                  </a:lnTo>
                  <a:lnTo>
                    <a:pt x="2502" y="29"/>
                  </a:lnTo>
                  <a:lnTo>
                    <a:pt x="2507" y="19"/>
                  </a:lnTo>
                  <a:lnTo>
                    <a:pt x="2514" y="14"/>
                  </a:lnTo>
                  <a:lnTo>
                    <a:pt x="2520" y="17"/>
                  </a:lnTo>
                  <a:lnTo>
                    <a:pt x="2525" y="24"/>
                  </a:lnTo>
                  <a:lnTo>
                    <a:pt x="2532" y="19"/>
                  </a:lnTo>
                  <a:lnTo>
                    <a:pt x="2537" y="17"/>
                  </a:lnTo>
                  <a:lnTo>
                    <a:pt x="2542" y="17"/>
                  </a:lnTo>
                  <a:lnTo>
                    <a:pt x="2548" y="17"/>
                  </a:lnTo>
                  <a:lnTo>
                    <a:pt x="2555" y="21"/>
                  </a:lnTo>
                  <a:lnTo>
                    <a:pt x="2560" y="22"/>
                  </a:lnTo>
                  <a:lnTo>
                    <a:pt x="2565" y="22"/>
                  </a:lnTo>
                  <a:lnTo>
                    <a:pt x="2572" y="14"/>
                  </a:lnTo>
                  <a:lnTo>
                    <a:pt x="2577" y="19"/>
                  </a:lnTo>
                  <a:lnTo>
                    <a:pt x="2582" y="7"/>
                  </a:lnTo>
                  <a:lnTo>
                    <a:pt x="2588" y="14"/>
                  </a:lnTo>
                  <a:lnTo>
                    <a:pt x="2595" y="15"/>
                  </a:lnTo>
                  <a:lnTo>
                    <a:pt x="2600" y="17"/>
                  </a:lnTo>
                  <a:lnTo>
                    <a:pt x="2605" y="15"/>
                  </a:lnTo>
                  <a:lnTo>
                    <a:pt x="2612" y="19"/>
                  </a:lnTo>
                  <a:lnTo>
                    <a:pt x="2617" y="14"/>
                  </a:lnTo>
                  <a:lnTo>
                    <a:pt x="2623" y="14"/>
                  </a:lnTo>
                  <a:lnTo>
                    <a:pt x="2628" y="14"/>
                  </a:lnTo>
                  <a:lnTo>
                    <a:pt x="2635" y="19"/>
                  </a:lnTo>
                  <a:lnTo>
                    <a:pt x="2640" y="14"/>
                  </a:lnTo>
                  <a:lnTo>
                    <a:pt x="2645" y="14"/>
                  </a:lnTo>
                  <a:lnTo>
                    <a:pt x="2652" y="15"/>
                  </a:lnTo>
                  <a:lnTo>
                    <a:pt x="2657" y="14"/>
                  </a:lnTo>
                  <a:lnTo>
                    <a:pt x="2663" y="10"/>
                  </a:lnTo>
                  <a:lnTo>
                    <a:pt x="2670" y="14"/>
                  </a:lnTo>
                  <a:lnTo>
                    <a:pt x="2675" y="17"/>
                  </a:lnTo>
                  <a:lnTo>
                    <a:pt x="2678" y="8"/>
                  </a:lnTo>
                </a:path>
              </a:pathLst>
            </a:custGeom>
            <a:noFill/>
            <a:ln w="317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138" name="Freeform 9">
              <a:extLst>
                <a:ext uri="{FF2B5EF4-FFF2-40B4-BE49-F238E27FC236}">
                  <a16:creationId xmlns:a16="http://schemas.microsoft.com/office/drawing/2014/main" id="{E9979213-30A0-401C-8B53-B2A47A0B45CD}"/>
                </a:ext>
              </a:extLst>
            </p:cNvPr>
            <p:cNvSpPr>
              <a:spLocks/>
            </p:cNvSpPr>
            <p:nvPr/>
          </p:nvSpPr>
          <p:spPr bwMode="auto">
            <a:xfrm>
              <a:off x="1041" y="2306"/>
              <a:ext cx="4095" cy="1148"/>
            </a:xfrm>
            <a:custGeom>
              <a:avLst/>
              <a:gdLst>
                <a:gd name="T0" fmla="*/ 9933 w 2678"/>
                <a:gd name="T1" fmla="*/ 59120 h 616"/>
                <a:gd name="T2" fmla="*/ 21246 w 2678"/>
                <a:gd name="T3" fmla="*/ 38575 h 616"/>
                <a:gd name="T4" fmla="*/ 33055 w 2678"/>
                <a:gd name="T5" fmla="*/ 38575 h 616"/>
                <a:gd name="T6" fmla="*/ 44476 w 2678"/>
                <a:gd name="T7" fmla="*/ 75328 h 616"/>
                <a:gd name="T8" fmla="*/ 55712 w 2678"/>
                <a:gd name="T9" fmla="*/ 38575 h 616"/>
                <a:gd name="T10" fmla="*/ 67526 w 2678"/>
                <a:gd name="T11" fmla="*/ 59120 h 616"/>
                <a:gd name="T12" fmla="*/ 78981 w 2678"/>
                <a:gd name="T13" fmla="*/ 412497 h 616"/>
                <a:gd name="T14" fmla="*/ 90215 w 2678"/>
                <a:gd name="T15" fmla="*/ 1837490 h 616"/>
                <a:gd name="T16" fmla="*/ 101961 w 2678"/>
                <a:gd name="T17" fmla="*/ 1163908 h 616"/>
                <a:gd name="T18" fmla="*/ 113317 w 2678"/>
                <a:gd name="T19" fmla="*/ 703411 h 616"/>
                <a:gd name="T20" fmla="*/ 124683 w 2678"/>
                <a:gd name="T21" fmla="*/ 394618 h 616"/>
                <a:gd name="T22" fmla="*/ 135944 w 2678"/>
                <a:gd name="T23" fmla="*/ 245644 h 616"/>
                <a:gd name="T24" fmla="*/ 147694 w 2678"/>
                <a:gd name="T25" fmla="*/ 173331 h 616"/>
                <a:gd name="T26" fmla="*/ 159142 w 2678"/>
                <a:gd name="T27" fmla="*/ 121168 h 616"/>
                <a:gd name="T28" fmla="*/ 170499 w 2678"/>
                <a:gd name="T29" fmla="*/ 109297 h 616"/>
                <a:gd name="T30" fmla="*/ 182188 w 2678"/>
                <a:gd name="T31" fmla="*/ 83789 h 616"/>
                <a:gd name="T32" fmla="*/ 193664 w 2678"/>
                <a:gd name="T33" fmla="*/ 105497 h 616"/>
                <a:gd name="T34" fmla="*/ 205002 w 2678"/>
                <a:gd name="T35" fmla="*/ 75328 h 616"/>
                <a:gd name="T36" fmla="*/ 216746 w 2678"/>
                <a:gd name="T37" fmla="*/ 82908 h 616"/>
                <a:gd name="T38" fmla="*/ 227982 w 2678"/>
                <a:gd name="T39" fmla="*/ 68696 h 616"/>
                <a:gd name="T40" fmla="*/ 239357 w 2678"/>
                <a:gd name="T41" fmla="*/ 75328 h 616"/>
                <a:gd name="T42" fmla="*/ 251115 w 2678"/>
                <a:gd name="T43" fmla="*/ 83789 h 616"/>
                <a:gd name="T44" fmla="*/ 262520 w 2678"/>
                <a:gd name="T45" fmla="*/ 91337 h 616"/>
                <a:gd name="T46" fmla="*/ 273928 w 2678"/>
                <a:gd name="T47" fmla="*/ 83789 h 616"/>
                <a:gd name="T48" fmla="*/ 285677 w 2678"/>
                <a:gd name="T49" fmla="*/ 83789 h 616"/>
                <a:gd name="T50" fmla="*/ 296913 w 2678"/>
                <a:gd name="T51" fmla="*/ 113665 h 616"/>
                <a:gd name="T52" fmla="*/ 308382 w 2678"/>
                <a:gd name="T53" fmla="*/ 82908 h 616"/>
                <a:gd name="T54" fmla="*/ 320199 w 2678"/>
                <a:gd name="T55" fmla="*/ 83789 h 616"/>
                <a:gd name="T56" fmla="*/ 331432 w 2678"/>
                <a:gd name="T57" fmla="*/ 113665 h 616"/>
                <a:gd name="T58" fmla="*/ 342518 w 2678"/>
                <a:gd name="T59" fmla="*/ 91337 h 616"/>
                <a:gd name="T60" fmla="*/ 354256 w 2678"/>
                <a:gd name="T61" fmla="*/ 91337 h 616"/>
                <a:gd name="T62" fmla="*/ 366006 w 2678"/>
                <a:gd name="T63" fmla="*/ 131809 h 616"/>
                <a:gd name="T64" fmla="*/ 377084 w 2678"/>
                <a:gd name="T65" fmla="*/ 223545 h 616"/>
                <a:gd name="T66" fmla="*/ 388615 w 2678"/>
                <a:gd name="T67" fmla="*/ 303243 h 616"/>
                <a:gd name="T68" fmla="*/ 400360 w 2678"/>
                <a:gd name="T69" fmla="*/ 372023 h 616"/>
                <a:gd name="T70" fmla="*/ 411448 w 2678"/>
                <a:gd name="T71" fmla="*/ 359894 h 616"/>
                <a:gd name="T72" fmla="*/ 422782 w 2678"/>
                <a:gd name="T73" fmla="*/ 327070 h 616"/>
                <a:gd name="T74" fmla="*/ 434864 w 2678"/>
                <a:gd name="T75" fmla="*/ 268421 h 616"/>
                <a:gd name="T76" fmla="*/ 445991 w 2678"/>
                <a:gd name="T77" fmla="*/ 235416 h 616"/>
                <a:gd name="T78" fmla="*/ 457252 w 2678"/>
                <a:gd name="T79" fmla="*/ 176770 h 616"/>
                <a:gd name="T80" fmla="*/ 469050 w 2678"/>
                <a:gd name="T81" fmla="*/ 160219 h 616"/>
                <a:gd name="T82" fmla="*/ 480571 w 2678"/>
                <a:gd name="T83" fmla="*/ 144031 h 616"/>
                <a:gd name="T84" fmla="*/ 491762 w 2678"/>
                <a:gd name="T85" fmla="*/ 121168 h 616"/>
                <a:gd name="T86" fmla="*/ 503517 w 2678"/>
                <a:gd name="T87" fmla="*/ 127732 h 616"/>
                <a:gd name="T88" fmla="*/ 515114 w 2678"/>
                <a:gd name="T89" fmla="*/ 127732 h 616"/>
                <a:gd name="T90" fmla="*/ 526235 w 2678"/>
                <a:gd name="T91" fmla="*/ 121168 h 616"/>
                <a:gd name="T92" fmla="*/ 537466 w 2678"/>
                <a:gd name="T93" fmla="*/ 127732 h 616"/>
                <a:gd name="T94" fmla="*/ 549588 w 2678"/>
                <a:gd name="T95" fmla="*/ 109297 h 616"/>
                <a:gd name="T96" fmla="*/ 560695 w 2678"/>
                <a:gd name="T97" fmla="*/ 121168 h 616"/>
                <a:gd name="T98" fmla="*/ 571974 w 2678"/>
                <a:gd name="T99" fmla="*/ 105497 h 616"/>
                <a:gd name="T100" fmla="*/ 583718 w 2678"/>
                <a:gd name="T101" fmla="*/ 98189 h 616"/>
                <a:gd name="T102" fmla="*/ 595205 w 2678"/>
                <a:gd name="T103" fmla="*/ 91337 h 616"/>
                <a:gd name="T104" fmla="*/ 606551 w 2678"/>
                <a:gd name="T105" fmla="*/ 91337 h 616"/>
                <a:gd name="T106" fmla="*/ 618258 w 2678"/>
                <a:gd name="T107" fmla="*/ 105497 h 616"/>
                <a:gd name="T108" fmla="*/ 629716 w 2678"/>
                <a:gd name="T109" fmla="*/ 105497 h 616"/>
                <a:gd name="T110" fmla="*/ 640898 w 2678"/>
                <a:gd name="T111" fmla="*/ 91337 h 616"/>
                <a:gd name="T112" fmla="*/ 652648 w 2678"/>
                <a:gd name="T113" fmla="*/ 91337 h 616"/>
                <a:gd name="T114" fmla="*/ 664000 w 2678"/>
                <a:gd name="T115" fmla="*/ 105497 h 6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78"/>
                <a:gd name="T175" fmla="*/ 0 h 616"/>
                <a:gd name="T176" fmla="*/ 2678 w 2678"/>
                <a:gd name="T177" fmla="*/ 616 h 6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78" h="616">
                  <a:moveTo>
                    <a:pt x="0" y="12"/>
                  </a:moveTo>
                  <a:lnTo>
                    <a:pt x="5" y="0"/>
                  </a:lnTo>
                  <a:lnTo>
                    <a:pt x="12" y="9"/>
                  </a:lnTo>
                  <a:lnTo>
                    <a:pt x="17" y="18"/>
                  </a:lnTo>
                  <a:lnTo>
                    <a:pt x="22" y="11"/>
                  </a:lnTo>
                  <a:lnTo>
                    <a:pt x="28" y="9"/>
                  </a:lnTo>
                  <a:lnTo>
                    <a:pt x="35" y="7"/>
                  </a:lnTo>
                  <a:lnTo>
                    <a:pt x="40" y="18"/>
                  </a:lnTo>
                  <a:lnTo>
                    <a:pt x="45" y="12"/>
                  </a:lnTo>
                  <a:lnTo>
                    <a:pt x="52" y="16"/>
                  </a:lnTo>
                  <a:lnTo>
                    <a:pt x="57" y="12"/>
                  </a:lnTo>
                  <a:lnTo>
                    <a:pt x="63" y="11"/>
                  </a:lnTo>
                  <a:lnTo>
                    <a:pt x="68" y="18"/>
                  </a:lnTo>
                  <a:lnTo>
                    <a:pt x="75" y="18"/>
                  </a:lnTo>
                  <a:lnTo>
                    <a:pt x="80" y="18"/>
                  </a:lnTo>
                  <a:lnTo>
                    <a:pt x="85" y="12"/>
                  </a:lnTo>
                  <a:lnTo>
                    <a:pt x="92" y="19"/>
                  </a:lnTo>
                  <a:lnTo>
                    <a:pt x="97" y="16"/>
                  </a:lnTo>
                  <a:lnTo>
                    <a:pt x="103" y="18"/>
                  </a:lnTo>
                  <a:lnTo>
                    <a:pt x="108" y="12"/>
                  </a:lnTo>
                  <a:lnTo>
                    <a:pt x="115" y="11"/>
                  </a:lnTo>
                  <a:lnTo>
                    <a:pt x="120" y="18"/>
                  </a:lnTo>
                  <a:lnTo>
                    <a:pt x="125" y="16"/>
                  </a:lnTo>
                  <a:lnTo>
                    <a:pt x="132" y="12"/>
                  </a:lnTo>
                  <a:lnTo>
                    <a:pt x="138" y="14"/>
                  </a:lnTo>
                  <a:lnTo>
                    <a:pt x="143" y="18"/>
                  </a:lnTo>
                  <a:lnTo>
                    <a:pt x="150" y="23"/>
                  </a:lnTo>
                  <a:lnTo>
                    <a:pt x="155" y="18"/>
                  </a:lnTo>
                  <a:lnTo>
                    <a:pt x="160" y="18"/>
                  </a:lnTo>
                  <a:lnTo>
                    <a:pt x="166" y="23"/>
                  </a:lnTo>
                  <a:lnTo>
                    <a:pt x="173" y="16"/>
                  </a:lnTo>
                  <a:lnTo>
                    <a:pt x="178" y="23"/>
                  </a:lnTo>
                  <a:lnTo>
                    <a:pt x="183" y="18"/>
                  </a:lnTo>
                  <a:lnTo>
                    <a:pt x="190" y="18"/>
                  </a:lnTo>
                  <a:lnTo>
                    <a:pt x="195" y="18"/>
                  </a:lnTo>
                  <a:lnTo>
                    <a:pt x="200" y="19"/>
                  </a:lnTo>
                  <a:lnTo>
                    <a:pt x="206" y="16"/>
                  </a:lnTo>
                  <a:lnTo>
                    <a:pt x="213" y="21"/>
                  </a:lnTo>
                  <a:lnTo>
                    <a:pt x="218" y="16"/>
                  </a:lnTo>
                  <a:lnTo>
                    <a:pt x="223" y="12"/>
                  </a:lnTo>
                  <a:lnTo>
                    <a:pt x="230" y="16"/>
                  </a:lnTo>
                  <a:lnTo>
                    <a:pt x="235" y="18"/>
                  </a:lnTo>
                  <a:lnTo>
                    <a:pt x="241" y="19"/>
                  </a:lnTo>
                  <a:lnTo>
                    <a:pt x="246" y="14"/>
                  </a:lnTo>
                  <a:lnTo>
                    <a:pt x="253" y="19"/>
                  </a:lnTo>
                  <a:lnTo>
                    <a:pt x="258" y="18"/>
                  </a:lnTo>
                  <a:lnTo>
                    <a:pt x="263" y="19"/>
                  </a:lnTo>
                  <a:lnTo>
                    <a:pt x="270" y="18"/>
                  </a:lnTo>
                  <a:lnTo>
                    <a:pt x="275" y="16"/>
                  </a:lnTo>
                  <a:lnTo>
                    <a:pt x="281" y="12"/>
                  </a:lnTo>
                  <a:lnTo>
                    <a:pt x="286" y="26"/>
                  </a:lnTo>
                  <a:lnTo>
                    <a:pt x="293" y="23"/>
                  </a:lnTo>
                  <a:lnTo>
                    <a:pt x="298" y="25"/>
                  </a:lnTo>
                  <a:lnTo>
                    <a:pt x="303" y="23"/>
                  </a:lnTo>
                  <a:lnTo>
                    <a:pt x="310" y="47"/>
                  </a:lnTo>
                  <a:lnTo>
                    <a:pt x="316" y="126"/>
                  </a:lnTo>
                  <a:lnTo>
                    <a:pt x="321" y="260"/>
                  </a:lnTo>
                  <a:lnTo>
                    <a:pt x="326" y="447"/>
                  </a:lnTo>
                  <a:lnTo>
                    <a:pt x="333" y="576"/>
                  </a:lnTo>
                  <a:lnTo>
                    <a:pt x="338" y="616"/>
                  </a:lnTo>
                  <a:lnTo>
                    <a:pt x="344" y="613"/>
                  </a:lnTo>
                  <a:lnTo>
                    <a:pt x="351" y="606"/>
                  </a:lnTo>
                  <a:lnTo>
                    <a:pt x="356" y="583"/>
                  </a:lnTo>
                  <a:lnTo>
                    <a:pt x="361" y="562"/>
                  </a:lnTo>
                  <a:lnTo>
                    <a:pt x="368" y="543"/>
                  </a:lnTo>
                  <a:lnTo>
                    <a:pt x="373" y="519"/>
                  </a:lnTo>
                  <a:lnTo>
                    <a:pt x="378" y="484"/>
                  </a:lnTo>
                  <a:lnTo>
                    <a:pt x="384" y="463"/>
                  </a:lnTo>
                  <a:lnTo>
                    <a:pt x="391" y="437"/>
                  </a:lnTo>
                  <a:lnTo>
                    <a:pt x="396" y="409"/>
                  </a:lnTo>
                  <a:lnTo>
                    <a:pt x="401" y="379"/>
                  </a:lnTo>
                  <a:lnTo>
                    <a:pt x="408" y="356"/>
                  </a:lnTo>
                  <a:lnTo>
                    <a:pt x="413" y="339"/>
                  </a:lnTo>
                  <a:lnTo>
                    <a:pt x="419" y="316"/>
                  </a:lnTo>
                  <a:lnTo>
                    <a:pt x="424" y="295"/>
                  </a:lnTo>
                  <a:lnTo>
                    <a:pt x="431" y="278"/>
                  </a:lnTo>
                  <a:lnTo>
                    <a:pt x="436" y="257"/>
                  </a:lnTo>
                  <a:lnTo>
                    <a:pt x="441" y="243"/>
                  </a:lnTo>
                  <a:lnTo>
                    <a:pt x="448" y="224"/>
                  </a:lnTo>
                  <a:lnTo>
                    <a:pt x="453" y="215"/>
                  </a:lnTo>
                  <a:lnTo>
                    <a:pt x="459" y="203"/>
                  </a:lnTo>
                  <a:lnTo>
                    <a:pt x="464" y="187"/>
                  </a:lnTo>
                  <a:lnTo>
                    <a:pt x="471" y="171"/>
                  </a:lnTo>
                  <a:lnTo>
                    <a:pt x="476" y="159"/>
                  </a:lnTo>
                  <a:lnTo>
                    <a:pt x="481" y="149"/>
                  </a:lnTo>
                  <a:lnTo>
                    <a:pt x="488" y="133"/>
                  </a:lnTo>
                  <a:lnTo>
                    <a:pt x="494" y="128"/>
                  </a:lnTo>
                  <a:lnTo>
                    <a:pt x="499" y="121"/>
                  </a:lnTo>
                  <a:lnTo>
                    <a:pt x="504" y="112"/>
                  </a:lnTo>
                  <a:lnTo>
                    <a:pt x="511" y="107"/>
                  </a:lnTo>
                  <a:lnTo>
                    <a:pt x="516" y="98"/>
                  </a:lnTo>
                  <a:lnTo>
                    <a:pt x="522" y="91"/>
                  </a:lnTo>
                  <a:lnTo>
                    <a:pt x="529" y="86"/>
                  </a:lnTo>
                  <a:lnTo>
                    <a:pt x="534" y="82"/>
                  </a:lnTo>
                  <a:lnTo>
                    <a:pt x="539" y="80"/>
                  </a:lnTo>
                  <a:lnTo>
                    <a:pt x="544" y="75"/>
                  </a:lnTo>
                  <a:lnTo>
                    <a:pt x="551" y="75"/>
                  </a:lnTo>
                  <a:lnTo>
                    <a:pt x="556" y="67"/>
                  </a:lnTo>
                  <a:lnTo>
                    <a:pt x="562" y="70"/>
                  </a:lnTo>
                  <a:lnTo>
                    <a:pt x="569" y="58"/>
                  </a:lnTo>
                  <a:lnTo>
                    <a:pt x="574" y="65"/>
                  </a:lnTo>
                  <a:lnTo>
                    <a:pt x="579" y="56"/>
                  </a:lnTo>
                  <a:lnTo>
                    <a:pt x="586" y="53"/>
                  </a:lnTo>
                  <a:lnTo>
                    <a:pt x="591" y="53"/>
                  </a:lnTo>
                  <a:lnTo>
                    <a:pt x="597" y="47"/>
                  </a:lnTo>
                  <a:lnTo>
                    <a:pt x="602" y="47"/>
                  </a:lnTo>
                  <a:lnTo>
                    <a:pt x="609" y="47"/>
                  </a:lnTo>
                  <a:lnTo>
                    <a:pt x="614" y="44"/>
                  </a:lnTo>
                  <a:lnTo>
                    <a:pt x="619" y="44"/>
                  </a:lnTo>
                  <a:lnTo>
                    <a:pt x="626" y="46"/>
                  </a:lnTo>
                  <a:lnTo>
                    <a:pt x="631" y="37"/>
                  </a:lnTo>
                  <a:lnTo>
                    <a:pt x="637" y="37"/>
                  </a:lnTo>
                  <a:lnTo>
                    <a:pt x="642" y="33"/>
                  </a:lnTo>
                  <a:lnTo>
                    <a:pt x="649" y="39"/>
                  </a:lnTo>
                  <a:lnTo>
                    <a:pt x="654" y="37"/>
                  </a:lnTo>
                  <a:lnTo>
                    <a:pt x="659" y="35"/>
                  </a:lnTo>
                  <a:lnTo>
                    <a:pt x="666" y="33"/>
                  </a:lnTo>
                  <a:lnTo>
                    <a:pt x="672" y="33"/>
                  </a:lnTo>
                  <a:lnTo>
                    <a:pt x="677" y="33"/>
                  </a:lnTo>
                  <a:lnTo>
                    <a:pt x="682" y="33"/>
                  </a:lnTo>
                  <a:lnTo>
                    <a:pt x="689" y="26"/>
                  </a:lnTo>
                  <a:lnTo>
                    <a:pt x="694" y="32"/>
                  </a:lnTo>
                  <a:lnTo>
                    <a:pt x="700" y="30"/>
                  </a:lnTo>
                  <a:lnTo>
                    <a:pt x="707" y="37"/>
                  </a:lnTo>
                  <a:lnTo>
                    <a:pt x="712" y="33"/>
                  </a:lnTo>
                  <a:lnTo>
                    <a:pt x="717" y="30"/>
                  </a:lnTo>
                  <a:lnTo>
                    <a:pt x="722" y="30"/>
                  </a:lnTo>
                  <a:lnTo>
                    <a:pt x="729" y="26"/>
                  </a:lnTo>
                  <a:lnTo>
                    <a:pt x="734" y="32"/>
                  </a:lnTo>
                  <a:lnTo>
                    <a:pt x="740" y="32"/>
                  </a:lnTo>
                  <a:lnTo>
                    <a:pt x="747" y="26"/>
                  </a:lnTo>
                  <a:lnTo>
                    <a:pt x="752" y="32"/>
                  </a:lnTo>
                  <a:lnTo>
                    <a:pt x="757" y="35"/>
                  </a:lnTo>
                  <a:lnTo>
                    <a:pt x="762" y="25"/>
                  </a:lnTo>
                  <a:lnTo>
                    <a:pt x="769" y="25"/>
                  </a:lnTo>
                  <a:lnTo>
                    <a:pt x="775" y="32"/>
                  </a:lnTo>
                  <a:lnTo>
                    <a:pt x="780" y="30"/>
                  </a:lnTo>
                  <a:lnTo>
                    <a:pt x="787" y="30"/>
                  </a:lnTo>
                  <a:lnTo>
                    <a:pt x="792" y="28"/>
                  </a:lnTo>
                  <a:lnTo>
                    <a:pt x="797" y="26"/>
                  </a:lnTo>
                  <a:lnTo>
                    <a:pt x="804" y="28"/>
                  </a:lnTo>
                  <a:lnTo>
                    <a:pt x="809" y="30"/>
                  </a:lnTo>
                  <a:lnTo>
                    <a:pt x="815" y="37"/>
                  </a:lnTo>
                  <a:lnTo>
                    <a:pt x="820" y="23"/>
                  </a:lnTo>
                  <a:lnTo>
                    <a:pt x="827" y="26"/>
                  </a:lnTo>
                  <a:lnTo>
                    <a:pt x="832" y="25"/>
                  </a:lnTo>
                  <a:lnTo>
                    <a:pt x="837" y="26"/>
                  </a:lnTo>
                  <a:lnTo>
                    <a:pt x="844" y="25"/>
                  </a:lnTo>
                  <a:lnTo>
                    <a:pt x="850" y="30"/>
                  </a:lnTo>
                  <a:lnTo>
                    <a:pt x="855" y="26"/>
                  </a:lnTo>
                  <a:lnTo>
                    <a:pt x="860" y="21"/>
                  </a:lnTo>
                  <a:lnTo>
                    <a:pt x="867" y="25"/>
                  </a:lnTo>
                  <a:lnTo>
                    <a:pt x="872" y="25"/>
                  </a:lnTo>
                  <a:lnTo>
                    <a:pt x="878" y="25"/>
                  </a:lnTo>
                  <a:lnTo>
                    <a:pt x="884" y="28"/>
                  </a:lnTo>
                  <a:lnTo>
                    <a:pt x="890" y="25"/>
                  </a:lnTo>
                  <a:lnTo>
                    <a:pt x="895" y="23"/>
                  </a:lnTo>
                  <a:lnTo>
                    <a:pt x="900" y="25"/>
                  </a:lnTo>
                  <a:lnTo>
                    <a:pt x="907" y="26"/>
                  </a:lnTo>
                  <a:lnTo>
                    <a:pt x="912" y="21"/>
                  </a:lnTo>
                  <a:lnTo>
                    <a:pt x="918" y="25"/>
                  </a:lnTo>
                  <a:lnTo>
                    <a:pt x="925" y="30"/>
                  </a:lnTo>
                  <a:lnTo>
                    <a:pt x="930" y="21"/>
                  </a:lnTo>
                  <a:lnTo>
                    <a:pt x="935" y="23"/>
                  </a:lnTo>
                  <a:lnTo>
                    <a:pt x="940" y="25"/>
                  </a:lnTo>
                  <a:lnTo>
                    <a:pt x="947" y="30"/>
                  </a:lnTo>
                  <a:lnTo>
                    <a:pt x="953" y="28"/>
                  </a:lnTo>
                  <a:lnTo>
                    <a:pt x="958" y="23"/>
                  </a:lnTo>
                  <a:lnTo>
                    <a:pt x="965" y="25"/>
                  </a:lnTo>
                  <a:lnTo>
                    <a:pt x="970" y="25"/>
                  </a:lnTo>
                  <a:lnTo>
                    <a:pt x="975" y="25"/>
                  </a:lnTo>
                  <a:lnTo>
                    <a:pt x="980" y="25"/>
                  </a:lnTo>
                  <a:lnTo>
                    <a:pt x="987" y="26"/>
                  </a:lnTo>
                  <a:lnTo>
                    <a:pt x="993" y="25"/>
                  </a:lnTo>
                  <a:lnTo>
                    <a:pt x="998" y="26"/>
                  </a:lnTo>
                  <a:lnTo>
                    <a:pt x="1005" y="26"/>
                  </a:lnTo>
                  <a:lnTo>
                    <a:pt x="1010" y="25"/>
                  </a:lnTo>
                  <a:lnTo>
                    <a:pt x="1015" y="23"/>
                  </a:lnTo>
                  <a:lnTo>
                    <a:pt x="1021" y="25"/>
                  </a:lnTo>
                  <a:lnTo>
                    <a:pt x="1028" y="25"/>
                  </a:lnTo>
                  <a:lnTo>
                    <a:pt x="1033" y="28"/>
                  </a:lnTo>
                  <a:lnTo>
                    <a:pt x="1038" y="25"/>
                  </a:lnTo>
                  <a:lnTo>
                    <a:pt x="1045" y="23"/>
                  </a:lnTo>
                  <a:lnTo>
                    <a:pt x="1050" y="28"/>
                  </a:lnTo>
                  <a:lnTo>
                    <a:pt x="1056" y="33"/>
                  </a:lnTo>
                  <a:lnTo>
                    <a:pt x="1062" y="26"/>
                  </a:lnTo>
                  <a:lnTo>
                    <a:pt x="1068" y="23"/>
                  </a:lnTo>
                  <a:lnTo>
                    <a:pt x="1073" y="25"/>
                  </a:lnTo>
                  <a:lnTo>
                    <a:pt x="1078" y="25"/>
                  </a:lnTo>
                  <a:lnTo>
                    <a:pt x="1085" y="26"/>
                  </a:lnTo>
                  <a:lnTo>
                    <a:pt x="1090" y="28"/>
                  </a:lnTo>
                  <a:lnTo>
                    <a:pt x="1096" y="26"/>
                  </a:lnTo>
                  <a:lnTo>
                    <a:pt x="1103" y="25"/>
                  </a:lnTo>
                  <a:lnTo>
                    <a:pt x="1108" y="25"/>
                  </a:lnTo>
                  <a:lnTo>
                    <a:pt x="1113" y="26"/>
                  </a:lnTo>
                  <a:lnTo>
                    <a:pt x="1118" y="30"/>
                  </a:lnTo>
                  <a:lnTo>
                    <a:pt x="1125" y="25"/>
                  </a:lnTo>
                  <a:lnTo>
                    <a:pt x="1131" y="30"/>
                  </a:lnTo>
                  <a:lnTo>
                    <a:pt x="1136" y="26"/>
                  </a:lnTo>
                  <a:lnTo>
                    <a:pt x="1143" y="26"/>
                  </a:lnTo>
                  <a:lnTo>
                    <a:pt x="1148" y="30"/>
                  </a:lnTo>
                  <a:lnTo>
                    <a:pt x="1153" y="26"/>
                  </a:lnTo>
                  <a:lnTo>
                    <a:pt x="1158" y="28"/>
                  </a:lnTo>
                  <a:lnTo>
                    <a:pt x="1165" y="35"/>
                  </a:lnTo>
                  <a:lnTo>
                    <a:pt x="1171" y="26"/>
                  </a:lnTo>
                  <a:lnTo>
                    <a:pt x="1176" y="26"/>
                  </a:lnTo>
                  <a:lnTo>
                    <a:pt x="1183" y="26"/>
                  </a:lnTo>
                  <a:lnTo>
                    <a:pt x="1188" y="35"/>
                  </a:lnTo>
                  <a:lnTo>
                    <a:pt x="1193" y="26"/>
                  </a:lnTo>
                  <a:lnTo>
                    <a:pt x="1199" y="25"/>
                  </a:lnTo>
                  <a:lnTo>
                    <a:pt x="1206" y="25"/>
                  </a:lnTo>
                  <a:lnTo>
                    <a:pt x="1211" y="26"/>
                  </a:lnTo>
                  <a:lnTo>
                    <a:pt x="1216" y="30"/>
                  </a:lnTo>
                  <a:lnTo>
                    <a:pt x="1223" y="28"/>
                  </a:lnTo>
                  <a:lnTo>
                    <a:pt x="1228" y="26"/>
                  </a:lnTo>
                  <a:lnTo>
                    <a:pt x="1234" y="25"/>
                  </a:lnTo>
                  <a:lnTo>
                    <a:pt x="1239" y="30"/>
                  </a:lnTo>
                  <a:lnTo>
                    <a:pt x="1246" y="26"/>
                  </a:lnTo>
                  <a:lnTo>
                    <a:pt x="1251" y="25"/>
                  </a:lnTo>
                  <a:lnTo>
                    <a:pt x="1256" y="23"/>
                  </a:lnTo>
                  <a:lnTo>
                    <a:pt x="1263" y="30"/>
                  </a:lnTo>
                  <a:lnTo>
                    <a:pt x="1268" y="28"/>
                  </a:lnTo>
                  <a:lnTo>
                    <a:pt x="1274" y="25"/>
                  </a:lnTo>
                  <a:lnTo>
                    <a:pt x="1281" y="26"/>
                  </a:lnTo>
                  <a:lnTo>
                    <a:pt x="1286" y="25"/>
                  </a:lnTo>
                  <a:lnTo>
                    <a:pt x="1291" y="28"/>
                  </a:lnTo>
                  <a:lnTo>
                    <a:pt x="1296" y="33"/>
                  </a:lnTo>
                  <a:lnTo>
                    <a:pt x="1303" y="28"/>
                  </a:lnTo>
                  <a:lnTo>
                    <a:pt x="1309" y="26"/>
                  </a:lnTo>
                  <a:lnTo>
                    <a:pt x="1314" y="28"/>
                  </a:lnTo>
                  <a:lnTo>
                    <a:pt x="1321" y="33"/>
                  </a:lnTo>
                  <a:lnTo>
                    <a:pt x="1326" y="35"/>
                  </a:lnTo>
                  <a:lnTo>
                    <a:pt x="1331" y="32"/>
                  </a:lnTo>
                  <a:lnTo>
                    <a:pt x="1336" y="32"/>
                  </a:lnTo>
                  <a:lnTo>
                    <a:pt x="1343" y="26"/>
                  </a:lnTo>
                  <a:lnTo>
                    <a:pt x="1349" y="26"/>
                  </a:lnTo>
                  <a:lnTo>
                    <a:pt x="1354" y="30"/>
                  </a:lnTo>
                  <a:lnTo>
                    <a:pt x="1361" y="30"/>
                  </a:lnTo>
                  <a:lnTo>
                    <a:pt x="1366" y="28"/>
                  </a:lnTo>
                  <a:lnTo>
                    <a:pt x="1371" y="28"/>
                  </a:lnTo>
                  <a:lnTo>
                    <a:pt x="1377" y="32"/>
                  </a:lnTo>
                  <a:lnTo>
                    <a:pt x="1384" y="28"/>
                  </a:lnTo>
                  <a:lnTo>
                    <a:pt x="1389" y="28"/>
                  </a:lnTo>
                  <a:lnTo>
                    <a:pt x="1394" y="25"/>
                  </a:lnTo>
                  <a:lnTo>
                    <a:pt x="1401" y="26"/>
                  </a:lnTo>
                  <a:lnTo>
                    <a:pt x="1406" y="35"/>
                  </a:lnTo>
                  <a:lnTo>
                    <a:pt x="1412" y="30"/>
                  </a:lnTo>
                  <a:lnTo>
                    <a:pt x="1417" y="28"/>
                  </a:lnTo>
                  <a:lnTo>
                    <a:pt x="1424" y="26"/>
                  </a:lnTo>
                  <a:lnTo>
                    <a:pt x="1429" y="37"/>
                  </a:lnTo>
                  <a:lnTo>
                    <a:pt x="1434" y="30"/>
                  </a:lnTo>
                  <a:lnTo>
                    <a:pt x="1441" y="33"/>
                  </a:lnTo>
                  <a:lnTo>
                    <a:pt x="1446" y="28"/>
                  </a:lnTo>
                  <a:lnTo>
                    <a:pt x="1452" y="30"/>
                  </a:lnTo>
                  <a:lnTo>
                    <a:pt x="1457" y="35"/>
                  </a:lnTo>
                  <a:lnTo>
                    <a:pt x="1464" y="40"/>
                  </a:lnTo>
                  <a:lnTo>
                    <a:pt x="1469" y="46"/>
                  </a:lnTo>
                  <a:lnTo>
                    <a:pt x="1474" y="44"/>
                  </a:lnTo>
                  <a:lnTo>
                    <a:pt x="1481" y="49"/>
                  </a:lnTo>
                  <a:lnTo>
                    <a:pt x="1487" y="51"/>
                  </a:lnTo>
                  <a:lnTo>
                    <a:pt x="1492" y="51"/>
                  </a:lnTo>
                  <a:lnTo>
                    <a:pt x="1499" y="51"/>
                  </a:lnTo>
                  <a:lnTo>
                    <a:pt x="1504" y="60"/>
                  </a:lnTo>
                  <a:lnTo>
                    <a:pt x="1509" y="68"/>
                  </a:lnTo>
                  <a:lnTo>
                    <a:pt x="1514" y="74"/>
                  </a:lnTo>
                  <a:lnTo>
                    <a:pt x="1521" y="72"/>
                  </a:lnTo>
                  <a:lnTo>
                    <a:pt x="1527" y="75"/>
                  </a:lnTo>
                  <a:lnTo>
                    <a:pt x="1532" y="77"/>
                  </a:lnTo>
                  <a:lnTo>
                    <a:pt x="1539" y="89"/>
                  </a:lnTo>
                  <a:lnTo>
                    <a:pt x="1544" y="86"/>
                  </a:lnTo>
                  <a:lnTo>
                    <a:pt x="1549" y="94"/>
                  </a:lnTo>
                  <a:lnTo>
                    <a:pt x="1555" y="93"/>
                  </a:lnTo>
                  <a:lnTo>
                    <a:pt x="1562" y="100"/>
                  </a:lnTo>
                  <a:lnTo>
                    <a:pt x="1567" y="101"/>
                  </a:lnTo>
                  <a:lnTo>
                    <a:pt x="1572" y="103"/>
                  </a:lnTo>
                  <a:lnTo>
                    <a:pt x="1579" y="105"/>
                  </a:lnTo>
                  <a:lnTo>
                    <a:pt x="1584" y="103"/>
                  </a:lnTo>
                  <a:lnTo>
                    <a:pt x="1590" y="105"/>
                  </a:lnTo>
                  <a:lnTo>
                    <a:pt x="1595" y="107"/>
                  </a:lnTo>
                  <a:lnTo>
                    <a:pt x="1602" y="114"/>
                  </a:lnTo>
                  <a:lnTo>
                    <a:pt x="1607" y="107"/>
                  </a:lnTo>
                  <a:lnTo>
                    <a:pt x="1612" y="108"/>
                  </a:lnTo>
                  <a:lnTo>
                    <a:pt x="1619" y="105"/>
                  </a:lnTo>
                  <a:lnTo>
                    <a:pt x="1624" y="110"/>
                  </a:lnTo>
                  <a:lnTo>
                    <a:pt x="1630" y="105"/>
                  </a:lnTo>
                  <a:lnTo>
                    <a:pt x="1635" y="107"/>
                  </a:lnTo>
                  <a:lnTo>
                    <a:pt x="1642" y="108"/>
                  </a:lnTo>
                  <a:lnTo>
                    <a:pt x="1647" y="110"/>
                  </a:lnTo>
                  <a:lnTo>
                    <a:pt x="1652" y="108"/>
                  </a:lnTo>
                  <a:lnTo>
                    <a:pt x="1659" y="105"/>
                  </a:lnTo>
                  <a:lnTo>
                    <a:pt x="1665" y="103"/>
                  </a:lnTo>
                  <a:lnTo>
                    <a:pt x="1670" y="107"/>
                  </a:lnTo>
                  <a:lnTo>
                    <a:pt x="1675" y="103"/>
                  </a:lnTo>
                  <a:lnTo>
                    <a:pt x="1682" y="103"/>
                  </a:lnTo>
                  <a:lnTo>
                    <a:pt x="1687" y="98"/>
                  </a:lnTo>
                  <a:lnTo>
                    <a:pt x="1692" y="100"/>
                  </a:lnTo>
                  <a:lnTo>
                    <a:pt x="1699" y="96"/>
                  </a:lnTo>
                  <a:lnTo>
                    <a:pt x="1705" y="96"/>
                  </a:lnTo>
                  <a:lnTo>
                    <a:pt x="1710" y="94"/>
                  </a:lnTo>
                  <a:lnTo>
                    <a:pt x="1715" y="89"/>
                  </a:lnTo>
                  <a:lnTo>
                    <a:pt x="1722" y="89"/>
                  </a:lnTo>
                  <a:lnTo>
                    <a:pt x="1727" y="87"/>
                  </a:lnTo>
                  <a:lnTo>
                    <a:pt x="1733" y="84"/>
                  </a:lnTo>
                  <a:lnTo>
                    <a:pt x="1740" y="82"/>
                  </a:lnTo>
                  <a:lnTo>
                    <a:pt x="1745" y="77"/>
                  </a:lnTo>
                  <a:lnTo>
                    <a:pt x="1750" y="75"/>
                  </a:lnTo>
                  <a:lnTo>
                    <a:pt x="1757" y="80"/>
                  </a:lnTo>
                  <a:lnTo>
                    <a:pt x="1762" y="74"/>
                  </a:lnTo>
                  <a:lnTo>
                    <a:pt x="1767" y="77"/>
                  </a:lnTo>
                  <a:lnTo>
                    <a:pt x="1773" y="65"/>
                  </a:lnTo>
                  <a:lnTo>
                    <a:pt x="1780" y="68"/>
                  </a:lnTo>
                  <a:lnTo>
                    <a:pt x="1785" y="72"/>
                  </a:lnTo>
                  <a:lnTo>
                    <a:pt x="1790" y="72"/>
                  </a:lnTo>
                  <a:lnTo>
                    <a:pt x="1797" y="68"/>
                  </a:lnTo>
                  <a:lnTo>
                    <a:pt x="1802" y="63"/>
                  </a:lnTo>
                  <a:lnTo>
                    <a:pt x="1808" y="63"/>
                  </a:lnTo>
                  <a:lnTo>
                    <a:pt x="1813" y="60"/>
                  </a:lnTo>
                  <a:lnTo>
                    <a:pt x="1820" y="63"/>
                  </a:lnTo>
                  <a:lnTo>
                    <a:pt x="1825" y="58"/>
                  </a:lnTo>
                  <a:lnTo>
                    <a:pt x="1830" y="54"/>
                  </a:lnTo>
                  <a:lnTo>
                    <a:pt x="1837" y="58"/>
                  </a:lnTo>
                  <a:lnTo>
                    <a:pt x="1843" y="56"/>
                  </a:lnTo>
                  <a:lnTo>
                    <a:pt x="1848" y="54"/>
                  </a:lnTo>
                  <a:lnTo>
                    <a:pt x="1853" y="51"/>
                  </a:lnTo>
                  <a:lnTo>
                    <a:pt x="1860" y="51"/>
                  </a:lnTo>
                  <a:lnTo>
                    <a:pt x="1865" y="56"/>
                  </a:lnTo>
                  <a:lnTo>
                    <a:pt x="1870" y="51"/>
                  </a:lnTo>
                  <a:lnTo>
                    <a:pt x="1877" y="49"/>
                  </a:lnTo>
                  <a:lnTo>
                    <a:pt x="1883" y="46"/>
                  </a:lnTo>
                  <a:lnTo>
                    <a:pt x="1888" y="49"/>
                  </a:lnTo>
                  <a:lnTo>
                    <a:pt x="1893" y="49"/>
                  </a:lnTo>
                  <a:lnTo>
                    <a:pt x="1900" y="49"/>
                  </a:lnTo>
                  <a:lnTo>
                    <a:pt x="1905" y="44"/>
                  </a:lnTo>
                  <a:lnTo>
                    <a:pt x="1911" y="49"/>
                  </a:lnTo>
                  <a:lnTo>
                    <a:pt x="1918" y="42"/>
                  </a:lnTo>
                  <a:lnTo>
                    <a:pt x="1923" y="44"/>
                  </a:lnTo>
                  <a:lnTo>
                    <a:pt x="1928" y="47"/>
                  </a:lnTo>
                  <a:lnTo>
                    <a:pt x="1933" y="46"/>
                  </a:lnTo>
                  <a:lnTo>
                    <a:pt x="1940" y="44"/>
                  </a:lnTo>
                  <a:lnTo>
                    <a:pt x="1945" y="44"/>
                  </a:lnTo>
                  <a:lnTo>
                    <a:pt x="1951" y="46"/>
                  </a:lnTo>
                  <a:lnTo>
                    <a:pt x="1958" y="37"/>
                  </a:lnTo>
                  <a:lnTo>
                    <a:pt x="1963" y="39"/>
                  </a:lnTo>
                  <a:lnTo>
                    <a:pt x="1968" y="37"/>
                  </a:lnTo>
                  <a:lnTo>
                    <a:pt x="1975" y="40"/>
                  </a:lnTo>
                  <a:lnTo>
                    <a:pt x="1980" y="39"/>
                  </a:lnTo>
                  <a:lnTo>
                    <a:pt x="1986" y="39"/>
                  </a:lnTo>
                  <a:lnTo>
                    <a:pt x="1991" y="39"/>
                  </a:lnTo>
                  <a:lnTo>
                    <a:pt x="1998" y="37"/>
                  </a:lnTo>
                  <a:lnTo>
                    <a:pt x="2003" y="39"/>
                  </a:lnTo>
                  <a:lnTo>
                    <a:pt x="2008" y="39"/>
                  </a:lnTo>
                  <a:lnTo>
                    <a:pt x="2015" y="39"/>
                  </a:lnTo>
                  <a:lnTo>
                    <a:pt x="2021" y="46"/>
                  </a:lnTo>
                  <a:lnTo>
                    <a:pt x="2026" y="37"/>
                  </a:lnTo>
                  <a:lnTo>
                    <a:pt x="2031" y="37"/>
                  </a:lnTo>
                  <a:lnTo>
                    <a:pt x="2038" y="39"/>
                  </a:lnTo>
                  <a:lnTo>
                    <a:pt x="2043" y="46"/>
                  </a:lnTo>
                  <a:lnTo>
                    <a:pt x="2048" y="39"/>
                  </a:lnTo>
                  <a:lnTo>
                    <a:pt x="2055" y="39"/>
                  </a:lnTo>
                  <a:lnTo>
                    <a:pt x="2061" y="39"/>
                  </a:lnTo>
                  <a:lnTo>
                    <a:pt x="2066" y="39"/>
                  </a:lnTo>
                  <a:lnTo>
                    <a:pt x="2071" y="40"/>
                  </a:lnTo>
                  <a:lnTo>
                    <a:pt x="2078" y="37"/>
                  </a:lnTo>
                  <a:lnTo>
                    <a:pt x="2083" y="33"/>
                  </a:lnTo>
                  <a:lnTo>
                    <a:pt x="2089" y="37"/>
                  </a:lnTo>
                  <a:lnTo>
                    <a:pt x="2096" y="33"/>
                  </a:lnTo>
                  <a:lnTo>
                    <a:pt x="2101" y="30"/>
                  </a:lnTo>
                  <a:lnTo>
                    <a:pt x="2106" y="37"/>
                  </a:lnTo>
                  <a:lnTo>
                    <a:pt x="2111" y="37"/>
                  </a:lnTo>
                  <a:lnTo>
                    <a:pt x="2118" y="37"/>
                  </a:lnTo>
                  <a:lnTo>
                    <a:pt x="2123" y="33"/>
                  </a:lnTo>
                  <a:lnTo>
                    <a:pt x="2129" y="32"/>
                  </a:lnTo>
                  <a:lnTo>
                    <a:pt x="2136" y="33"/>
                  </a:lnTo>
                  <a:lnTo>
                    <a:pt x="2141" y="35"/>
                  </a:lnTo>
                  <a:lnTo>
                    <a:pt x="2146" y="37"/>
                  </a:lnTo>
                  <a:lnTo>
                    <a:pt x="2151" y="39"/>
                  </a:lnTo>
                  <a:lnTo>
                    <a:pt x="2158" y="33"/>
                  </a:lnTo>
                  <a:lnTo>
                    <a:pt x="2164" y="30"/>
                  </a:lnTo>
                  <a:lnTo>
                    <a:pt x="2169" y="35"/>
                  </a:lnTo>
                  <a:lnTo>
                    <a:pt x="2176" y="42"/>
                  </a:lnTo>
                  <a:lnTo>
                    <a:pt x="2181" y="33"/>
                  </a:lnTo>
                  <a:lnTo>
                    <a:pt x="2186" y="33"/>
                  </a:lnTo>
                  <a:lnTo>
                    <a:pt x="2193" y="33"/>
                  </a:lnTo>
                  <a:lnTo>
                    <a:pt x="2199" y="33"/>
                  </a:lnTo>
                  <a:lnTo>
                    <a:pt x="2204" y="32"/>
                  </a:lnTo>
                  <a:lnTo>
                    <a:pt x="2209" y="33"/>
                  </a:lnTo>
                  <a:lnTo>
                    <a:pt x="2216" y="32"/>
                  </a:lnTo>
                  <a:lnTo>
                    <a:pt x="2221" y="32"/>
                  </a:lnTo>
                  <a:lnTo>
                    <a:pt x="2226" y="30"/>
                  </a:lnTo>
                  <a:lnTo>
                    <a:pt x="2233" y="35"/>
                  </a:lnTo>
                  <a:lnTo>
                    <a:pt x="2239" y="33"/>
                  </a:lnTo>
                  <a:lnTo>
                    <a:pt x="2244" y="37"/>
                  </a:lnTo>
                  <a:lnTo>
                    <a:pt x="2249" y="35"/>
                  </a:lnTo>
                  <a:lnTo>
                    <a:pt x="2256" y="32"/>
                  </a:lnTo>
                  <a:lnTo>
                    <a:pt x="2261" y="37"/>
                  </a:lnTo>
                  <a:lnTo>
                    <a:pt x="2267" y="33"/>
                  </a:lnTo>
                  <a:lnTo>
                    <a:pt x="2274" y="33"/>
                  </a:lnTo>
                  <a:lnTo>
                    <a:pt x="2279" y="35"/>
                  </a:lnTo>
                  <a:lnTo>
                    <a:pt x="2284" y="40"/>
                  </a:lnTo>
                  <a:lnTo>
                    <a:pt x="2289" y="32"/>
                  </a:lnTo>
                  <a:lnTo>
                    <a:pt x="2296" y="32"/>
                  </a:lnTo>
                  <a:lnTo>
                    <a:pt x="2301" y="32"/>
                  </a:lnTo>
                  <a:lnTo>
                    <a:pt x="2307" y="33"/>
                  </a:lnTo>
                  <a:lnTo>
                    <a:pt x="2314" y="30"/>
                  </a:lnTo>
                  <a:lnTo>
                    <a:pt x="2319" y="32"/>
                  </a:lnTo>
                  <a:lnTo>
                    <a:pt x="2324" y="26"/>
                  </a:lnTo>
                  <a:lnTo>
                    <a:pt x="2329" y="26"/>
                  </a:lnTo>
                  <a:lnTo>
                    <a:pt x="2336" y="30"/>
                  </a:lnTo>
                  <a:lnTo>
                    <a:pt x="2342" y="30"/>
                  </a:lnTo>
                  <a:lnTo>
                    <a:pt x="2347" y="26"/>
                  </a:lnTo>
                  <a:lnTo>
                    <a:pt x="2354" y="32"/>
                  </a:lnTo>
                  <a:lnTo>
                    <a:pt x="2359" y="32"/>
                  </a:lnTo>
                  <a:lnTo>
                    <a:pt x="2364" y="30"/>
                  </a:lnTo>
                  <a:lnTo>
                    <a:pt x="2370" y="28"/>
                  </a:lnTo>
                  <a:lnTo>
                    <a:pt x="2377" y="25"/>
                  </a:lnTo>
                  <a:lnTo>
                    <a:pt x="2382" y="28"/>
                  </a:lnTo>
                  <a:lnTo>
                    <a:pt x="2387" y="33"/>
                  </a:lnTo>
                  <a:lnTo>
                    <a:pt x="2394" y="30"/>
                  </a:lnTo>
                  <a:lnTo>
                    <a:pt x="2399" y="30"/>
                  </a:lnTo>
                  <a:lnTo>
                    <a:pt x="2404" y="32"/>
                  </a:lnTo>
                  <a:lnTo>
                    <a:pt x="2411" y="32"/>
                  </a:lnTo>
                  <a:lnTo>
                    <a:pt x="2417" y="37"/>
                  </a:lnTo>
                  <a:lnTo>
                    <a:pt x="2422" y="32"/>
                  </a:lnTo>
                  <a:lnTo>
                    <a:pt x="2427" y="28"/>
                  </a:lnTo>
                  <a:lnTo>
                    <a:pt x="2434" y="30"/>
                  </a:lnTo>
                  <a:lnTo>
                    <a:pt x="2439" y="32"/>
                  </a:lnTo>
                  <a:lnTo>
                    <a:pt x="2445" y="30"/>
                  </a:lnTo>
                  <a:lnTo>
                    <a:pt x="2452" y="25"/>
                  </a:lnTo>
                  <a:lnTo>
                    <a:pt x="2457" y="26"/>
                  </a:lnTo>
                  <a:lnTo>
                    <a:pt x="2462" y="26"/>
                  </a:lnTo>
                  <a:lnTo>
                    <a:pt x="2467" y="30"/>
                  </a:lnTo>
                  <a:lnTo>
                    <a:pt x="2474" y="32"/>
                  </a:lnTo>
                  <a:lnTo>
                    <a:pt x="2479" y="25"/>
                  </a:lnTo>
                  <a:lnTo>
                    <a:pt x="2485" y="26"/>
                  </a:lnTo>
                  <a:lnTo>
                    <a:pt x="2492" y="28"/>
                  </a:lnTo>
                  <a:lnTo>
                    <a:pt x="2497" y="32"/>
                  </a:lnTo>
                  <a:lnTo>
                    <a:pt x="2502" y="28"/>
                  </a:lnTo>
                  <a:lnTo>
                    <a:pt x="2507" y="25"/>
                  </a:lnTo>
                  <a:lnTo>
                    <a:pt x="2514" y="26"/>
                  </a:lnTo>
                  <a:lnTo>
                    <a:pt x="2520" y="32"/>
                  </a:lnTo>
                  <a:lnTo>
                    <a:pt x="2525" y="32"/>
                  </a:lnTo>
                  <a:lnTo>
                    <a:pt x="2532" y="28"/>
                  </a:lnTo>
                  <a:lnTo>
                    <a:pt x="2537" y="28"/>
                  </a:lnTo>
                  <a:lnTo>
                    <a:pt x="2542" y="26"/>
                  </a:lnTo>
                  <a:lnTo>
                    <a:pt x="2548" y="32"/>
                  </a:lnTo>
                  <a:lnTo>
                    <a:pt x="2555" y="30"/>
                  </a:lnTo>
                  <a:lnTo>
                    <a:pt x="2560" y="28"/>
                  </a:lnTo>
                  <a:lnTo>
                    <a:pt x="2565" y="28"/>
                  </a:lnTo>
                  <a:lnTo>
                    <a:pt x="2572" y="26"/>
                  </a:lnTo>
                  <a:lnTo>
                    <a:pt x="2577" y="28"/>
                  </a:lnTo>
                  <a:lnTo>
                    <a:pt x="2582" y="14"/>
                  </a:lnTo>
                  <a:lnTo>
                    <a:pt x="2588" y="26"/>
                  </a:lnTo>
                  <a:lnTo>
                    <a:pt x="2595" y="30"/>
                  </a:lnTo>
                  <a:lnTo>
                    <a:pt x="2600" y="28"/>
                  </a:lnTo>
                  <a:lnTo>
                    <a:pt x="2605" y="28"/>
                  </a:lnTo>
                  <a:lnTo>
                    <a:pt x="2612" y="28"/>
                  </a:lnTo>
                  <a:lnTo>
                    <a:pt x="2617" y="21"/>
                  </a:lnTo>
                  <a:lnTo>
                    <a:pt x="2623" y="25"/>
                  </a:lnTo>
                  <a:lnTo>
                    <a:pt x="2628" y="25"/>
                  </a:lnTo>
                  <a:lnTo>
                    <a:pt x="2635" y="32"/>
                  </a:lnTo>
                  <a:lnTo>
                    <a:pt x="2640" y="25"/>
                  </a:lnTo>
                  <a:lnTo>
                    <a:pt x="2645" y="25"/>
                  </a:lnTo>
                  <a:lnTo>
                    <a:pt x="2652" y="25"/>
                  </a:lnTo>
                  <a:lnTo>
                    <a:pt x="2657" y="32"/>
                  </a:lnTo>
                  <a:lnTo>
                    <a:pt x="2663" y="26"/>
                  </a:lnTo>
                  <a:lnTo>
                    <a:pt x="2670" y="21"/>
                  </a:lnTo>
                  <a:lnTo>
                    <a:pt x="2675" y="23"/>
                  </a:lnTo>
                  <a:lnTo>
                    <a:pt x="2678" y="25"/>
                  </a:lnTo>
                </a:path>
              </a:pathLst>
            </a:custGeom>
            <a:noFill/>
            <a:ln w="317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139" name="Freeform 10">
              <a:extLst>
                <a:ext uri="{FF2B5EF4-FFF2-40B4-BE49-F238E27FC236}">
                  <a16:creationId xmlns:a16="http://schemas.microsoft.com/office/drawing/2014/main" id="{266599A1-C047-402B-9AB7-BBAC70B1E6D2}"/>
                </a:ext>
              </a:extLst>
            </p:cNvPr>
            <p:cNvSpPr>
              <a:spLocks/>
            </p:cNvSpPr>
            <p:nvPr/>
          </p:nvSpPr>
          <p:spPr bwMode="auto">
            <a:xfrm>
              <a:off x="1041" y="2319"/>
              <a:ext cx="4095" cy="1120"/>
            </a:xfrm>
            <a:custGeom>
              <a:avLst/>
              <a:gdLst>
                <a:gd name="T0" fmla="*/ 9933 w 2678"/>
                <a:gd name="T1" fmla="*/ 12277 h 601"/>
                <a:gd name="T2" fmla="*/ 21246 w 2678"/>
                <a:gd name="T3" fmla="*/ 16295 h 601"/>
                <a:gd name="T4" fmla="*/ 33055 w 2678"/>
                <a:gd name="T5" fmla="*/ 16295 h 601"/>
                <a:gd name="T6" fmla="*/ 44476 w 2678"/>
                <a:gd name="T7" fmla="*/ 52679 h 601"/>
                <a:gd name="T8" fmla="*/ 55712 w 2678"/>
                <a:gd name="T9" fmla="*/ 34878 h 601"/>
                <a:gd name="T10" fmla="*/ 67526 w 2678"/>
                <a:gd name="T11" fmla="*/ 52679 h 601"/>
                <a:gd name="T12" fmla="*/ 78981 w 2678"/>
                <a:gd name="T13" fmla="*/ 673944 h 601"/>
                <a:gd name="T14" fmla="*/ 90215 w 2678"/>
                <a:gd name="T15" fmla="*/ 1722687 h 601"/>
                <a:gd name="T16" fmla="*/ 101961 w 2678"/>
                <a:gd name="T17" fmla="*/ 1048769 h 601"/>
                <a:gd name="T18" fmla="*/ 113317 w 2678"/>
                <a:gd name="T19" fmla="*/ 610758 h 601"/>
                <a:gd name="T20" fmla="*/ 124683 w 2678"/>
                <a:gd name="T21" fmla="*/ 353210 h 601"/>
                <a:gd name="T22" fmla="*/ 135944 w 2678"/>
                <a:gd name="T23" fmla="*/ 189535 h 601"/>
                <a:gd name="T24" fmla="*/ 147694 w 2678"/>
                <a:gd name="T25" fmla="*/ 131774 h 601"/>
                <a:gd name="T26" fmla="*/ 159142 w 2678"/>
                <a:gd name="T27" fmla="*/ 83758 h 601"/>
                <a:gd name="T28" fmla="*/ 170499 w 2678"/>
                <a:gd name="T29" fmla="*/ 98171 h 601"/>
                <a:gd name="T30" fmla="*/ 182188 w 2678"/>
                <a:gd name="T31" fmla="*/ 60931 h 601"/>
                <a:gd name="T32" fmla="*/ 193664 w 2678"/>
                <a:gd name="T33" fmla="*/ 68531 h 601"/>
                <a:gd name="T34" fmla="*/ 205002 w 2678"/>
                <a:gd name="T35" fmla="*/ 91326 h 601"/>
                <a:gd name="T36" fmla="*/ 216746 w 2678"/>
                <a:gd name="T37" fmla="*/ 68531 h 601"/>
                <a:gd name="T38" fmla="*/ 227982 w 2678"/>
                <a:gd name="T39" fmla="*/ 91326 h 601"/>
                <a:gd name="T40" fmla="*/ 239357 w 2678"/>
                <a:gd name="T41" fmla="*/ 82889 h 601"/>
                <a:gd name="T42" fmla="*/ 251115 w 2678"/>
                <a:gd name="T43" fmla="*/ 82889 h 601"/>
                <a:gd name="T44" fmla="*/ 262520 w 2678"/>
                <a:gd name="T45" fmla="*/ 83758 h 601"/>
                <a:gd name="T46" fmla="*/ 273928 w 2678"/>
                <a:gd name="T47" fmla="*/ 82889 h 601"/>
                <a:gd name="T48" fmla="*/ 285677 w 2678"/>
                <a:gd name="T49" fmla="*/ 91326 h 601"/>
                <a:gd name="T50" fmla="*/ 296913 w 2678"/>
                <a:gd name="T51" fmla="*/ 98171 h 601"/>
                <a:gd name="T52" fmla="*/ 308382 w 2678"/>
                <a:gd name="T53" fmla="*/ 83758 h 601"/>
                <a:gd name="T54" fmla="*/ 320199 w 2678"/>
                <a:gd name="T55" fmla="*/ 91326 h 601"/>
                <a:gd name="T56" fmla="*/ 331432 w 2678"/>
                <a:gd name="T57" fmla="*/ 105461 h 601"/>
                <a:gd name="T58" fmla="*/ 342518 w 2678"/>
                <a:gd name="T59" fmla="*/ 82889 h 601"/>
                <a:gd name="T60" fmla="*/ 354256 w 2678"/>
                <a:gd name="T61" fmla="*/ 105461 h 601"/>
                <a:gd name="T62" fmla="*/ 366006 w 2678"/>
                <a:gd name="T63" fmla="*/ 113549 h 601"/>
                <a:gd name="T64" fmla="*/ 377084 w 2678"/>
                <a:gd name="T65" fmla="*/ 136299 h 601"/>
                <a:gd name="T66" fmla="*/ 388615 w 2678"/>
                <a:gd name="T67" fmla="*/ 166757 h 601"/>
                <a:gd name="T68" fmla="*/ 400360 w 2678"/>
                <a:gd name="T69" fmla="*/ 160166 h 601"/>
                <a:gd name="T70" fmla="*/ 411448 w 2678"/>
                <a:gd name="T71" fmla="*/ 182948 h 601"/>
                <a:gd name="T72" fmla="*/ 422782 w 2678"/>
                <a:gd name="T73" fmla="*/ 166757 h 601"/>
                <a:gd name="T74" fmla="*/ 434864 w 2678"/>
                <a:gd name="T75" fmla="*/ 166757 h 601"/>
                <a:gd name="T76" fmla="*/ 445991 w 2678"/>
                <a:gd name="T77" fmla="*/ 131774 h 601"/>
                <a:gd name="T78" fmla="*/ 457252 w 2678"/>
                <a:gd name="T79" fmla="*/ 136299 h 601"/>
                <a:gd name="T80" fmla="*/ 469050 w 2678"/>
                <a:gd name="T81" fmla="*/ 127712 h 601"/>
                <a:gd name="T82" fmla="*/ 480571 w 2678"/>
                <a:gd name="T83" fmla="*/ 113549 h 601"/>
                <a:gd name="T84" fmla="*/ 491762 w 2678"/>
                <a:gd name="T85" fmla="*/ 105461 h 601"/>
                <a:gd name="T86" fmla="*/ 503517 w 2678"/>
                <a:gd name="T87" fmla="*/ 91326 h 601"/>
                <a:gd name="T88" fmla="*/ 515114 w 2678"/>
                <a:gd name="T89" fmla="*/ 105461 h 601"/>
                <a:gd name="T90" fmla="*/ 526235 w 2678"/>
                <a:gd name="T91" fmla="*/ 98171 h 601"/>
                <a:gd name="T92" fmla="*/ 537466 w 2678"/>
                <a:gd name="T93" fmla="*/ 98171 h 601"/>
                <a:gd name="T94" fmla="*/ 549588 w 2678"/>
                <a:gd name="T95" fmla="*/ 83758 h 601"/>
                <a:gd name="T96" fmla="*/ 560695 w 2678"/>
                <a:gd name="T97" fmla="*/ 83758 h 601"/>
                <a:gd name="T98" fmla="*/ 571974 w 2678"/>
                <a:gd name="T99" fmla="*/ 91326 h 601"/>
                <a:gd name="T100" fmla="*/ 583718 w 2678"/>
                <a:gd name="T101" fmla="*/ 75320 h 601"/>
                <a:gd name="T102" fmla="*/ 595205 w 2678"/>
                <a:gd name="T103" fmla="*/ 82889 h 601"/>
                <a:gd name="T104" fmla="*/ 606551 w 2678"/>
                <a:gd name="T105" fmla="*/ 68531 h 601"/>
                <a:gd name="T106" fmla="*/ 618258 w 2678"/>
                <a:gd name="T107" fmla="*/ 91326 h 601"/>
                <a:gd name="T108" fmla="*/ 629716 w 2678"/>
                <a:gd name="T109" fmla="*/ 75320 h 601"/>
                <a:gd name="T110" fmla="*/ 640898 w 2678"/>
                <a:gd name="T111" fmla="*/ 75320 h 601"/>
                <a:gd name="T112" fmla="*/ 652648 w 2678"/>
                <a:gd name="T113" fmla="*/ 75320 h 601"/>
                <a:gd name="T114" fmla="*/ 664000 w 2678"/>
                <a:gd name="T115" fmla="*/ 60931 h 6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78"/>
                <a:gd name="T175" fmla="*/ 0 h 601"/>
                <a:gd name="T176" fmla="*/ 2678 w 2678"/>
                <a:gd name="T177" fmla="*/ 601 h 6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78" h="601">
                  <a:moveTo>
                    <a:pt x="0" y="4"/>
                  </a:moveTo>
                  <a:lnTo>
                    <a:pt x="5" y="5"/>
                  </a:lnTo>
                  <a:lnTo>
                    <a:pt x="12" y="0"/>
                  </a:lnTo>
                  <a:lnTo>
                    <a:pt x="17" y="4"/>
                  </a:lnTo>
                  <a:lnTo>
                    <a:pt x="22" y="7"/>
                  </a:lnTo>
                  <a:lnTo>
                    <a:pt x="28" y="5"/>
                  </a:lnTo>
                  <a:lnTo>
                    <a:pt x="35" y="5"/>
                  </a:lnTo>
                  <a:lnTo>
                    <a:pt x="40" y="4"/>
                  </a:lnTo>
                  <a:lnTo>
                    <a:pt x="45" y="11"/>
                  </a:lnTo>
                  <a:lnTo>
                    <a:pt x="52" y="5"/>
                  </a:lnTo>
                  <a:lnTo>
                    <a:pt x="57" y="9"/>
                  </a:lnTo>
                  <a:lnTo>
                    <a:pt x="63" y="5"/>
                  </a:lnTo>
                  <a:lnTo>
                    <a:pt x="68" y="9"/>
                  </a:lnTo>
                  <a:lnTo>
                    <a:pt x="75" y="7"/>
                  </a:lnTo>
                  <a:lnTo>
                    <a:pt x="80" y="11"/>
                  </a:lnTo>
                  <a:lnTo>
                    <a:pt x="85" y="5"/>
                  </a:lnTo>
                  <a:lnTo>
                    <a:pt x="92" y="9"/>
                  </a:lnTo>
                  <a:lnTo>
                    <a:pt x="97" y="11"/>
                  </a:lnTo>
                  <a:lnTo>
                    <a:pt x="103" y="11"/>
                  </a:lnTo>
                  <a:lnTo>
                    <a:pt x="108" y="5"/>
                  </a:lnTo>
                  <a:lnTo>
                    <a:pt x="115" y="5"/>
                  </a:lnTo>
                  <a:lnTo>
                    <a:pt x="120" y="9"/>
                  </a:lnTo>
                  <a:lnTo>
                    <a:pt x="125" y="9"/>
                  </a:lnTo>
                  <a:lnTo>
                    <a:pt x="132" y="5"/>
                  </a:lnTo>
                  <a:lnTo>
                    <a:pt x="138" y="7"/>
                  </a:lnTo>
                  <a:lnTo>
                    <a:pt x="143" y="9"/>
                  </a:lnTo>
                  <a:lnTo>
                    <a:pt x="150" y="12"/>
                  </a:lnTo>
                  <a:lnTo>
                    <a:pt x="155" y="16"/>
                  </a:lnTo>
                  <a:lnTo>
                    <a:pt x="160" y="9"/>
                  </a:lnTo>
                  <a:lnTo>
                    <a:pt x="166" y="16"/>
                  </a:lnTo>
                  <a:lnTo>
                    <a:pt x="173" y="12"/>
                  </a:lnTo>
                  <a:lnTo>
                    <a:pt x="178" y="16"/>
                  </a:lnTo>
                  <a:lnTo>
                    <a:pt x="183" y="14"/>
                  </a:lnTo>
                  <a:lnTo>
                    <a:pt x="190" y="19"/>
                  </a:lnTo>
                  <a:lnTo>
                    <a:pt x="195" y="11"/>
                  </a:lnTo>
                  <a:lnTo>
                    <a:pt x="200" y="12"/>
                  </a:lnTo>
                  <a:lnTo>
                    <a:pt x="206" y="14"/>
                  </a:lnTo>
                  <a:lnTo>
                    <a:pt x="213" y="18"/>
                  </a:lnTo>
                  <a:lnTo>
                    <a:pt x="218" y="19"/>
                  </a:lnTo>
                  <a:lnTo>
                    <a:pt x="223" y="11"/>
                  </a:lnTo>
                  <a:lnTo>
                    <a:pt x="230" y="12"/>
                  </a:lnTo>
                  <a:lnTo>
                    <a:pt x="235" y="9"/>
                  </a:lnTo>
                  <a:lnTo>
                    <a:pt x="241" y="18"/>
                  </a:lnTo>
                  <a:lnTo>
                    <a:pt x="246" y="9"/>
                  </a:lnTo>
                  <a:lnTo>
                    <a:pt x="253" y="14"/>
                  </a:lnTo>
                  <a:lnTo>
                    <a:pt x="258" y="16"/>
                  </a:lnTo>
                  <a:lnTo>
                    <a:pt x="263" y="18"/>
                  </a:lnTo>
                  <a:lnTo>
                    <a:pt x="270" y="16"/>
                  </a:lnTo>
                  <a:lnTo>
                    <a:pt x="275" y="16"/>
                  </a:lnTo>
                  <a:lnTo>
                    <a:pt x="281" y="14"/>
                  </a:lnTo>
                  <a:lnTo>
                    <a:pt x="286" y="30"/>
                  </a:lnTo>
                  <a:lnTo>
                    <a:pt x="293" y="19"/>
                  </a:lnTo>
                  <a:lnTo>
                    <a:pt x="298" y="16"/>
                  </a:lnTo>
                  <a:lnTo>
                    <a:pt x="303" y="30"/>
                  </a:lnTo>
                  <a:lnTo>
                    <a:pt x="310" y="86"/>
                  </a:lnTo>
                  <a:lnTo>
                    <a:pt x="316" y="206"/>
                  </a:lnTo>
                  <a:lnTo>
                    <a:pt x="321" y="388"/>
                  </a:lnTo>
                  <a:lnTo>
                    <a:pt x="326" y="541"/>
                  </a:lnTo>
                  <a:lnTo>
                    <a:pt x="333" y="590"/>
                  </a:lnTo>
                  <a:lnTo>
                    <a:pt x="338" y="601"/>
                  </a:lnTo>
                  <a:lnTo>
                    <a:pt x="344" y="587"/>
                  </a:lnTo>
                  <a:lnTo>
                    <a:pt x="351" y="574"/>
                  </a:lnTo>
                  <a:lnTo>
                    <a:pt x="356" y="550"/>
                  </a:lnTo>
                  <a:lnTo>
                    <a:pt x="361" y="527"/>
                  </a:lnTo>
                  <a:lnTo>
                    <a:pt x="368" y="498"/>
                  </a:lnTo>
                  <a:lnTo>
                    <a:pt x="373" y="475"/>
                  </a:lnTo>
                  <a:lnTo>
                    <a:pt x="378" y="451"/>
                  </a:lnTo>
                  <a:lnTo>
                    <a:pt x="384" y="423"/>
                  </a:lnTo>
                  <a:lnTo>
                    <a:pt x="391" y="395"/>
                  </a:lnTo>
                  <a:lnTo>
                    <a:pt x="396" y="370"/>
                  </a:lnTo>
                  <a:lnTo>
                    <a:pt x="401" y="344"/>
                  </a:lnTo>
                  <a:lnTo>
                    <a:pt x="408" y="321"/>
                  </a:lnTo>
                  <a:lnTo>
                    <a:pt x="413" y="300"/>
                  </a:lnTo>
                  <a:lnTo>
                    <a:pt x="419" y="283"/>
                  </a:lnTo>
                  <a:lnTo>
                    <a:pt x="424" y="266"/>
                  </a:lnTo>
                  <a:lnTo>
                    <a:pt x="431" y="241"/>
                  </a:lnTo>
                  <a:lnTo>
                    <a:pt x="436" y="227"/>
                  </a:lnTo>
                  <a:lnTo>
                    <a:pt x="441" y="215"/>
                  </a:lnTo>
                  <a:lnTo>
                    <a:pt x="448" y="203"/>
                  </a:lnTo>
                  <a:lnTo>
                    <a:pt x="453" y="187"/>
                  </a:lnTo>
                  <a:lnTo>
                    <a:pt x="459" y="169"/>
                  </a:lnTo>
                  <a:lnTo>
                    <a:pt x="464" y="159"/>
                  </a:lnTo>
                  <a:lnTo>
                    <a:pt x="471" y="152"/>
                  </a:lnTo>
                  <a:lnTo>
                    <a:pt x="476" y="140"/>
                  </a:lnTo>
                  <a:lnTo>
                    <a:pt x="481" y="129"/>
                  </a:lnTo>
                  <a:lnTo>
                    <a:pt x="488" y="114"/>
                  </a:lnTo>
                  <a:lnTo>
                    <a:pt x="494" y="108"/>
                  </a:lnTo>
                  <a:lnTo>
                    <a:pt x="499" y="108"/>
                  </a:lnTo>
                  <a:lnTo>
                    <a:pt x="504" y="94"/>
                  </a:lnTo>
                  <a:lnTo>
                    <a:pt x="511" y="89"/>
                  </a:lnTo>
                  <a:lnTo>
                    <a:pt x="516" y="82"/>
                  </a:lnTo>
                  <a:lnTo>
                    <a:pt x="522" y="79"/>
                  </a:lnTo>
                  <a:lnTo>
                    <a:pt x="529" y="80"/>
                  </a:lnTo>
                  <a:lnTo>
                    <a:pt x="534" y="73"/>
                  </a:lnTo>
                  <a:lnTo>
                    <a:pt x="539" y="67"/>
                  </a:lnTo>
                  <a:lnTo>
                    <a:pt x="544" y="58"/>
                  </a:lnTo>
                  <a:lnTo>
                    <a:pt x="551" y="63"/>
                  </a:lnTo>
                  <a:lnTo>
                    <a:pt x="556" y="51"/>
                  </a:lnTo>
                  <a:lnTo>
                    <a:pt x="562" y="51"/>
                  </a:lnTo>
                  <a:lnTo>
                    <a:pt x="569" y="51"/>
                  </a:lnTo>
                  <a:lnTo>
                    <a:pt x="574" y="51"/>
                  </a:lnTo>
                  <a:lnTo>
                    <a:pt x="579" y="39"/>
                  </a:lnTo>
                  <a:lnTo>
                    <a:pt x="586" y="40"/>
                  </a:lnTo>
                  <a:lnTo>
                    <a:pt x="591" y="40"/>
                  </a:lnTo>
                  <a:lnTo>
                    <a:pt x="597" y="37"/>
                  </a:lnTo>
                  <a:lnTo>
                    <a:pt x="602" y="33"/>
                  </a:lnTo>
                  <a:lnTo>
                    <a:pt x="609" y="30"/>
                  </a:lnTo>
                  <a:lnTo>
                    <a:pt x="614" y="30"/>
                  </a:lnTo>
                  <a:lnTo>
                    <a:pt x="619" y="33"/>
                  </a:lnTo>
                  <a:lnTo>
                    <a:pt x="626" y="32"/>
                  </a:lnTo>
                  <a:lnTo>
                    <a:pt x="631" y="35"/>
                  </a:lnTo>
                  <a:lnTo>
                    <a:pt x="637" y="26"/>
                  </a:lnTo>
                  <a:lnTo>
                    <a:pt x="642" y="23"/>
                  </a:lnTo>
                  <a:lnTo>
                    <a:pt x="649" y="32"/>
                  </a:lnTo>
                  <a:lnTo>
                    <a:pt x="654" y="25"/>
                  </a:lnTo>
                  <a:lnTo>
                    <a:pt x="659" y="28"/>
                  </a:lnTo>
                  <a:lnTo>
                    <a:pt x="666" y="25"/>
                  </a:lnTo>
                  <a:lnTo>
                    <a:pt x="672" y="23"/>
                  </a:lnTo>
                  <a:lnTo>
                    <a:pt x="677" y="25"/>
                  </a:lnTo>
                  <a:lnTo>
                    <a:pt x="682" y="30"/>
                  </a:lnTo>
                  <a:lnTo>
                    <a:pt x="689" y="25"/>
                  </a:lnTo>
                  <a:lnTo>
                    <a:pt x="694" y="23"/>
                  </a:lnTo>
                  <a:lnTo>
                    <a:pt x="700" y="25"/>
                  </a:lnTo>
                  <a:lnTo>
                    <a:pt x="707" y="26"/>
                  </a:lnTo>
                  <a:lnTo>
                    <a:pt x="712" y="21"/>
                  </a:lnTo>
                  <a:lnTo>
                    <a:pt x="717" y="23"/>
                  </a:lnTo>
                  <a:lnTo>
                    <a:pt x="722" y="26"/>
                  </a:lnTo>
                  <a:lnTo>
                    <a:pt x="729" y="19"/>
                  </a:lnTo>
                  <a:lnTo>
                    <a:pt x="734" y="21"/>
                  </a:lnTo>
                  <a:lnTo>
                    <a:pt x="740" y="21"/>
                  </a:lnTo>
                  <a:lnTo>
                    <a:pt x="747" y="21"/>
                  </a:lnTo>
                  <a:lnTo>
                    <a:pt x="752" y="19"/>
                  </a:lnTo>
                  <a:lnTo>
                    <a:pt x="757" y="25"/>
                  </a:lnTo>
                  <a:lnTo>
                    <a:pt x="762" y="25"/>
                  </a:lnTo>
                  <a:lnTo>
                    <a:pt x="769" y="23"/>
                  </a:lnTo>
                  <a:lnTo>
                    <a:pt x="775" y="21"/>
                  </a:lnTo>
                  <a:lnTo>
                    <a:pt x="780" y="23"/>
                  </a:lnTo>
                  <a:lnTo>
                    <a:pt x="787" y="32"/>
                  </a:lnTo>
                  <a:lnTo>
                    <a:pt x="792" y="30"/>
                  </a:lnTo>
                  <a:lnTo>
                    <a:pt x="797" y="23"/>
                  </a:lnTo>
                  <a:lnTo>
                    <a:pt x="804" y="25"/>
                  </a:lnTo>
                  <a:lnTo>
                    <a:pt x="809" y="26"/>
                  </a:lnTo>
                  <a:lnTo>
                    <a:pt x="815" y="25"/>
                  </a:lnTo>
                  <a:lnTo>
                    <a:pt x="820" y="28"/>
                  </a:lnTo>
                  <a:lnTo>
                    <a:pt x="827" y="26"/>
                  </a:lnTo>
                  <a:lnTo>
                    <a:pt x="832" y="21"/>
                  </a:lnTo>
                  <a:lnTo>
                    <a:pt x="837" y="18"/>
                  </a:lnTo>
                  <a:lnTo>
                    <a:pt x="844" y="23"/>
                  </a:lnTo>
                  <a:lnTo>
                    <a:pt x="850" y="26"/>
                  </a:lnTo>
                  <a:lnTo>
                    <a:pt x="855" y="23"/>
                  </a:lnTo>
                  <a:lnTo>
                    <a:pt x="860" y="18"/>
                  </a:lnTo>
                  <a:lnTo>
                    <a:pt x="867" y="21"/>
                  </a:lnTo>
                  <a:lnTo>
                    <a:pt x="872" y="26"/>
                  </a:lnTo>
                  <a:lnTo>
                    <a:pt x="878" y="26"/>
                  </a:lnTo>
                  <a:lnTo>
                    <a:pt x="884" y="26"/>
                  </a:lnTo>
                  <a:lnTo>
                    <a:pt x="890" y="23"/>
                  </a:lnTo>
                  <a:lnTo>
                    <a:pt x="895" y="26"/>
                  </a:lnTo>
                  <a:lnTo>
                    <a:pt x="900" y="26"/>
                  </a:lnTo>
                  <a:lnTo>
                    <a:pt x="907" y="28"/>
                  </a:lnTo>
                  <a:lnTo>
                    <a:pt x="912" y="28"/>
                  </a:lnTo>
                  <a:lnTo>
                    <a:pt x="918" y="26"/>
                  </a:lnTo>
                  <a:lnTo>
                    <a:pt x="925" y="33"/>
                  </a:lnTo>
                  <a:lnTo>
                    <a:pt x="930" y="28"/>
                  </a:lnTo>
                  <a:lnTo>
                    <a:pt x="935" y="25"/>
                  </a:lnTo>
                  <a:lnTo>
                    <a:pt x="940" y="30"/>
                  </a:lnTo>
                  <a:lnTo>
                    <a:pt x="947" y="30"/>
                  </a:lnTo>
                  <a:lnTo>
                    <a:pt x="953" y="30"/>
                  </a:lnTo>
                  <a:lnTo>
                    <a:pt x="958" y="25"/>
                  </a:lnTo>
                  <a:lnTo>
                    <a:pt x="965" y="30"/>
                  </a:lnTo>
                  <a:lnTo>
                    <a:pt x="970" y="26"/>
                  </a:lnTo>
                  <a:lnTo>
                    <a:pt x="975" y="30"/>
                  </a:lnTo>
                  <a:lnTo>
                    <a:pt x="980" y="28"/>
                  </a:lnTo>
                  <a:lnTo>
                    <a:pt x="987" y="21"/>
                  </a:lnTo>
                  <a:lnTo>
                    <a:pt x="993" y="19"/>
                  </a:lnTo>
                  <a:lnTo>
                    <a:pt x="998" y="26"/>
                  </a:lnTo>
                  <a:lnTo>
                    <a:pt x="1005" y="25"/>
                  </a:lnTo>
                  <a:lnTo>
                    <a:pt x="1010" y="26"/>
                  </a:lnTo>
                  <a:lnTo>
                    <a:pt x="1015" y="25"/>
                  </a:lnTo>
                  <a:lnTo>
                    <a:pt x="1021" y="26"/>
                  </a:lnTo>
                  <a:lnTo>
                    <a:pt x="1028" y="26"/>
                  </a:lnTo>
                  <a:lnTo>
                    <a:pt x="1033" y="30"/>
                  </a:lnTo>
                  <a:lnTo>
                    <a:pt x="1038" y="21"/>
                  </a:lnTo>
                  <a:lnTo>
                    <a:pt x="1045" y="23"/>
                  </a:lnTo>
                  <a:lnTo>
                    <a:pt x="1050" y="26"/>
                  </a:lnTo>
                  <a:lnTo>
                    <a:pt x="1056" y="28"/>
                  </a:lnTo>
                  <a:lnTo>
                    <a:pt x="1062" y="30"/>
                  </a:lnTo>
                  <a:lnTo>
                    <a:pt x="1068" y="26"/>
                  </a:lnTo>
                  <a:lnTo>
                    <a:pt x="1073" y="23"/>
                  </a:lnTo>
                  <a:lnTo>
                    <a:pt x="1078" y="30"/>
                  </a:lnTo>
                  <a:lnTo>
                    <a:pt x="1085" y="28"/>
                  </a:lnTo>
                  <a:lnTo>
                    <a:pt x="1090" y="25"/>
                  </a:lnTo>
                  <a:lnTo>
                    <a:pt x="1096" y="25"/>
                  </a:lnTo>
                  <a:lnTo>
                    <a:pt x="1103" y="21"/>
                  </a:lnTo>
                  <a:lnTo>
                    <a:pt x="1108" y="28"/>
                  </a:lnTo>
                  <a:lnTo>
                    <a:pt x="1113" y="30"/>
                  </a:lnTo>
                  <a:lnTo>
                    <a:pt x="1118" y="25"/>
                  </a:lnTo>
                  <a:lnTo>
                    <a:pt x="1125" y="23"/>
                  </a:lnTo>
                  <a:lnTo>
                    <a:pt x="1131" y="26"/>
                  </a:lnTo>
                  <a:lnTo>
                    <a:pt x="1136" y="26"/>
                  </a:lnTo>
                  <a:lnTo>
                    <a:pt x="1143" y="28"/>
                  </a:lnTo>
                  <a:lnTo>
                    <a:pt x="1148" y="26"/>
                  </a:lnTo>
                  <a:lnTo>
                    <a:pt x="1153" y="25"/>
                  </a:lnTo>
                  <a:lnTo>
                    <a:pt x="1158" y="30"/>
                  </a:lnTo>
                  <a:lnTo>
                    <a:pt x="1165" y="30"/>
                  </a:lnTo>
                  <a:lnTo>
                    <a:pt x="1171" y="28"/>
                  </a:lnTo>
                  <a:lnTo>
                    <a:pt x="1176" y="30"/>
                  </a:lnTo>
                  <a:lnTo>
                    <a:pt x="1183" y="28"/>
                  </a:lnTo>
                  <a:lnTo>
                    <a:pt x="1188" y="30"/>
                  </a:lnTo>
                  <a:lnTo>
                    <a:pt x="1193" y="26"/>
                  </a:lnTo>
                  <a:lnTo>
                    <a:pt x="1199" y="26"/>
                  </a:lnTo>
                  <a:lnTo>
                    <a:pt x="1206" y="28"/>
                  </a:lnTo>
                  <a:lnTo>
                    <a:pt x="1211" y="26"/>
                  </a:lnTo>
                  <a:lnTo>
                    <a:pt x="1216" y="26"/>
                  </a:lnTo>
                  <a:lnTo>
                    <a:pt x="1223" y="30"/>
                  </a:lnTo>
                  <a:lnTo>
                    <a:pt x="1228" y="30"/>
                  </a:lnTo>
                  <a:lnTo>
                    <a:pt x="1234" y="26"/>
                  </a:lnTo>
                  <a:lnTo>
                    <a:pt x="1239" y="28"/>
                  </a:lnTo>
                  <a:lnTo>
                    <a:pt x="1246" y="32"/>
                  </a:lnTo>
                  <a:lnTo>
                    <a:pt x="1251" y="30"/>
                  </a:lnTo>
                  <a:lnTo>
                    <a:pt x="1256" y="30"/>
                  </a:lnTo>
                  <a:lnTo>
                    <a:pt x="1263" y="26"/>
                  </a:lnTo>
                  <a:lnTo>
                    <a:pt x="1268" y="26"/>
                  </a:lnTo>
                  <a:lnTo>
                    <a:pt x="1274" y="30"/>
                  </a:lnTo>
                  <a:lnTo>
                    <a:pt x="1281" y="28"/>
                  </a:lnTo>
                  <a:lnTo>
                    <a:pt x="1286" y="33"/>
                  </a:lnTo>
                  <a:lnTo>
                    <a:pt x="1291" y="30"/>
                  </a:lnTo>
                  <a:lnTo>
                    <a:pt x="1296" y="32"/>
                  </a:lnTo>
                  <a:lnTo>
                    <a:pt x="1303" y="30"/>
                  </a:lnTo>
                  <a:lnTo>
                    <a:pt x="1309" y="30"/>
                  </a:lnTo>
                  <a:lnTo>
                    <a:pt x="1314" y="26"/>
                  </a:lnTo>
                  <a:lnTo>
                    <a:pt x="1321" y="30"/>
                  </a:lnTo>
                  <a:lnTo>
                    <a:pt x="1326" y="32"/>
                  </a:lnTo>
                  <a:lnTo>
                    <a:pt x="1331" y="30"/>
                  </a:lnTo>
                  <a:lnTo>
                    <a:pt x="1336" y="28"/>
                  </a:lnTo>
                  <a:lnTo>
                    <a:pt x="1343" y="28"/>
                  </a:lnTo>
                  <a:lnTo>
                    <a:pt x="1349" y="30"/>
                  </a:lnTo>
                  <a:lnTo>
                    <a:pt x="1354" y="30"/>
                  </a:lnTo>
                  <a:lnTo>
                    <a:pt x="1361" y="30"/>
                  </a:lnTo>
                  <a:lnTo>
                    <a:pt x="1366" y="28"/>
                  </a:lnTo>
                  <a:lnTo>
                    <a:pt x="1371" y="25"/>
                  </a:lnTo>
                  <a:lnTo>
                    <a:pt x="1377" y="30"/>
                  </a:lnTo>
                  <a:lnTo>
                    <a:pt x="1384" y="32"/>
                  </a:lnTo>
                  <a:lnTo>
                    <a:pt x="1389" y="33"/>
                  </a:lnTo>
                  <a:lnTo>
                    <a:pt x="1394" y="30"/>
                  </a:lnTo>
                  <a:lnTo>
                    <a:pt x="1401" y="23"/>
                  </a:lnTo>
                  <a:lnTo>
                    <a:pt x="1406" y="37"/>
                  </a:lnTo>
                  <a:lnTo>
                    <a:pt x="1412" y="33"/>
                  </a:lnTo>
                  <a:lnTo>
                    <a:pt x="1417" y="32"/>
                  </a:lnTo>
                  <a:lnTo>
                    <a:pt x="1424" y="30"/>
                  </a:lnTo>
                  <a:lnTo>
                    <a:pt x="1429" y="30"/>
                  </a:lnTo>
                  <a:lnTo>
                    <a:pt x="1434" y="25"/>
                  </a:lnTo>
                  <a:lnTo>
                    <a:pt x="1441" y="26"/>
                  </a:lnTo>
                  <a:lnTo>
                    <a:pt x="1446" y="25"/>
                  </a:lnTo>
                  <a:lnTo>
                    <a:pt x="1452" y="28"/>
                  </a:lnTo>
                  <a:lnTo>
                    <a:pt x="1457" y="32"/>
                  </a:lnTo>
                  <a:lnTo>
                    <a:pt x="1464" y="35"/>
                  </a:lnTo>
                  <a:lnTo>
                    <a:pt x="1469" y="32"/>
                  </a:lnTo>
                  <a:lnTo>
                    <a:pt x="1474" y="33"/>
                  </a:lnTo>
                  <a:lnTo>
                    <a:pt x="1481" y="39"/>
                  </a:lnTo>
                  <a:lnTo>
                    <a:pt x="1487" y="35"/>
                  </a:lnTo>
                  <a:lnTo>
                    <a:pt x="1492" y="35"/>
                  </a:lnTo>
                  <a:lnTo>
                    <a:pt x="1499" y="40"/>
                  </a:lnTo>
                  <a:lnTo>
                    <a:pt x="1504" y="37"/>
                  </a:lnTo>
                  <a:lnTo>
                    <a:pt x="1509" y="42"/>
                  </a:lnTo>
                  <a:lnTo>
                    <a:pt x="1514" y="44"/>
                  </a:lnTo>
                  <a:lnTo>
                    <a:pt x="1521" y="42"/>
                  </a:lnTo>
                  <a:lnTo>
                    <a:pt x="1527" y="46"/>
                  </a:lnTo>
                  <a:lnTo>
                    <a:pt x="1532" y="47"/>
                  </a:lnTo>
                  <a:lnTo>
                    <a:pt x="1539" y="51"/>
                  </a:lnTo>
                  <a:lnTo>
                    <a:pt x="1544" y="51"/>
                  </a:lnTo>
                  <a:lnTo>
                    <a:pt x="1549" y="47"/>
                  </a:lnTo>
                  <a:lnTo>
                    <a:pt x="1555" y="51"/>
                  </a:lnTo>
                  <a:lnTo>
                    <a:pt x="1562" y="49"/>
                  </a:lnTo>
                  <a:lnTo>
                    <a:pt x="1567" y="49"/>
                  </a:lnTo>
                  <a:lnTo>
                    <a:pt x="1572" y="49"/>
                  </a:lnTo>
                  <a:lnTo>
                    <a:pt x="1579" y="51"/>
                  </a:lnTo>
                  <a:lnTo>
                    <a:pt x="1584" y="51"/>
                  </a:lnTo>
                  <a:lnTo>
                    <a:pt x="1590" y="53"/>
                  </a:lnTo>
                  <a:lnTo>
                    <a:pt x="1595" y="53"/>
                  </a:lnTo>
                  <a:lnTo>
                    <a:pt x="1602" y="49"/>
                  </a:lnTo>
                  <a:lnTo>
                    <a:pt x="1607" y="51"/>
                  </a:lnTo>
                  <a:lnTo>
                    <a:pt x="1612" y="51"/>
                  </a:lnTo>
                  <a:lnTo>
                    <a:pt x="1619" y="53"/>
                  </a:lnTo>
                  <a:lnTo>
                    <a:pt x="1624" y="56"/>
                  </a:lnTo>
                  <a:lnTo>
                    <a:pt x="1630" y="51"/>
                  </a:lnTo>
                  <a:lnTo>
                    <a:pt x="1635" y="56"/>
                  </a:lnTo>
                  <a:lnTo>
                    <a:pt x="1642" y="54"/>
                  </a:lnTo>
                  <a:lnTo>
                    <a:pt x="1647" y="56"/>
                  </a:lnTo>
                  <a:lnTo>
                    <a:pt x="1652" y="58"/>
                  </a:lnTo>
                  <a:lnTo>
                    <a:pt x="1659" y="56"/>
                  </a:lnTo>
                  <a:lnTo>
                    <a:pt x="1665" y="54"/>
                  </a:lnTo>
                  <a:lnTo>
                    <a:pt x="1670" y="54"/>
                  </a:lnTo>
                  <a:lnTo>
                    <a:pt x="1675" y="58"/>
                  </a:lnTo>
                  <a:lnTo>
                    <a:pt x="1682" y="56"/>
                  </a:lnTo>
                  <a:lnTo>
                    <a:pt x="1687" y="56"/>
                  </a:lnTo>
                  <a:lnTo>
                    <a:pt x="1692" y="51"/>
                  </a:lnTo>
                  <a:lnTo>
                    <a:pt x="1699" y="56"/>
                  </a:lnTo>
                  <a:lnTo>
                    <a:pt x="1705" y="56"/>
                  </a:lnTo>
                  <a:lnTo>
                    <a:pt x="1710" y="53"/>
                  </a:lnTo>
                  <a:lnTo>
                    <a:pt x="1715" y="49"/>
                  </a:lnTo>
                  <a:lnTo>
                    <a:pt x="1722" y="49"/>
                  </a:lnTo>
                  <a:lnTo>
                    <a:pt x="1727" y="53"/>
                  </a:lnTo>
                  <a:lnTo>
                    <a:pt x="1733" y="51"/>
                  </a:lnTo>
                  <a:lnTo>
                    <a:pt x="1740" y="51"/>
                  </a:lnTo>
                  <a:lnTo>
                    <a:pt x="1745" y="47"/>
                  </a:lnTo>
                  <a:lnTo>
                    <a:pt x="1750" y="49"/>
                  </a:lnTo>
                  <a:lnTo>
                    <a:pt x="1757" y="49"/>
                  </a:lnTo>
                  <a:lnTo>
                    <a:pt x="1762" y="49"/>
                  </a:lnTo>
                  <a:lnTo>
                    <a:pt x="1767" y="46"/>
                  </a:lnTo>
                  <a:lnTo>
                    <a:pt x="1773" y="46"/>
                  </a:lnTo>
                  <a:lnTo>
                    <a:pt x="1780" y="49"/>
                  </a:lnTo>
                  <a:lnTo>
                    <a:pt x="1785" y="40"/>
                  </a:lnTo>
                  <a:lnTo>
                    <a:pt x="1790" y="44"/>
                  </a:lnTo>
                  <a:lnTo>
                    <a:pt x="1797" y="44"/>
                  </a:lnTo>
                  <a:lnTo>
                    <a:pt x="1802" y="49"/>
                  </a:lnTo>
                  <a:lnTo>
                    <a:pt x="1808" y="42"/>
                  </a:lnTo>
                  <a:lnTo>
                    <a:pt x="1813" y="49"/>
                  </a:lnTo>
                  <a:lnTo>
                    <a:pt x="1820" y="49"/>
                  </a:lnTo>
                  <a:lnTo>
                    <a:pt x="1825" y="40"/>
                  </a:lnTo>
                  <a:lnTo>
                    <a:pt x="1830" y="42"/>
                  </a:lnTo>
                  <a:lnTo>
                    <a:pt x="1837" y="40"/>
                  </a:lnTo>
                  <a:lnTo>
                    <a:pt x="1843" y="47"/>
                  </a:lnTo>
                  <a:lnTo>
                    <a:pt x="1848" y="42"/>
                  </a:lnTo>
                  <a:lnTo>
                    <a:pt x="1853" y="39"/>
                  </a:lnTo>
                  <a:lnTo>
                    <a:pt x="1860" y="37"/>
                  </a:lnTo>
                  <a:lnTo>
                    <a:pt x="1865" y="44"/>
                  </a:lnTo>
                  <a:lnTo>
                    <a:pt x="1870" y="40"/>
                  </a:lnTo>
                  <a:lnTo>
                    <a:pt x="1877" y="39"/>
                  </a:lnTo>
                  <a:lnTo>
                    <a:pt x="1883" y="37"/>
                  </a:lnTo>
                  <a:lnTo>
                    <a:pt x="1888" y="39"/>
                  </a:lnTo>
                  <a:lnTo>
                    <a:pt x="1893" y="39"/>
                  </a:lnTo>
                  <a:lnTo>
                    <a:pt x="1900" y="35"/>
                  </a:lnTo>
                  <a:lnTo>
                    <a:pt x="1905" y="40"/>
                  </a:lnTo>
                  <a:lnTo>
                    <a:pt x="1911" y="40"/>
                  </a:lnTo>
                  <a:lnTo>
                    <a:pt x="1918" y="35"/>
                  </a:lnTo>
                  <a:lnTo>
                    <a:pt x="1923" y="35"/>
                  </a:lnTo>
                  <a:lnTo>
                    <a:pt x="1928" y="37"/>
                  </a:lnTo>
                  <a:lnTo>
                    <a:pt x="1933" y="35"/>
                  </a:lnTo>
                  <a:lnTo>
                    <a:pt x="1940" y="32"/>
                  </a:lnTo>
                  <a:lnTo>
                    <a:pt x="1945" y="33"/>
                  </a:lnTo>
                  <a:lnTo>
                    <a:pt x="1951" y="30"/>
                  </a:lnTo>
                  <a:lnTo>
                    <a:pt x="1958" y="33"/>
                  </a:lnTo>
                  <a:lnTo>
                    <a:pt x="1963" y="33"/>
                  </a:lnTo>
                  <a:lnTo>
                    <a:pt x="1968" y="32"/>
                  </a:lnTo>
                  <a:lnTo>
                    <a:pt x="1975" y="30"/>
                  </a:lnTo>
                  <a:lnTo>
                    <a:pt x="1980" y="30"/>
                  </a:lnTo>
                  <a:lnTo>
                    <a:pt x="1986" y="32"/>
                  </a:lnTo>
                  <a:lnTo>
                    <a:pt x="1991" y="33"/>
                  </a:lnTo>
                  <a:lnTo>
                    <a:pt x="1998" y="33"/>
                  </a:lnTo>
                  <a:lnTo>
                    <a:pt x="2003" y="30"/>
                  </a:lnTo>
                  <a:lnTo>
                    <a:pt x="2008" y="30"/>
                  </a:lnTo>
                  <a:lnTo>
                    <a:pt x="2015" y="28"/>
                  </a:lnTo>
                  <a:lnTo>
                    <a:pt x="2021" y="35"/>
                  </a:lnTo>
                  <a:lnTo>
                    <a:pt x="2026" y="32"/>
                  </a:lnTo>
                  <a:lnTo>
                    <a:pt x="2031" y="30"/>
                  </a:lnTo>
                  <a:lnTo>
                    <a:pt x="2038" y="30"/>
                  </a:lnTo>
                  <a:lnTo>
                    <a:pt x="2043" y="37"/>
                  </a:lnTo>
                  <a:lnTo>
                    <a:pt x="2048" y="30"/>
                  </a:lnTo>
                  <a:lnTo>
                    <a:pt x="2055" y="33"/>
                  </a:lnTo>
                  <a:lnTo>
                    <a:pt x="2061" y="32"/>
                  </a:lnTo>
                  <a:lnTo>
                    <a:pt x="2066" y="30"/>
                  </a:lnTo>
                  <a:lnTo>
                    <a:pt x="2071" y="30"/>
                  </a:lnTo>
                  <a:lnTo>
                    <a:pt x="2078" y="33"/>
                  </a:lnTo>
                  <a:lnTo>
                    <a:pt x="2083" y="30"/>
                  </a:lnTo>
                  <a:lnTo>
                    <a:pt x="2089" y="30"/>
                  </a:lnTo>
                  <a:lnTo>
                    <a:pt x="2096" y="33"/>
                  </a:lnTo>
                  <a:lnTo>
                    <a:pt x="2101" y="32"/>
                  </a:lnTo>
                  <a:lnTo>
                    <a:pt x="2106" y="30"/>
                  </a:lnTo>
                  <a:lnTo>
                    <a:pt x="2111" y="28"/>
                  </a:lnTo>
                  <a:lnTo>
                    <a:pt x="2118" y="33"/>
                  </a:lnTo>
                  <a:lnTo>
                    <a:pt x="2123" y="37"/>
                  </a:lnTo>
                  <a:lnTo>
                    <a:pt x="2129" y="30"/>
                  </a:lnTo>
                  <a:lnTo>
                    <a:pt x="2136" y="30"/>
                  </a:lnTo>
                  <a:lnTo>
                    <a:pt x="2141" y="30"/>
                  </a:lnTo>
                  <a:lnTo>
                    <a:pt x="2146" y="32"/>
                  </a:lnTo>
                  <a:lnTo>
                    <a:pt x="2151" y="30"/>
                  </a:lnTo>
                  <a:lnTo>
                    <a:pt x="2158" y="28"/>
                  </a:lnTo>
                  <a:lnTo>
                    <a:pt x="2164" y="30"/>
                  </a:lnTo>
                  <a:lnTo>
                    <a:pt x="2169" y="32"/>
                  </a:lnTo>
                  <a:lnTo>
                    <a:pt x="2176" y="30"/>
                  </a:lnTo>
                  <a:lnTo>
                    <a:pt x="2181" y="26"/>
                  </a:lnTo>
                  <a:lnTo>
                    <a:pt x="2186" y="30"/>
                  </a:lnTo>
                  <a:lnTo>
                    <a:pt x="2193" y="30"/>
                  </a:lnTo>
                  <a:lnTo>
                    <a:pt x="2199" y="26"/>
                  </a:lnTo>
                  <a:lnTo>
                    <a:pt x="2204" y="30"/>
                  </a:lnTo>
                  <a:lnTo>
                    <a:pt x="2209" y="30"/>
                  </a:lnTo>
                  <a:lnTo>
                    <a:pt x="2216" y="30"/>
                  </a:lnTo>
                  <a:lnTo>
                    <a:pt x="2221" y="30"/>
                  </a:lnTo>
                  <a:lnTo>
                    <a:pt x="2226" y="32"/>
                  </a:lnTo>
                  <a:lnTo>
                    <a:pt x="2233" y="32"/>
                  </a:lnTo>
                  <a:lnTo>
                    <a:pt x="2239" y="28"/>
                  </a:lnTo>
                  <a:lnTo>
                    <a:pt x="2244" y="26"/>
                  </a:lnTo>
                  <a:lnTo>
                    <a:pt x="2249" y="26"/>
                  </a:lnTo>
                  <a:lnTo>
                    <a:pt x="2256" y="30"/>
                  </a:lnTo>
                  <a:lnTo>
                    <a:pt x="2261" y="32"/>
                  </a:lnTo>
                  <a:lnTo>
                    <a:pt x="2267" y="30"/>
                  </a:lnTo>
                  <a:lnTo>
                    <a:pt x="2274" y="28"/>
                  </a:lnTo>
                  <a:lnTo>
                    <a:pt x="2279" y="28"/>
                  </a:lnTo>
                  <a:lnTo>
                    <a:pt x="2284" y="30"/>
                  </a:lnTo>
                  <a:lnTo>
                    <a:pt x="2289" y="28"/>
                  </a:lnTo>
                  <a:lnTo>
                    <a:pt x="2296" y="26"/>
                  </a:lnTo>
                  <a:lnTo>
                    <a:pt x="2301" y="26"/>
                  </a:lnTo>
                  <a:lnTo>
                    <a:pt x="2307" y="25"/>
                  </a:lnTo>
                  <a:lnTo>
                    <a:pt x="2314" y="28"/>
                  </a:lnTo>
                  <a:lnTo>
                    <a:pt x="2319" y="30"/>
                  </a:lnTo>
                  <a:lnTo>
                    <a:pt x="2324" y="30"/>
                  </a:lnTo>
                  <a:lnTo>
                    <a:pt x="2329" y="25"/>
                  </a:lnTo>
                  <a:lnTo>
                    <a:pt x="2336" y="23"/>
                  </a:lnTo>
                  <a:lnTo>
                    <a:pt x="2342" y="26"/>
                  </a:lnTo>
                  <a:lnTo>
                    <a:pt x="2347" y="28"/>
                  </a:lnTo>
                  <a:lnTo>
                    <a:pt x="2354" y="25"/>
                  </a:lnTo>
                  <a:lnTo>
                    <a:pt x="2359" y="30"/>
                  </a:lnTo>
                  <a:lnTo>
                    <a:pt x="2364" y="23"/>
                  </a:lnTo>
                  <a:lnTo>
                    <a:pt x="2370" y="26"/>
                  </a:lnTo>
                  <a:lnTo>
                    <a:pt x="2377" y="26"/>
                  </a:lnTo>
                  <a:lnTo>
                    <a:pt x="2382" y="25"/>
                  </a:lnTo>
                  <a:lnTo>
                    <a:pt x="2387" y="23"/>
                  </a:lnTo>
                  <a:lnTo>
                    <a:pt x="2394" y="28"/>
                  </a:lnTo>
                  <a:lnTo>
                    <a:pt x="2399" y="26"/>
                  </a:lnTo>
                  <a:lnTo>
                    <a:pt x="2404" y="23"/>
                  </a:lnTo>
                  <a:lnTo>
                    <a:pt x="2411" y="25"/>
                  </a:lnTo>
                  <a:lnTo>
                    <a:pt x="2417" y="28"/>
                  </a:lnTo>
                  <a:lnTo>
                    <a:pt x="2422" y="28"/>
                  </a:lnTo>
                  <a:lnTo>
                    <a:pt x="2427" y="21"/>
                  </a:lnTo>
                  <a:lnTo>
                    <a:pt x="2434" y="23"/>
                  </a:lnTo>
                  <a:lnTo>
                    <a:pt x="2439" y="23"/>
                  </a:lnTo>
                  <a:lnTo>
                    <a:pt x="2445" y="26"/>
                  </a:lnTo>
                  <a:lnTo>
                    <a:pt x="2452" y="25"/>
                  </a:lnTo>
                  <a:lnTo>
                    <a:pt x="2457" y="23"/>
                  </a:lnTo>
                  <a:lnTo>
                    <a:pt x="2462" y="18"/>
                  </a:lnTo>
                  <a:lnTo>
                    <a:pt x="2467" y="26"/>
                  </a:lnTo>
                  <a:lnTo>
                    <a:pt x="2474" y="28"/>
                  </a:lnTo>
                  <a:lnTo>
                    <a:pt x="2479" y="23"/>
                  </a:lnTo>
                  <a:lnTo>
                    <a:pt x="2485" y="25"/>
                  </a:lnTo>
                  <a:lnTo>
                    <a:pt x="2492" y="21"/>
                  </a:lnTo>
                  <a:lnTo>
                    <a:pt x="2497" y="26"/>
                  </a:lnTo>
                  <a:lnTo>
                    <a:pt x="2502" y="30"/>
                  </a:lnTo>
                  <a:lnTo>
                    <a:pt x="2507" y="28"/>
                  </a:lnTo>
                  <a:lnTo>
                    <a:pt x="2514" y="25"/>
                  </a:lnTo>
                  <a:lnTo>
                    <a:pt x="2520" y="23"/>
                  </a:lnTo>
                  <a:lnTo>
                    <a:pt x="2525" y="28"/>
                  </a:lnTo>
                  <a:lnTo>
                    <a:pt x="2532" y="26"/>
                  </a:lnTo>
                  <a:lnTo>
                    <a:pt x="2537" y="25"/>
                  </a:lnTo>
                  <a:lnTo>
                    <a:pt x="2542" y="23"/>
                  </a:lnTo>
                  <a:lnTo>
                    <a:pt x="2548" y="28"/>
                  </a:lnTo>
                  <a:lnTo>
                    <a:pt x="2555" y="32"/>
                  </a:lnTo>
                  <a:lnTo>
                    <a:pt x="2560" y="28"/>
                  </a:lnTo>
                  <a:lnTo>
                    <a:pt x="2565" y="23"/>
                  </a:lnTo>
                  <a:lnTo>
                    <a:pt x="2572" y="26"/>
                  </a:lnTo>
                  <a:lnTo>
                    <a:pt x="2577" y="28"/>
                  </a:lnTo>
                  <a:lnTo>
                    <a:pt x="2582" y="12"/>
                  </a:lnTo>
                  <a:lnTo>
                    <a:pt x="2588" y="25"/>
                  </a:lnTo>
                  <a:lnTo>
                    <a:pt x="2595" y="25"/>
                  </a:lnTo>
                  <a:lnTo>
                    <a:pt x="2600" y="23"/>
                  </a:lnTo>
                  <a:lnTo>
                    <a:pt x="2605" y="25"/>
                  </a:lnTo>
                  <a:lnTo>
                    <a:pt x="2612" y="23"/>
                  </a:lnTo>
                  <a:lnTo>
                    <a:pt x="2617" y="18"/>
                  </a:lnTo>
                  <a:lnTo>
                    <a:pt x="2623" y="19"/>
                  </a:lnTo>
                  <a:lnTo>
                    <a:pt x="2628" y="19"/>
                  </a:lnTo>
                  <a:lnTo>
                    <a:pt x="2635" y="19"/>
                  </a:lnTo>
                  <a:lnTo>
                    <a:pt x="2640" y="21"/>
                  </a:lnTo>
                  <a:lnTo>
                    <a:pt x="2645" y="25"/>
                  </a:lnTo>
                  <a:lnTo>
                    <a:pt x="2652" y="21"/>
                  </a:lnTo>
                  <a:lnTo>
                    <a:pt x="2657" y="19"/>
                  </a:lnTo>
                  <a:lnTo>
                    <a:pt x="2663" y="16"/>
                  </a:lnTo>
                  <a:lnTo>
                    <a:pt x="2670" y="19"/>
                  </a:lnTo>
                  <a:lnTo>
                    <a:pt x="2675" y="21"/>
                  </a:lnTo>
                  <a:lnTo>
                    <a:pt x="2678" y="18"/>
                  </a:lnTo>
                </a:path>
              </a:pathLst>
            </a:custGeom>
            <a:noFill/>
            <a:ln w="317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140" name="Freeform 11">
              <a:extLst>
                <a:ext uri="{FF2B5EF4-FFF2-40B4-BE49-F238E27FC236}">
                  <a16:creationId xmlns:a16="http://schemas.microsoft.com/office/drawing/2014/main" id="{3C68DD38-57A3-43FD-9D62-30015D446022}"/>
                </a:ext>
              </a:extLst>
            </p:cNvPr>
            <p:cNvSpPr>
              <a:spLocks/>
            </p:cNvSpPr>
            <p:nvPr/>
          </p:nvSpPr>
          <p:spPr bwMode="auto">
            <a:xfrm>
              <a:off x="1041" y="2323"/>
              <a:ext cx="4095" cy="1090"/>
            </a:xfrm>
            <a:custGeom>
              <a:avLst/>
              <a:gdLst>
                <a:gd name="T0" fmla="*/ 9933 w 2678"/>
                <a:gd name="T1" fmla="*/ 10041 h 585"/>
                <a:gd name="T2" fmla="*/ 21246 w 2678"/>
                <a:gd name="T3" fmla="*/ 16283 h 585"/>
                <a:gd name="T4" fmla="*/ 33055 w 2678"/>
                <a:gd name="T5" fmla="*/ 22840 h 585"/>
                <a:gd name="T6" fmla="*/ 44476 w 2678"/>
                <a:gd name="T7" fmla="*/ 30339 h 585"/>
                <a:gd name="T8" fmla="*/ 55712 w 2678"/>
                <a:gd name="T9" fmla="*/ 16283 h 585"/>
                <a:gd name="T10" fmla="*/ 67526 w 2678"/>
                <a:gd name="T11" fmla="*/ 22840 h 585"/>
                <a:gd name="T12" fmla="*/ 78981 w 2678"/>
                <a:gd name="T13" fmla="*/ 1024266 h 585"/>
                <a:gd name="T14" fmla="*/ 90215 w 2678"/>
                <a:gd name="T15" fmla="*/ 1588035 h 585"/>
                <a:gd name="T16" fmla="*/ 101961 w 2678"/>
                <a:gd name="T17" fmla="*/ 903310 h 585"/>
                <a:gd name="T18" fmla="*/ 113317 w 2678"/>
                <a:gd name="T19" fmla="*/ 505382 h 585"/>
                <a:gd name="T20" fmla="*/ 124683 w 2678"/>
                <a:gd name="T21" fmla="*/ 267710 h 585"/>
                <a:gd name="T22" fmla="*/ 135944 w 2678"/>
                <a:gd name="T23" fmla="*/ 166444 h 585"/>
                <a:gd name="T24" fmla="*/ 147694 w 2678"/>
                <a:gd name="T25" fmla="*/ 101506 h 585"/>
                <a:gd name="T26" fmla="*/ 159142 w 2678"/>
                <a:gd name="T27" fmla="*/ 79294 h 585"/>
                <a:gd name="T28" fmla="*/ 170499 w 2678"/>
                <a:gd name="T29" fmla="*/ 56529 h 585"/>
                <a:gd name="T30" fmla="*/ 182188 w 2678"/>
                <a:gd name="T31" fmla="*/ 44899 h 585"/>
                <a:gd name="T32" fmla="*/ 193664 w 2678"/>
                <a:gd name="T33" fmla="*/ 52482 h 585"/>
                <a:gd name="T34" fmla="*/ 205002 w 2678"/>
                <a:gd name="T35" fmla="*/ 60876 h 585"/>
                <a:gd name="T36" fmla="*/ 216746 w 2678"/>
                <a:gd name="T37" fmla="*/ 52482 h 585"/>
                <a:gd name="T38" fmla="*/ 227982 w 2678"/>
                <a:gd name="T39" fmla="*/ 60876 h 585"/>
                <a:gd name="T40" fmla="*/ 239357 w 2678"/>
                <a:gd name="T41" fmla="*/ 60876 h 585"/>
                <a:gd name="T42" fmla="*/ 251115 w 2678"/>
                <a:gd name="T43" fmla="*/ 68445 h 585"/>
                <a:gd name="T44" fmla="*/ 262520 w 2678"/>
                <a:gd name="T45" fmla="*/ 91226 h 585"/>
                <a:gd name="T46" fmla="*/ 273928 w 2678"/>
                <a:gd name="T47" fmla="*/ 83658 h 585"/>
                <a:gd name="T48" fmla="*/ 285677 w 2678"/>
                <a:gd name="T49" fmla="*/ 97787 h 585"/>
                <a:gd name="T50" fmla="*/ 296913 w 2678"/>
                <a:gd name="T51" fmla="*/ 83658 h 585"/>
                <a:gd name="T52" fmla="*/ 308382 w 2678"/>
                <a:gd name="T53" fmla="*/ 83658 h 585"/>
                <a:gd name="T54" fmla="*/ 320199 w 2678"/>
                <a:gd name="T55" fmla="*/ 79294 h 585"/>
                <a:gd name="T56" fmla="*/ 331432 w 2678"/>
                <a:gd name="T57" fmla="*/ 91226 h 585"/>
                <a:gd name="T58" fmla="*/ 342518 w 2678"/>
                <a:gd name="T59" fmla="*/ 75232 h 585"/>
                <a:gd name="T60" fmla="*/ 354256 w 2678"/>
                <a:gd name="T61" fmla="*/ 68445 h 585"/>
                <a:gd name="T62" fmla="*/ 366006 w 2678"/>
                <a:gd name="T63" fmla="*/ 75232 h 585"/>
                <a:gd name="T64" fmla="*/ 377084 w 2678"/>
                <a:gd name="T65" fmla="*/ 79294 h 585"/>
                <a:gd name="T66" fmla="*/ 388615 w 2678"/>
                <a:gd name="T67" fmla="*/ 83658 h 585"/>
                <a:gd name="T68" fmla="*/ 400360 w 2678"/>
                <a:gd name="T69" fmla="*/ 79294 h 585"/>
                <a:gd name="T70" fmla="*/ 411448 w 2678"/>
                <a:gd name="T71" fmla="*/ 91226 h 585"/>
                <a:gd name="T72" fmla="*/ 422782 w 2678"/>
                <a:gd name="T73" fmla="*/ 68445 h 585"/>
                <a:gd name="T74" fmla="*/ 434864 w 2678"/>
                <a:gd name="T75" fmla="*/ 83658 h 585"/>
                <a:gd name="T76" fmla="*/ 445991 w 2678"/>
                <a:gd name="T77" fmla="*/ 97787 h 585"/>
                <a:gd name="T78" fmla="*/ 457252 w 2678"/>
                <a:gd name="T79" fmla="*/ 75232 h 585"/>
                <a:gd name="T80" fmla="*/ 469050 w 2678"/>
                <a:gd name="T81" fmla="*/ 75232 h 585"/>
                <a:gd name="T82" fmla="*/ 480571 w 2678"/>
                <a:gd name="T83" fmla="*/ 79294 h 585"/>
                <a:gd name="T84" fmla="*/ 491762 w 2678"/>
                <a:gd name="T85" fmla="*/ 68445 h 585"/>
                <a:gd name="T86" fmla="*/ 503517 w 2678"/>
                <a:gd name="T87" fmla="*/ 75232 h 585"/>
                <a:gd name="T88" fmla="*/ 515114 w 2678"/>
                <a:gd name="T89" fmla="*/ 75232 h 585"/>
                <a:gd name="T90" fmla="*/ 526235 w 2678"/>
                <a:gd name="T91" fmla="*/ 79294 h 585"/>
                <a:gd name="T92" fmla="*/ 537466 w 2678"/>
                <a:gd name="T93" fmla="*/ 60876 h 585"/>
                <a:gd name="T94" fmla="*/ 549588 w 2678"/>
                <a:gd name="T95" fmla="*/ 68445 h 585"/>
                <a:gd name="T96" fmla="*/ 560695 w 2678"/>
                <a:gd name="T97" fmla="*/ 56529 h 585"/>
                <a:gd name="T98" fmla="*/ 571974 w 2678"/>
                <a:gd name="T99" fmla="*/ 56529 h 585"/>
                <a:gd name="T100" fmla="*/ 583718 w 2678"/>
                <a:gd name="T101" fmla="*/ 52482 h 585"/>
                <a:gd name="T102" fmla="*/ 595205 w 2678"/>
                <a:gd name="T103" fmla="*/ 38495 h 585"/>
                <a:gd name="T104" fmla="*/ 606551 w 2678"/>
                <a:gd name="T105" fmla="*/ 52482 h 585"/>
                <a:gd name="T106" fmla="*/ 618258 w 2678"/>
                <a:gd name="T107" fmla="*/ 52482 h 585"/>
                <a:gd name="T108" fmla="*/ 629716 w 2678"/>
                <a:gd name="T109" fmla="*/ 52482 h 585"/>
                <a:gd name="T110" fmla="*/ 640898 w 2678"/>
                <a:gd name="T111" fmla="*/ 44899 h 585"/>
                <a:gd name="T112" fmla="*/ 652648 w 2678"/>
                <a:gd name="T113" fmla="*/ 60876 h 585"/>
                <a:gd name="T114" fmla="*/ 664000 w 2678"/>
                <a:gd name="T115" fmla="*/ 44899 h 5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78"/>
                <a:gd name="T175" fmla="*/ 0 h 585"/>
                <a:gd name="T176" fmla="*/ 2678 w 2678"/>
                <a:gd name="T177" fmla="*/ 585 h 5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78" h="585">
                  <a:moveTo>
                    <a:pt x="0" y="2"/>
                  </a:moveTo>
                  <a:lnTo>
                    <a:pt x="5" y="0"/>
                  </a:lnTo>
                  <a:lnTo>
                    <a:pt x="12" y="10"/>
                  </a:lnTo>
                  <a:lnTo>
                    <a:pt x="17" y="5"/>
                  </a:lnTo>
                  <a:lnTo>
                    <a:pt x="22" y="3"/>
                  </a:lnTo>
                  <a:lnTo>
                    <a:pt x="28" y="3"/>
                  </a:lnTo>
                  <a:lnTo>
                    <a:pt x="35" y="5"/>
                  </a:lnTo>
                  <a:lnTo>
                    <a:pt x="40" y="3"/>
                  </a:lnTo>
                  <a:lnTo>
                    <a:pt x="45" y="5"/>
                  </a:lnTo>
                  <a:lnTo>
                    <a:pt x="52" y="3"/>
                  </a:lnTo>
                  <a:lnTo>
                    <a:pt x="57" y="7"/>
                  </a:lnTo>
                  <a:lnTo>
                    <a:pt x="63" y="2"/>
                  </a:lnTo>
                  <a:lnTo>
                    <a:pt x="68" y="5"/>
                  </a:lnTo>
                  <a:lnTo>
                    <a:pt x="75" y="2"/>
                  </a:lnTo>
                  <a:lnTo>
                    <a:pt x="80" y="3"/>
                  </a:lnTo>
                  <a:lnTo>
                    <a:pt x="85" y="5"/>
                  </a:lnTo>
                  <a:lnTo>
                    <a:pt x="92" y="3"/>
                  </a:lnTo>
                  <a:lnTo>
                    <a:pt x="97" y="9"/>
                  </a:lnTo>
                  <a:lnTo>
                    <a:pt x="103" y="3"/>
                  </a:lnTo>
                  <a:lnTo>
                    <a:pt x="108" y="5"/>
                  </a:lnTo>
                  <a:lnTo>
                    <a:pt x="115" y="2"/>
                  </a:lnTo>
                  <a:lnTo>
                    <a:pt x="120" y="5"/>
                  </a:lnTo>
                  <a:lnTo>
                    <a:pt x="125" y="5"/>
                  </a:lnTo>
                  <a:lnTo>
                    <a:pt x="132" y="7"/>
                  </a:lnTo>
                  <a:lnTo>
                    <a:pt x="138" y="3"/>
                  </a:lnTo>
                  <a:lnTo>
                    <a:pt x="143" y="7"/>
                  </a:lnTo>
                  <a:lnTo>
                    <a:pt x="150" y="3"/>
                  </a:lnTo>
                  <a:lnTo>
                    <a:pt x="155" y="9"/>
                  </a:lnTo>
                  <a:lnTo>
                    <a:pt x="160" y="7"/>
                  </a:lnTo>
                  <a:lnTo>
                    <a:pt x="166" y="10"/>
                  </a:lnTo>
                  <a:lnTo>
                    <a:pt x="173" y="3"/>
                  </a:lnTo>
                  <a:lnTo>
                    <a:pt x="178" y="9"/>
                  </a:lnTo>
                  <a:lnTo>
                    <a:pt x="183" y="9"/>
                  </a:lnTo>
                  <a:lnTo>
                    <a:pt x="190" y="7"/>
                  </a:lnTo>
                  <a:lnTo>
                    <a:pt x="195" y="9"/>
                  </a:lnTo>
                  <a:lnTo>
                    <a:pt x="200" y="9"/>
                  </a:lnTo>
                  <a:lnTo>
                    <a:pt x="206" y="14"/>
                  </a:lnTo>
                  <a:lnTo>
                    <a:pt x="213" y="5"/>
                  </a:lnTo>
                  <a:lnTo>
                    <a:pt x="218" y="7"/>
                  </a:lnTo>
                  <a:lnTo>
                    <a:pt x="223" y="5"/>
                  </a:lnTo>
                  <a:lnTo>
                    <a:pt x="230" y="9"/>
                  </a:lnTo>
                  <a:lnTo>
                    <a:pt x="235" y="9"/>
                  </a:lnTo>
                  <a:lnTo>
                    <a:pt x="241" y="3"/>
                  </a:lnTo>
                  <a:lnTo>
                    <a:pt x="246" y="9"/>
                  </a:lnTo>
                  <a:lnTo>
                    <a:pt x="253" y="7"/>
                  </a:lnTo>
                  <a:lnTo>
                    <a:pt x="258" y="7"/>
                  </a:lnTo>
                  <a:lnTo>
                    <a:pt x="263" y="9"/>
                  </a:lnTo>
                  <a:lnTo>
                    <a:pt x="270" y="7"/>
                  </a:lnTo>
                  <a:lnTo>
                    <a:pt x="275" y="10"/>
                  </a:lnTo>
                  <a:lnTo>
                    <a:pt x="281" y="7"/>
                  </a:lnTo>
                  <a:lnTo>
                    <a:pt x="286" y="35"/>
                  </a:lnTo>
                  <a:lnTo>
                    <a:pt x="293" y="17"/>
                  </a:lnTo>
                  <a:lnTo>
                    <a:pt x="298" y="12"/>
                  </a:lnTo>
                  <a:lnTo>
                    <a:pt x="303" y="49"/>
                  </a:lnTo>
                  <a:lnTo>
                    <a:pt x="310" y="147"/>
                  </a:lnTo>
                  <a:lnTo>
                    <a:pt x="316" y="314"/>
                  </a:lnTo>
                  <a:lnTo>
                    <a:pt x="321" y="494"/>
                  </a:lnTo>
                  <a:lnTo>
                    <a:pt x="326" y="565"/>
                  </a:lnTo>
                  <a:lnTo>
                    <a:pt x="333" y="585"/>
                  </a:lnTo>
                  <a:lnTo>
                    <a:pt x="338" y="574"/>
                  </a:lnTo>
                  <a:lnTo>
                    <a:pt x="344" y="559"/>
                  </a:lnTo>
                  <a:lnTo>
                    <a:pt x="351" y="534"/>
                  </a:lnTo>
                  <a:lnTo>
                    <a:pt x="356" y="510"/>
                  </a:lnTo>
                  <a:lnTo>
                    <a:pt x="361" y="487"/>
                  </a:lnTo>
                  <a:lnTo>
                    <a:pt x="368" y="461"/>
                  </a:lnTo>
                  <a:lnTo>
                    <a:pt x="373" y="433"/>
                  </a:lnTo>
                  <a:lnTo>
                    <a:pt x="378" y="400"/>
                  </a:lnTo>
                  <a:lnTo>
                    <a:pt x="384" y="380"/>
                  </a:lnTo>
                  <a:lnTo>
                    <a:pt x="391" y="351"/>
                  </a:lnTo>
                  <a:lnTo>
                    <a:pt x="396" y="319"/>
                  </a:lnTo>
                  <a:lnTo>
                    <a:pt x="401" y="304"/>
                  </a:lnTo>
                  <a:lnTo>
                    <a:pt x="408" y="277"/>
                  </a:lnTo>
                  <a:lnTo>
                    <a:pt x="413" y="264"/>
                  </a:lnTo>
                  <a:lnTo>
                    <a:pt x="419" y="243"/>
                  </a:lnTo>
                  <a:lnTo>
                    <a:pt x="424" y="225"/>
                  </a:lnTo>
                  <a:lnTo>
                    <a:pt x="431" y="209"/>
                  </a:lnTo>
                  <a:lnTo>
                    <a:pt x="436" y="195"/>
                  </a:lnTo>
                  <a:lnTo>
                    <a:pt x="441" y="185"/>
                  </a:lnTo>
                  <a:lnTo>
                    <a:pt x="448" y="167"/>
                  </a:lnTo>
                  <a:lnTo>
                    <a:pt x="453" y="155"/>
                  </a:lnTo>
                  <a:lnTo>
                    <a:pt x="459" y="141"/>
                  </a:lnTo>
                  <a:lnTo>
                    <a:pt x="464" y="133"/>
                  </a:lnTo>
                  <a:lnTo>
                    <a:pt x="471" y="120"/>
                  </a:lnTo>
                  <a:lnTo>
                    <a:pt x="476" y="110"/>
                  </a:lnTo>
                  <a:lnTo>
                    <a:pt x="481" y="101"/>
                  </a:lnTo>
                  <a:lnTo>
                    <a:pt x="488" y="96"/>
                  </a:lnTo>
                  <a:lnTo>
                    <a:pt x="494" y="87"/>
                  </a:lnTo>
                  <a:lnTo>
                    <a:pt x="499" y="82"/>
                  </a:lnTo>
                  <a:lnTo>
                    <a:pt x="504" y="75"/>
                  </a:lnTo>
                  <a:lnTo>
                    <a:pt x="511" y="71"/>
                  </a:lnTo>
                  <a:lnTo>
                    <a:pt x="516" y="66"/>
                  </a:lnTo>
                  <a:lnTo>
                    <a:pt x="522" y="59"/>
                  </a:lnTo>
                  <a:lnTo>
                    <a:pt x="529" y="56"/>
                  </a:lnTo>
                  <a:lnTo>
                    <a:pt x="534" y="54"/>
                  </a:lnTo>
                  <a:lnTo>
                    <a:pt x="539" y="51"/>
                  </a:lnTo>
                  <a:lnTo>
                    <a:pt x="544" y="51"/>
                  </a:lnTo>
                  <a:lnTo>
                    <a:pt x="551" y="47"/>
                  </a:lnTo>
                  <a:lnTo>
                    <a:pt x="556" y="40"/>
                  </a:lnTo>
                  <a:lnTo>
                    <a:pt x="562" y="38"/>
                  </a:lnTo>
                  <a:lnTo>
                    <a:pt x="569" y="42"/>
                  </a:lnTo>
                  <a:lnTo>
                    <a:pt x="574" y="35"/>
                  </a:lnTo>
                  <a:lnTo>
                    <a:pt x="579" y="28"/>
                  </a:lnTo>
                  <a:lnTo>
                    <a:pt x="586" y="30"/>
                  </a:lnTo>
                  <a:lnTo>
                    <a:pt x="591" y="31"/>
                  </a:lnTo>
                  <a:lnTo>
                    <a:pt x="597" y="31"/>
                  </a:lnTo>
                  <a:lnTo>
                    <a:pt x="602" y="23"/>
                  </a:lnTo>
                  <a:lnTo>
                    <a:pt x="609" y="28"/>
                  </a:lnTo>
                  <a:lnTo>
                    <a:pt x="614" y="28"/>
                  </a:lnTo>
                  <a:lnTo>
                    <a:pt x="619" y="28"/>
                  </a:lnTo>
                  <a:lnTo>
                    <a:pt x="626" y="24"/>
                  </a:lnTo>
                  <a:lnTo>
                    <a:pt x="631" y="24"/>
                  </a:lnTo>
                  <a:lnTo>
                    <a:pt x="637" y="24"/>
                  </a:lnTo>
                  <a:lnTo>
                    <a:pt x="642" y="23"/>
                  </a:lnTo>
                  <a:lnTo>
                    <a:pt x="649" y="17"/>
                  </a:lnTo>
                  <a:lnTo>
                    <a:pt x="654" y="21"/>
                  </a:lnTo>
                  <a:lnTo>
                    <a:pt x="659" y="23"/>
                  </a:lnTo>
                  <a:lnTo>
                    <a:pt x="666" y="19"/>
                  </a:lnTo>
                  <a:lnTo>
                    <a:pt x="672" y="17"/>
                  </a:lnTo>
                  <a:lnTo>
                    <a:pt x="677" y="17"/>
                  </a:lnTo>
                  <a:lnTo>
                    <a:pt x="682" y="17"/>
                  </a:lnTo>
                  <a:lnTo>
                    <a:pt x="689" y="16"/>
                  </a:lnTo>
                  <a:lnTo>
                    <a:pt x="694" y="12"/>
                  </a:lnTo>
                  <a:lnTo>
                    <a:pt x="700" y="19"/>
                  </a:lnTo>
                  <a:lnTo>
                    <a:pt x="707" y="19"/>
                  </a:lnTo>
                  <a:lnTo>
                    <a:pt x="712" y="16"/>
                  </a:lnTo>
                  <a:lnTo>
                    <a:pt x="717" y="16"/>
                  </a:lnTo>
                  <a:lnTo>
                    <a:pt x="722" y="14"/>
                  </a:lnTo>
                  <a:lnTo>
                    <a:pt x="729" y="14"/>
                  </a:lnTo>
                  <a:lnTo>
                    <a:pt x="734" y="19"/>
                  </a:lnTo>
                  <a:lnTo>
                    <a:pt x="740" y="14"/>
                  </a:lnTo>
                  <a:lnTo>
                    <a:pt x="747" y="19"/>
                  </a:lnTo>
                  <a:lnTo>
                    <a:pt x="752" y="14"/>
                  </a:lnTo>
                  <a:lnTo>
                    <a:pt x="757" y="17"/>
                  </a:lnTo>
                  <a:lnTo>
                    <a:pt x="762" y="14"/>
                  </a:lnTo>
                  <a:lnTo>
                    <a:pt x="769" y="17"/>
                  </a:lnTo>
                  <a:lnTo>
                    <a:pt x="775" y="16"/>
                  </a:lnTo>
                  <a:lnTo>
                    <a:pt x="780" y="12"/>
                  </a:lnTo>
                  <a:lnTo>
                    <a:pt x="787" y="17"/>
                  </a:lnTo>
                  <a:lnTo>
                    <a:pt x="792" y="17"/>
                  </a:lnTo>
                  <a:lnTo>
                    <a:pt x="797" y="19"/>
                  </a:lnTo>
                  <a:lnTo>
                    <a:pt x="804" y="12"/>
                  </a:lnTo>
                  <a:lnTo>
                    <a:pt x="809" y="16"/>
                  </a:lnTo>
                  <a:lnTo>
                    <a:pt x="815" y="17"/>
                  </a:lnTo>
                  <a:lnTo>
                    <a:pt x="820" y="19"/>
                  </a:lnTo>
                  <a:lnTo>
                    <a:pt x="827" y="14"/>
                  </a:lnTo>
                  <a:lnTo>
                    <a:pt x="832" y="16"/>
                  </a:lnTo>
                  <a:lnTo>
                    <a:pt x="837" y="16"/>
                  </a:lnTo>
                  <a:lnTo>
                    <a:pt x="844" y="19"/>
                  </a:lnTo>
                  <a:lnTo>
                    <a:pt x="850" y="16"/>
                  </a:lnTo>
                  <a:lnTo>
                    <a:pt x="855" y="14"/>
                  </a:lnTo>
                  <a:lnTo>
                    <a:pt x="860" y="10"/>
                  </a:lnTo>
                  <a:lnTo>
                    <a:pt x="867" y="16"/>
                  </a:lnTo>
                  <a:lnTo>
                    <a:pt x="872" y="14"/>
                  </a:lnTo>
                  <a:lnTo>
                    <a:pt x="878" y="16"/>
                  </a:lnTo>
                  <a:lnTo>
                    <a:pt x="884" y="14"/>
                  </a:lnTo>
                  <a:lnTo>
                    <a:pt x="890" y="21"/>
                  </a:lnTo>
                  <a:lnTo>
                    <a:pt x="895" y="17"/>
                  </a:lnTo>
                  <a:lnTo>
                    <a:pt x="900" y="21"/>
                  </a:lnTo>
                  <a:lnTo>
                    <a:pt x="907" y="10"/>
                  </a:lnTo>
                  <a:lnTo>
                    <a:pt x="912" y="19"/>
                  </a:lnTo>
                  <a:lnTo>
                    <a:pt x="918" y="19"/>
                  </a:lnTo>
                  <a:lnTo>
                    <a:pt x="925" y="19"/>
                  </a:lnTo>
                  <a:lnTo>
                    <a:pt x="930" y="17"/>
                  </a:lnTo>
                  <a:lnTo>
                    <a:pt x="935" y="19"/>
                  </a:lnTo>
                  <a:lnTo>
                    <a:pt x="940" y="23"/>
                  </a:lnTo>
                  <a:lnTo>
                    <a:pt x="947" y="23"/>
                  </a:lnTo>
                  <a:lnTo>
                    <a:pt x="953" y="23"/>
                  </a:lnTo>
                  <a:lnTo>
                    <a:pt x="958" y="19"/>
                  </a:lnTo>
                  <a:lnTo>
                    <a:pt x="965" y="21"/>
                  </a:lnTo>
                  <a:lnTo>
                    <a:pt x="970" y="17"/>
                  </a:lnTo>
                  <a:lnTo>
                    <a:pt x="975" y="23"/>
                  </a:lnTo>
                  <a:lnTo>
                    <a:pt x="980" y="21"/>
                  </a:lnTo>
                  <a:lnTo>
                    <a:pt x="987" y="21"/>
                  </a:lnTo>
                  <a:lnTo>
                    <a:pt x="993" y="16"/>
                  </a:lnTo>
                  <a:lnTo>
                    <a:pt x="998" y="23"/>
                  </a:lnTo>
                  <a:lnTo>
                    <a:pt x="1005" y="21"/>
                  </a:lnTo>
                  <a:lnTo>
                    <a:pt x="1010" y="21"/>
                  </a:lnTo>
                  <a:lnTo>
                    <a:pt x="1015" y="23"/>
                  </a:lnTo>
                  <a:lnTo>
                    <a:pt x="1021" y="19"/>
                  </a:lnTo>
                  <a:lnTo>
                    <a:pt x="1028" y="26"/>
                  </a:lnTo>
                  <a:lnTo>
                    <a:pt x="1033" y="24"/>
                  </a:lnTo>
                  <a:lnTo>
                    <a:pt x="1038" y="21"/>
                  </a:lnTo>
                  <a:lnTo>
                    <a:pt x="1045" y="19"/>
                  </a:lnTo>
                  <a:lnTo>
                    <a:pt x="1050" y="28"/>
                  </a:lnTo>
                  <a:lnTo>
                    <a:pt x="1056" y="28"/>
                  </a:lnTo>
                  <a:lnTo>
                    <a:pt x="1062" y="26"/>
                  </a:lnTo>
                  <a:lnTo>
                    <a:pt x="1068" y="23"/>
                  </a:lnTo>
                  <a:lnTo>
                    <a:pt x="1073" y="24"/>
                  </a:lnTo>
                  <a:lnTo>
                    <a:pt x="1078" y="26"/>
                  </a:lnTo>
                  <a:lnTo>
                    <a:pt x="1085" y="23"/>
                  </a:lnTo>
                  <a:lnTo>
                    <a:pt x="1090" y="26"/>
                  </a:lnTo>
                  <a:lnTo>
                    <a:pt x="1096" y="26"/>
                  </a:lnTo>
                  <a:lnTo>
                    <a:pt x="1103" y="24"/>
                  </a:lnTo>
                  <a:lnTo>
                    <a:pt x="1108" y="23"/>
                  </a:lnTo>
                  <a:lnTo>
                    <a:pt x="1113" y="28"/>
                  </a:lnTo>
                  <a:lnTo>
                    <a:pt x="1118" y="28"/>
                  </a:lnTo>
                  <a:lnTo>
                    <a:pt x="1125" y="24"/>
                  </a:lnTo>
                  <a:lnTo>
                    <a:pt x="1131" y="24"/>
                  </a:lnTo>
                  <a:lnTo>
                    <a:pt x="1136" y="28"/>
                  </a:lnTo>
                  <a:lnTo>
                    <a:pt x="1143" y="30"/>
                  </a:lnTo>
                  <a:lnTo>
                    <a:pt x="1148" y="28"/>
                  </a:lnTo>
                  <a:lnTo>
                    <a:pt x="1153" y="19"/>
                  </a:lnTo>
                  <a:lnTo>
                    <a:pt x="1158" y="26"/>
                  </a:lnTo>
                  <a:lnTo>
                    <a:pt x="1165" y="28"/>
                  </a:lnTo>
                  <a:lnTo>
                    <a:pt x="1171" y="30"/>
                  </a:lnTo>
                  <a:lnTo>
                    <a:pt x="1176" y="24"/>
                  </a:lnTo>
                  <a:lnTo>
                    <a:pt x="1183" y="23"/>
                  </a:lnTo>
                  <a:lnTo>
                    <a:pt x="1188" y="26"/>
                  </a:lnTo>
                  <a:lnTo>
                    <a:pt x="1193" y="26"/>
                  </a:lnTo>
                  <a:lnTo>
                    <a:pt x="1199" y="30"/>
                  </a:lnTo>
                  <a:lnTo>
                    <a:pt x="1206" y="28"/>
                  </a:lnTo>
                  <a:lnTo>
                    <a:pt x="1211" y="28"/>
                  </a:lnTo>
                  <a:lnTo>
                    <a:pt x="1216" y="24"/>
                  </a:lnTo>
                  <a:lnTo>
                    <a:pt x="1223" y="28"/>
                  </a:lnTo>
                  <a:lnTo>
                    <a:pt x="1228" y="24"/>
                  </a:lnTo>
                  <a:lnTo>
                    <a:pt x="1234" y="26"/>
                  </a:lnTo>
                  <a:lnTo>
                    <a:pt x="1239" y="28"/>
                  </a:lnTo>
                  <a:lnTo>
                    <a:pt x="1246" y="23"/>
                  </a:lnTo>
                  <a:lnTo>
                    <a:pt x="1251" y="21"/>
                  </a:lnTo>
                  <a:lnTo>
                    <a:pt x="1256" y="24"/>
                  </a:lnTo>
                  <a:lnTo>
                    <a:pt x="1263" y="21"/>
                  </a:lnTo>
                  <a:lnTo>
                    <a:pt x="1268" y="21"/>
                  </a:lnTo>
                  <a:lnTo>
                    <a:pt x="1274" y="23"/>
                  </a:lnTo>
                  <a:lnTo>
                    <a:pt x="1281" y="24"/>
                  </a:lnTo>
                  <a:lnTo>
                    <a:pt x="1286" y="23"/>
                  </a:lnTo>
                  <a:lnTo>
                    <a:pt x="1291" y="23"/>
                  </a:lnTo>
                  <a:lnTo>
                    <a:pt x="1296" y="24"/>
                  </a:lnTo>
                  <a:lnTo>
                    <a:pt x="1303" y="26"/>
                  </a:lnTo>
                  <a:lnTo>
                    <a:pt x="1309" y="23"/>
                  </a:lnTo>
                  <a:lnTo>
                    <a:pt x="1314" y="19"/>
                  </a:lnTo>
                  <a:lnTo>
                    <a:pt x="1321" y="21"/>
                  </a:lnTo>
                  <a:lnTo>
                    <a:pt x="1326" y="28"/>
                  </a:lnTo>
                  <a:lnTo>
                    <a:pt x="1331" y="23"/>
                  </a:lnTo>
                  <a:lnTo>
                    <a:pt x="1336" y="19"/>
                  </a:lnTo>
                  <a:lnTo>
                    <a:pt x="1343" y="21"/>
                  </a:lnTo>
                  <a:lnTo>
                    <a:pt x="1349" y="28"/>
                  </a:lnTo>
                  <a:lnTo>
                    <a:pt x="1354" y="21"/>
                  </a:lnTo>
                  <a:lnTo>
                    <a:pt x="1361" y="21"/>
                  </a:lnTo>
                  <a:lnTo>
                    <a:pt x="1366" y="23"/>
                  </a:lnTo>
                  <a:lnTo>
                    <a:pt x="1371" y="23"/>
                  </a:lnTo>
                  <a:lnTo>
                    <a:pt x="1377" y="21"/>
                  </a:lnTo>
                  <a:lnTo>
                    <a:pt x="1384" y="23"/>
                  </a:lnTo>
                  <a:lnTo>
                    <a:pt x="1389" y="24"/>
                  </a:lnTo>
                  <a:lnTo>
                    <a:pt x="1394" y="19"/>
                  </a:lnTo>
                  <a:lnTo>
                    <a:pt x="1401" y="23"/>
                  </a:lnTo>
                  <a:lnTo>
                    <a:pt x="1406" y="23"/>
                  </a:lnTo>
                  <a:lnTo>
                    <a:pt x="1412" y="24"/>
                  </a:lnTo>
                  <a:lnTo>
                    <a:pt x="1417" y="21"/>
                  </a:lnTo>
                  <a:lnTo>
                    <a:pt x="1424" y="21"/>
                  </a:lnTo>
                  <a:lnTo>
                    <a:pt x="1429" y="21"/>
                  </a:lnTo>
                  <a:lnTo>
                    <a:pt x="1434" y="21"/>
                  </a:lnTo>
                  <a:lnTo>
                    <a:pt x="1441" y="19"/>
                  </a:lnTo>
                  <a:lnTo>
                    <a:pt x="1446" y="17"/>
                  </a:lnTo>
                  <a:lnTo>
                    <a:pt x="1452" y="16"/>
                  </a:lnTo>
                  <a:lnTo>
                    <a:pt x="1457" y="21"/>
                  </a:lnTo>
                  <a:lnTo>
                    <a:pt x="1464" y="23"/>
                  </a:lnTo>
                  <a:lnTo>
                    <a:pt x="1469" y="21"/>
                  </a:lnTo>
                  <a:lnTo>
                    <a:pt x="1474" y="17"/>
                  </a:lnTo>
                  <a:lnTo>
                    <a:pt x="1481" y="21"/>
                  </a:lnTo>
                  <a:lnTo>
                    <a:pt x="1487" y="24"/>
                  </a:lnTo>
                  <a:lnTo>
                    <a:pt x="1492" y="17"/>
                  </a:lnTo>
                  <a:lnTo>
                    <a:pt x="1499" y="23"/>
                  </a:lnTo>
                  <a:lnTo>
                    <a:pt x="1504" y="21"/>
                  </a:lnTo>
                  <a:lnTo>
                    <a:pt x="1509" y="24"/>
                  </a:lnTo>
                  <a:lnTo>
                    <a:pt x="1514" y="24"/>
                  </a:lnTo>
                  <a:lnTo>
                    <a:pt x="1521" y="26"/>
                  </a:lnTo>
                  <a:lnTo>
                    <a:pt x="1527" y="23"/>
                  </a:lnTo>
                  <a:lnTo>
                    <a:pt x="1532" y="23"/>
                  </a:lnTo>
                  <a:lnTo>
                    <a:pt x="1539" y="19"/>
                  </a:lnTo>
                  <a:lnTo>
                    <a:pt x="1544" y="24"/>
                  </a:lnTo>
                  <a:lnTo>
                    <a:pt x="1549" y="24"/>
                  </a:lnTo>
                  <a:lnTo>
                    <a:pt x="1555" y="26"/>
                  </a:lnTo>
                  <a:lnTo>
                    <a:pt x="1562" y="23"/>
                  </a:lnTo>
                  <a:lnTo>
                    <a:pt x="1567" y="21"/>
                  </a:lnTo>
                  <a:lnTo>
                    <a:pt x="1572" y="23"/>
                  </a:lnTo>
                  <a:lnTo>
                    <a:pt x="1579" y="26"/>
                  </a:lnTo>
                  <a:lnTo>
                    <a:pt x="1584" y="21"/>
                  </a:lnTo>
                  <a:lnTo>
                    <a:pt x="1590" y="23"/>
                  </a:lnTo>
                  <a:lnTo>
                    <a:pt x="1595" y="17"/>
                  </a:lnTo>
                  <a:lnTo>
                    <a:pt x="1602" y="24"/>
                  </a:lnTo>
                  <a:lnTo>
                    <a:pt x="1607" y="17"/>
                  </a:lnTo>
                  <a:lnTo>
                    <a:pt x="1612" y="23"/>
                  </a:lnTo>
                  <a:lnTo>
                    <a:pt x="1619" y="21"/>
                  </a:lnTo>
                  <a:lnTo>
                    <a:pt x="1624" y="28"/>
                  </a:lnTo>
                  <a:lnTo>
                    <a:pt x="1630" y="21"/>
                  </a:lnTo>
                  <a:lnTo>
                    <a:pt x="1635" y="21"/>
                  </a:lnTo>
                  <a:lnTo>
                    <a:pt x="1642" y="23"/>
                  </a:lnTo>
                  <a:lnTo>
                    <a:pt x="1647" y="28"/>
                  </a:lnTo>
                  <a:lnTo>
                    <a:pt x="1652" y="23"/>
                  </a:lnTo>
                  <a:lnTo>
                    <a:pt x="1659" y="23"/>
                  </a:lnTo>
                  <a:lnTo>
                    <a:pt x="1665" y="24"/>
                  </a:lnTo>
                  <a:lnTo>
                    <a:pt x="1670" y="24"/>
                  </a:lnTo>
                  <a:lnTo>
                    <a:pt x="1675" y="26"/>
                  </a:lnTo>
                  <a:lnTo>
                    <a:pt x="1682" y="24"/>
                  </a:lnTo>
                  <a:lnTo>
                    <a:pt x="1687" y="23"/>
                  </a:lnTo>
                  <a:lnTo>
                    <a:pt x="1692" y="21"/>
                  </a:lnTo>
                  <a:lnTo>
                    <a:pt x="1699" y="23"/>
                  </a:lnTo>
                  <a:lnTo>
                    <a:pt x="1705" y="23"/>
                  </a:lnTo>
                  <a:lnTo>
                    <a:pt x="1710" y="21"/>
                  </a:lnTo>
                  <a:lnTo>
                    <a:pt x="1715" y="19"/>
                  </a:lnTo>
                  <a:lnTo>
                    <a:pt x="1722" y="21"/>
                  </a:lnTo>
                  <a:lnTo>
                    <a:pt x="1727" y="23"/>
                  </a:lnTo>
                  <a:lnTo>
                    <a:pt x="1733" y="23"/>
                  </a:lnTo>
                  <a:lnTo>
                    <a:pt x="1740" y="26"/>
                  </a:lnTo>
                  <a:lnTo>
                    <a:pt x="1745" y="23"/>
                  </a:lnTo>
                  <a:lnTo>
                    <a:pt x="1750" y="24"/>
                  </a:lnTo>
                  <a:lnTo>
                    <a:pt x="1757" y="26"/>
                  </a:lnTo>
                  <a:lnTo>
                    <a:pt x="1762" y="24"/>
                  </a:lnTo>
                  <a:lnTo>
                    <a:pt x="1767" y="21"/>
                  </a:lnTo>
                  <a:lnTo>
                    <a:pt x="1773" y="23"/>
                  </a:lnTo>
                  <a:lnTo>
                    <a:pt x="1780" y="21"/>
                  </a:lnTo>
                  <a:lnTo>
                    <a:pt x="1785" y="30"/>
                  </a:lnTo>
                  <a:lnTo>
                    <a:pt x="1790" y="26"/>
                  </a:lnTo>
                  <a:lnTo>
                    <a:pt x="1797" y="23"/>
                  </a:lnTo>
                  <a:lnTo>
                    <a:pt x="1802" y="26"/>
                  </a:lnTo>
                  <a:lnTo>
                    <a:pt x="1808" y="28"/>
                  </a:lnTo>
                  <a:lnTo>
                    <a:pt x="1813" y="28"/>
                  </a:lnTo>
                  <a:lnTo>
                    <a:pt x="1820" y="23"/>
                  </a:lnTo>
                  <a:lnTo>
                    <a:pt x="1825" y="23"/>
                  </a:lnTo>
                  <a:lnTo>
                    <a:pt x="1830" y="23"/>
                  </a:lnTo>
                  <a:lnTo>
                    <a:pt x="1837" y="19"/>
                  </a:lnTo>
                  <a:lnTo>
                    <a:pt x="1843" y="24"/>
                  </a:lnTo>
                  <a:lnTo>
                    <a:pt x="1848" y="23"/>
                  </a:lnTo>
                  <a:lnTo>
                    <a:pt x="1853" y="23"/>
                  </a:lnTo>
                  <a:lnTo>
                    <a:pt x="1860" y="21"/>
                  </a:lnTo>
                  <a:lnTo>
                    <a:pt x="1865" y="21"/>
                  </a:lnTo>
                  <a:lnTo>
                    <a:pt x="1870" y="24"/>
                  </a:lnTo>
                  <a:lnTo>
                    <a:pt x="1877" y="23"/>
                  </a:lnTo>
                  <a:lnTo>
                    <a:pt x="1883" y="24"/>
                  </a:lnTo>
                  <a:lnTo>
                    <a:pt x="1888" y="24"/>
                  </a:lnTo>
                  <a:lnTo>
                    <a:pt x="1893" y="23"/>
                  </a:lnTo>
                  <a:lnTo>
                    <a:pt x="1900" y="24"/>
                  </a:lnTo>
                  <a:lnTo>
                    <a:pt x="1905" y="17"/>
                  </a:lnTo>
                  <a:lnTo>
                    <a:pt x="1911" y="21"/>
                  </a:lnTo>
                  <a:lnTo>
                    <a:pt x="1918" y="23"/>
                  </a:lnTo>
                  <a:lnTo>
                    <a:pt x="1923" y="24"/>
                  </a:lnTo>
                  <a:lnTo>
                    <a:pt x="1928" y="26"/>
                  </a:lnTo>
                  <a:lnTo>
                    <a:pt x="1933" y="26"/>
                  </a:lnTo>
                  <a:lnTo>
                    <a:pt x="1940" y="23"/>
                  </a:lnTo>
                  <a:lnTo>
                    <a:pt x="1945" y="21"/>
                  </a:lnTo>
                  <a:lnTo>
                    <a:pt x="1951" y="14"/>
                  </a:lnTo>
                  <a:lnTo>
                    <a:pt x="1958" y="21"/>
                  </a:lnTo>
                  <a:lnTo>
                    <a:pt x="1963" y="24"/>
                  </a:lnTo>
                  <a:lnTo>
                    <a:pt x="1968" y="21"/>
                  </a:lnTo>
                  <a:lnTo>
                    <a:pt x="1975" y="16"/>
                  </a:lnTo>
                  <a:lnTo>
                    <a:pt x="1980" y="19"/>
                  </a:lnTo>
                  <a:lnTo>
                    <a:pt x="1986" y="19"/>
                  </a:lnTo>
                  <a:lnTo>
                    <a:pt x="1991" y="23"/>
                  </a:lnTo>
                  <a:lnTo>
                    <a:pt x="1998" y="19"/>
                  </a:lnTo>
                  <a:lnTo>
                    <a:pt x="2003" y="19"/>
                  </a:lnTo>
                  <a:lnTo>
                    <a:pt x="2008" y="21"/>
                  </a:lnTo>
                  <a:lnTo>
                    <a:pt x="2015" y="23"/>
                  </a:lnTo>
                  <a:lnTo>
                    <a:pt x="2021" y="23"/>
                  </a:lnTo>
                  <a:lnTo>
                    <a:pt x="2026" y="17"/>
                  </a:lnTo>
                  <a:lnTo>
                    <a:pt x="2031" y="21"/>
                  </a:lnTo>
                  <a:lnTo>
                    <a:pt x="2038" y="21"/>
                  </a:lnTo>
                  <a:lnTo>
                    <a:pt x="2043" y="23"/>
                  </a:lnTo>
                  <a:lnTo>
                    <a:pt x="2048" y="23"/>
                  </a:lnTo>
                  <a:lnTo>
                    <a:pt x="2055" y="23"/>
                  </a:lnTo>
                  <a:lnTo>
                    <a:pt x="2061" y="23"/>
                  </a:lnTo>
                  <a:lnTo>
                    <a:pt x="2066" y="23"/>
                  </a:lnTo>
                  <a:lnTo>
                    <a:pt x="2071" y="23"/>
                  </a:lnTo>
                  <a:lnTo>
                    <a:pt x="2078" y="24"/>
                  </a:lnTo>
                  <a:lnTo>
                    <a:pt x="2083" y="17"/>
                  </a:lnTo>
                  <a:lnTo>
                    <a:pt x="2089" y="24"/>
                  </a:lnTo>
                  <a:lnTo>
                    <a:pt x="2096" y="21"/>
                  </a:lnTo>
                  <a:lnTo>
                    <a:pt x="2101" y="19"/>
                  </a:lnTo>
                  <a:lnTo>
                    <a:pt x="2106" y="24"/>
                  </a:lnTo>
                  <a:lnTo>
                    <a:pt x="2111" y="21"/>
                  </a:lnTo>
                  <a:lnTo>
                    <a:pt x="2118" y="17"/>
                  </a:lnTo>
                  <a:lnTo>
                    <a:pt x="2123" y="17"/>
                  </a:lnTo>
                  <a:lnTo>
                    <a:pt x="2129" y="21"/>
                  </a:lnTo>
                  <a:lnTo>
                    <a:pt x="2136" y="19"/>
                  </a:lnTo>
                  <a:lnTo>
                    <a:pt x="2141" y="21"/>
                  </a:lnTo>
                  <a:lnTo>
                    <a:pt x="2146" y="23"/>
                  </a:lnTo>
                  <a:lnTo>
                    <a:pt x="2151" y="19"/>
                  </a:lnTo>
                  <a:lnTo>
                    <a:pt x="2158" y="19"/>
                  </a:lnTo>
                  <a:lnTo>
                    <a:pt x="2164" y="19"/>
                  </a:lnTo>
                  <a:lnTo>
                    <a:pt x="2169" y="17"/>
                  </a:lnTo>
                  <a:lnTo>
                    <a:pt x="2176" y="21"/>
                  </a:lnTo>
                  <a:lnTo>
                    <a:pt x="2181" y="19"/>
                  </a:lnTo>
                  <a:lnTo>
                    <a:pt x="2186" y="17"/>
                  </a:lnTo>
                  <a:lnTo>
                    <a:pt x="2193" y="23"/>
                  </a:lnTo>
                  <a:lnTo>
                    <a:pt x="2199" y="21"/>
                  </a:lnTo>
                  <a:lnTo>
                    <a:pt x="2204" y="17"/>
                  </a:lnTo>
                  <a:lnTo>
                    <a:pt x="2209" y="12"/>
                  </a:lnTo>
                  <a:lnTo>
                    <a:pt x="2216" y="17"/>
                  </a:lnTo>
                  <a:lnTo>
                    <a:pt x="2221" y="14"/>
                  </a:lnTo>
                  <a:lnTo>
                    <a:pt x="2226" y="17"/>
                  </a:lnTo>
                  <a:lnTo>
                    <a:pt x="2233" y="14"/>
                  </a:lnTo>
                  <a:lnTo>
                    <a:pt x="2239" y="23"/>
                  </a:lnTo>
                  <a:lnTo>
                    <a:pt x="2244" y="17"/>
                  </a:lnTo>
                  <a:lnTo>
                    <a:pt x="2249" y="14"/>
                  </a:lnTo>
                  <a:lnTo>
                    <a:pt x="2256" y="16"/>
                  </a:lnTo>
                  <a:lnTo>
                    <a:pt x="2261" y="17"/>
                  </a:lnTo>
                  <a:lnTo>
                    <a:pt x="2267" y="17"/>
                  </a:lnTo>
                  <a:lnTo>
                    <a:pt x="2274" y="14"/>
                  </a:lnTo>
                  <a:lnTo>
                    <a:pt x="2279" y="14"/>
                  </a:lnTo>
                  <a:lnTo>
                    <a:pt x="2284" y="17"/>
                  </a:lnTo>
                  <a:lnTo>
                    <a:pt x="2289" y="17"/>
                  </a:lnTo>
                  <a:lnTo>
                    <a:pt x="2296" y="12"/>
                  </a:lnTo>
                  <a:lnTo>
                    <a:pt x="2301" y="12"/>
                  </a:lnTo>
                  <a:lnTo>
                    <a:pt x="2307" y="16"/>
                  </a:lnTo>
                  <a:lnTo>
                    <a:pt x="2314" y="17"/>
                  </a:lnTo>
                  <a:lnTo>
                    <a:pt x="2319" y="14"/>
                  </a:lnTo>
                  <a:lnTo>
                    <a:pt x="2324" y="10"/>
                  </a:lnTo>
                  <a:lnTo>
                    <a:pt x="2329" y="10"/>
                  </a:lnTo>
                  <a:lnTo>
                    <a:pt x="2336" y="16"/>
                  </a:lnTo>
                  <a:lnTo>
                    <a:pt x="2342" y="14"/>
                  </a:lnTo>
                  <a:lnTo>
                    <a:pt x="2347" y="16"/>
                  </a:lnTo>
                  <a:lnTo>
                    <a:pt x="2354" y="17"/>
                  </a:lnTo>
                  <a:lnTo>
                    <a:pt x="2359" y="19"/>
                  </a:lnTo>
                  <a:lnTo>
                    <a:pt x="2364" y="17"/>
                  </a:lnTo>
                  <a:lnTo>
                    <a:pt x="2370" y="21"/>
                  </a:lnTo>
                  <a:lnTo>
                    <a:pt x="2377" y="14"/>
                  </a:lnTo>
                  <a:lnTo>
                    <a:pt x="2382" y="12"/>
                  </a:lnTo>
                  <a:lnTo>
                    <a:pt x="2387" y="16"/>
                  </a:lnTo>
                  <a:lnTo>
                    <a:pt x="2394" y="19"/>
                  </a:lnTo>
                  <a:lnTo>
                    <a:pt x="2399" y="19"/>
                  </a:lnTo>
                  <a:lnTo>
                    <a:pt x="2404" y="14"/>
                  </a:lnTo>
                  <a:lnTo>
                    <a:pt x="2411" y="12"/>
                  </a:lnTo>
                  <a:lnTo>
                    <a:pt x="2417" y="14"/>
                  </a:lnTo>
                  <a:lnTo>
                    <a:pt x="2422" y="14"/>
                  </a:lnTo>
                  <a:lnTo>
                    <a:pt x="2427" y="16"/>
                  </a:lnTo>
                  <a:lnTo>
                    <a:pt x="2434" y="10"/>
                  </a:lnTo>
                  <a:lnTo>
                    <a:pt x="2439" y="14"/>
                  </a:lnTo>
                  <a:lnTo>
                    <a:pt x="2445" y="16"/>
                  </a:lnTo>
                  <a:lnTo>
                    <a:pt x="2452" y="16"/>
                  </a:lnTo>
                  <a:lnTo>
                    <a:pt x="2457" y="10"/>
                  </a:lnTo>
                  <a:lnTo>
                    <a:pt x="2462" y="14"/>
                  </a:lnTo>
                  <a:lnTo>
                    <a:pt x="2467" y="14"/>
                  </a:lnTo>
                  <a:lnTo>
                    <a:pt x="2474" y="16"/>
                  </a:lnTo>
                  <a:lnTo>
                    <a:pt x="2479" y="14"/>
                  </a:lnTo>
                  <a:lnTo>
                    <a:pt x="2485" y="12"/>
                  </a:lnTo>
                  <a:lnTo>
                    <a:pt x="2492" y="14"/>
                  </a:lnTo>
                  <a:lnTo>
                    <a:pt x="2497" y="14"/>
                  </a:lnTo>
                  <a:lnTo>
                    <a:pt x="2502" y="14"/>
                  </a:lnTo>
                  <a:lnTo>
                    <a:pt x="2507" y="12"/>
                  </a:lnTo>
                  <a:lnTo>
                    <a:pt x="2514" y="14"/>
                  </a:lnTo>
                  <a:lnTo>
                    <a:pt x="2520" y="16"/>
                  </a:lnTo>
                  <a:lnTo>
                    <a:pt x="2525" y="10"/>
                  </a:lnTo>
                  <a:lnTo>
                    <a:pt x="2532" y="10"/>
                  </a:lnTo>
                  <a:lnTo>
                    <a:pt x="2537" y="14"/>
                  </a:lnTo>
                  <a:lnTo>
                    <a:pt x="2542" y="14"/>
                  </a:lnTo>
                  <a:lnTo>
                    <a:pt x="2548" y="16"/>
                  </a:lnTo>
                  <a:lnTo>
                    <a:pt x="2555" y="16"/>
                  </a:lnTo>
                  <a:lnTo>
                    <a:pt x="2560" y="16"/>
                  </a:lnTo>
                  <a:lnTo>
                    <a:pt x="2565" y="14"/>
                  </a:lnTo>
                  <a:lnTo>
                    <a:pt x="2572" y="14"/>
                  </a:lnTo>
                  <a:lnTo>
                    <a:pt x="2577" y="16"/>
                  </a:lnTo>
                  <a:lnTo>
                    <a:pt x="2582" y="3"/>
                  </a:lnTo>
                  <a:lnTo>
                    <a:pt x="2588" y="17"/>
                  </a:lnTo>
                  <a:lnTo>
                    <a:pt x="2595" y="16"/>
                  </a:lnTo>
                  <a:lnTo>
                    <a:pt x="2600" y="14"/>
                  </a:lnTo>
                  <a:lnTo>
                    <a:pt x="2605" y="16"/>
                  </a:lnTo>
                  <a:lnTo>
                    <a:pt x="2612" y="19"/>
                  </a:lnTo>
                  <a:lnTo>
                    <a:pt x="2617" y="12"/>
                  </a:lnTo>
                  <a:lnTo>
                    <a:pt x="2623" y="10"/>
                  </a:lnTo>
                  <a:lnTo>
                    <a:pt x="2628" y="16"/>
                  </a:lnTo>
                  <a:lnTo>
                    <a:pt x="2635" y="16"/>
                  </a:lnTo>
                  <a:lnTo>
                    <a:pt x="2640" y="12"/>
                  </a:lnTo>
                  <a:lnTo>
                    <a:pt x="2645" y="9"/>
                  </a:lnTo>
                  <a:lnTo>
                    <a:pt x="2652" y="9"/>
                  </a:lnTo>
                  <a:lnTo>
                    <a:pt x="2657" y="14"/>
                  </a:lnTo>
                  <a:lnTo>
                    <a:pt x="2663" y="10"/>
                  </a:lnTo>
                  <a:lnTo>
                    <a:pt x="2670" y="16"/>
                  </a:lnTo>
                  <a:lnTo>
                    <a:pt x="2675" y="12"/>
                  </a:lnTo>
                  <a:lnTo>
                    <a:pt x="2678" y="12"/>
                  </a:lnTo>
                </a:path>
              </a:pathLst>
            </a:custGeom>
            <a:noFill/>
            <a:ln w="317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141" name="Freeform 12">
              <a:extLst>
                <a:ext uri="{FF2B5EF4-FFF2-40B4-BE49-F238E27FC236}">
                  <a16:creationId xmlns:a16="http://schemas.microsoft.com/office/drawing/2014/main" id="{4DE12F17-B4D5-4EF4-8B73-3F67110099AE}"/>
                </a:ext>
              </a:extLst>
            </p:cNvPr>
            <p:cNvSpPr>
              <a:spLocks/>
            </p:cNvSpPr>
            <p:nvPr/>
          </p:nvSpPr>
          <p:spPr bwMode="auto">
            <a:xfrm>
              <a:off x="1041" y="2306"/>
              <a:ext cx="4095" cy="1081"/>
            </a:xfrm>
            <a:custGeom>
              <a:avLst/>
              <a:gdLst>
                <a:gd name="T0" fmla="*/ 9933 w 2678"/>
                <a:gd name="T1" fmla="*/ 52745 h 580"/>
                <a:gd name="T2" fmla="*/ 21246 w 2678"/>
                <a:gd name="T3" fmla="*/ 59151 h 580"/>
                <a:gd name="T4" fmla="*/ 33055 w 2678"/>
                <a:gd name="T5" fmla="*/ 61339 h 580"/>
                <a:gd name="T6" fmla="*/ 44476 w 2678"/>
                <a:gd name="T7" fmla="*/ 82950 h 580"/>
                <a:gd name="T8" fmla="*/ 55712 w 2678"/>
                <a:gd name="T9" fmla="*/ 61339 h 580"/>
                <a:gd name="T10" fmla="*/ 67526 w 2678"/>
                <a:gd name="T11" fmla="*/ 82950 h 580"/>
                <a:gd name="T12" fmla="*/ 78981 w 2678"/>
                <a:gd name="T13" fmla="*/ 1285848 h 580"/>
                <a:gd name="T14" fmla="*/ 90215 w 2678"/>
                <a:gd name="T15" fmla="*/ 1554189 h 580"/>
                <a:gd name="T16" fmla="*/ 101961 w 2678"/>
                <a:gd name="T17" fmla="*/ 894762 h 580"/>
                <a:gd name="T18" fmla="*/ 113317 w 2678"/>
                <a:gd name="T19" fmla="*/ 473815 h 580"/>
                <a:gd name="T20" fmla="*/ 124683 w 2678"/>
                <a:gd name="T21" fmla="*/ 245933 h 580"/>
                <a:gd name="T22" fmla="*/ 135944 w 2678"/>
                <a:gd name="T23" fmla="*/ 150565 h 580"/>
                <a:gd name="T24" fmla="*/ 147694 w 2678"/>
                <a:gd name="T25" fmla="*/ 98306 h 580"/>
                <a:gd name="T26" fmla="*/ 159142 w 2678"/>
                <a:gd name="T27" fmla="*/ 82950 h 580"/>
                <a:gd name="T28" fmla="*/ 170499 w 2678"/>
                <a:gd name="T29" fmla="*/ 105834 h 580"/>
                <a:gd name="T30" fmla="*/ 182188 w 2678"/>
                <a:gd name="T31" fmla="*/ 82950 h 580"/>
                <a:gd name="T32" fmla="*/ 193664 w 2678"/>
                <a:gd name="T33" fmla="*/ 82950 h 580"/>
                <a:gd name="T34" fmla="*/ 205002 w 2678"/>
                <a:gd name="T35" fmla="*/ 82950 h 580"/>
                <a:gd name="T36" fmla="*/ 216746 w 2678"/>
                <a:gd name="T37" fmla="*/ 82950 h 580"/>
                <a:gd name="T38" fmla="*/ 227982 w 2678"/>
                <a:gd name="T39" fmla="*/ 82950 h 580"/>
                <a:gd name="T40" fmla="*/ 239357 w 2678"/>
                <a:gd name="T41" fmla="*/ 75407 h 580"/>
                <a:gd name="T42" fmla="*/ 251115 w 2678"/>
                <a:gd name="T43" fmla="*/ 75407 h 580"/>
                <a:gd name="T44" fmla="*/ 262520 w 2678"/>
                <a:gd name="T45" fmla="*/ 82950 h 580"/>
                <a:gd name="T46" fmla="*/ 273928 w 2678"/>
                <a:gd name="T47" fmla="*/ 83915 h 580"/>
                <a:gd name="T48" fmla="*/ 285677 w 2678"/>
                <a:gd name="T49" fmla="*/ 105834 h 580"/>
                <a:gd name="T50" fmla="*/ 296913 w 2678"/>
                <a:gd name="T51" fmla="*/ 105834 h 580"/>
                <a:gd name="T52" fmla="*/ 308382 w 2678"/>
                <a:gd name="T53" fmla="*/ 98306 h 580"/>
                <a:gd name="T54" fmla="*/ 320199 w 2678"/>
                <a:gd name="T55" fmla="*/ 98306 h 580"/>
                <a:gd name="T56" fmla="*/ 331432 w 2678"/>
                <a:gd name="T57" fmla="*/ 98306 h 580"/>
                <a:gd name="T58" fmla="*/ 342518 w 2678"/>
                <a:gd name="T59" fmla="*/ 98306 h 580"/>
                <a:gd name="T60" fmla="*/ 354256 w 2678"/>
                <a:gd name="T61" fmla="*/ 91417 h 580"/>
                <a:gd name="T62" fmla="*/ 366006 w 2678"/>
                <a:gd name="T63" fmla="*/ 98306 h 580"/>
                <a:gd name="T64" fmla="*/ 377084 w 2678"/>
                <a:gd name="T65" fmla="*/ 109371 h 580"/>
                <a:gd name="T66" fmla="*/ 388615 w 2678"/>
                <a:gd name="T67" fmla="*/ 105834 h 580"/>
                <a:gd name="T68" fmla="*/ 400360 w 2678"/>
                <a:gd name="T69" fmla="*/ 82950 h 580"/>
                <a:gd name="T70" fmla="*/ 411448 w 2678"/>
                <a:gd name="T71" fmla="*/ 121309 h 580"/>
                <a:gd name="T72" fmla="*/ 422782 w 2678"/>
                <a:gd name="T73" fmla="*/ 75407 h 580"/>
                <a:gd name="T74" fmla="*/ 434864 w 2678"/>
                <a:gd name="T75" fmla="*/ 83915 h 580"/>
                <a:gd name="T76" fmla="*/ 445991 w 2678"/>
                <a:gd name="T77" fmla="*/ 83915 h 580"/>
                <a:gd name="T78" fmla="*/ 457252 w 2678"/>
                <a:gd name="T79" fmla="*/ 98306 h 580"/>
                <a:gd name="T80" fmla="*/ 469050 w 2678"/>
                <a:gd name="T81" fmla="*/ 91417 h 580"/>
                <a:gd name="T82" fmla="*/ 480571 w 2678"/>
                <a:gd name="T83" fmla="*/ 82950 h 580"/>
                <a:gd name="T84" fmla="*/ 491762 w 2678"/>
                <a:gd name="T85" fmla="*/ 105834 h 580"/>
                <a:gd name="T86" fmla="*/ 503517 w 2678"/>
                <a:gd name="T87" fmla="*/ 98306 h 580"/>
                <a:gd name="T88" fmla="*/ 515114 w 2678"/>
                <a:gd name="T89" fmla="*/ 109371 h 580"/>
                <a:gd name="T90" fmla="*/ 526235 w 2678"/>
                <a:gd name="T91" fmla="*/ 91417 h 580"/>
                <a:gd name="T92" fmla="*/ 537466 w 2678"/>
                <a:gd name="T93" fmla="*/ 105834 h 580"/>
                <a:gd name="T94" fmla="*/ 549588 w 2678"/>
                <a:gd name="T95" fmla="*/ 82950 h 580"/>
                <a:gd name="T96" fmla="*/ 560695 w 2678"/>
                <a:gd name="T97" fmla="*/ 82950 h 580"/>
                <a:gd name="T98" fmla="*/ 571974 w 2678"/>
                <a:gd name="T99" fmla="*/ 68755 h 580"/>
                <a:gd name="T100" fmla="*/ 583718 w 2678"/>
                <a:gd name="T101" fmla="*/ 61339 h 580"/>
                <a:gd name="T102" fmla="*/ 595205 w 2678"/>
                <a:gd name="T103" fmla="*/ 52745 h 580"/>
                <a:gd name="T104" fmla="*/ 606551 w 2678"/>
                <a:gd name="T105" fmla="*/ 45024 h 580"/>
                <a:gd name="T106" fmla="*/ 618258 w 2678"/>
                <a:gd name="T107" fmla="*/ 61339 h 580"/>
                <a:gd name="T108" fmla="*/ 629716 w 2678"/>
                <a:gd name="T109" fmla="*/ 59151 h 580"/>
                <a:gd name="T110" fmla="*/ 640898 w 2678"/>
                <a:gd name="T111" fmla="*/ 59151 h 580"/>
                <a:gd name="T112" fmla="*/ 652648 w 2678"/>
                <a:gd name="T113" fmla="*/ 52745 h 580"/>
                <a:gd name="T114" fmla="*/ 664000 w 2678"/>
                <a:gd name="T115" fmla="*/ 68755 h 5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78"/>
                <a:gd name="T175" fmla="*/ 0 h 580"/>
                <a:gd name="T176" fmla="*/ 2678 w 2678"/>
                <a:gd name="T177" fmla="*/ 580 h 5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78" h="580">
                  <a:moveTo>
                    <a:pt x="0" y="11"/>
                  </a:moveTo>
                  <a:lnTo>
                    <a:pt x="5" y="12"/>
                  </a:lnTo>
                  <a:lnTo>
                    <a:pt x="12" y="16"/>
                  </a:lnTo>
                  <a:lnTo>
                    <a:pt x="17" y="14"/>
                  </a:lnTo>
                  <a:lnTo>
                    <a:pt x="22" y="12"/>
                  </a:lnTo>
                  <a:lnTo>
                    <a:pt x="28" y="7"/>
                  </a:lnTo>
                  <a:lnTo>
                    <a:pt x="35" y="18"/>
                  </a:lnTo>
                  <a:lnTo>
                    <a:pt x="40" y="16"/>
                  </a:lnTo>
                  <a:lnTo>
                    <a:pt x="45" y="16"/>
                  </a:lnTo>
                  <a:lnTo>
                    <a:pt x="52" y="12"/>
                  </a:lnTo>
                  <a:lnTo>
                    <a:pt x="57" y="16"/>
                  </a:lnTo>
                  <a:lnTo>
                    <a:pt x="63" y="18"/>
                  </a:lnTo>
                  <a:lnTo>
                    <a:pt x="68" y="19"/>
                  </a:lnTo>
                  <a:lnTo>
                    <a:pt x="75" y="19"/>
                  </a:lnTo>
                  <a:lnTo>
                    <a:pt x="80" y="18"/>
                  </a:lnTo>
                  <a:lnTo>
                    <a:pt x="85" y="18"/>
                  </a:lnTo>
                  <a:lnTo>
                    <a:pt x="92" y="18"/>
                  </a:lnTo>
                  <a:lnTo>
                    <a:pt x="97" y="14"/>
                  </a:lnTo>
                  <a:lnTo>
                    <a:pt x="103" y="14"/>
                  </a:lnTo>
                  <a:lnTo>
                    <a:pt x="108" y="23"/>
                  </a:lnTo>
                  <a:lnTo>
                    <a:pt x="115" y="14"/>
                  </a:lnTo>
                  <a:lnTo>
                    <a:pt x="120" y="16"/>
                  </a:lnTo>
                  <a:lnTo>
                    <a:pt x="125" y="18"/>
                  </a:lnTo>
                  <a:lnTo>
                    <a:pt x="132" y="19"/>
                  </a:lnTo>
                  <a:lnTo>
                    <a:pt x="138" y="14"/>
                  </a:lnTo>
                  <a:lnTo>
                    <a:pt x="143" y="18"/>
                  </a:lnTo>
                  <a:lnTo>
                    <a:pt x="150" y="18"/>
                  </a:lnTo>
                  <a:lnTo>
                    <a:pt x="155" y="16"/>
                  </a:lnTo>
                  <a:lnTo>
                    <a:pt x="160" y="25"/>
                  </a:lnTo>
                  <a:lnTo>
                    <a:pt x="166" y="19"/>
                  </a:lnTo>
                  <a:lnTo>
                    <a:pt x="173" y="19"/>
                  </a:lnTo>
                  <a:lnTo>
                    <a:pt x="178" y="25"/>
                  </a:lnTo>
                  <a:lnTo>
                    <a:pt x="183" y="21"/>
                  </a:lnTo>
                  <a:lnTo>
                    <a:pt x="190" y="16"/>
                  </a:lnTo>
                  <a:lnTo>
                    <a:pt x="195" y="18"/>
                  </a:lnTo>
                  <a:lnTo>
                    <a:pt x="200" y="21"/>
                  </a:lnTo>
                  <a:lnTo>
                    <a:pt x="206" y="21"/>
                  </a:lnTo>
                  <a:lnTo>
                    <a:pt x="213" y="18"/>
                  </a:lnTo>
                  <a:lnTo>
                    <a:pt x="218" y="19"/>
                  </a:lnTo>
                  <a:lnTo>
                    <a:pt x="223" y="19"/>
                  </a:lnTo>
                  <a:lnTo>
                    <a:pt x="230" y="21"/>
                  </a:lnTo>
                  <a:lnTo>
                    <a:pt x="235" y="19"/>
                  </a:lnTo>
                  <a:lnTo>
                    <a:pt x="241" y="19"/>
                  </a:lnTo>
                  <a:lnTo>
                    <a:pt x="246" y="21"/>
                  </a:lnTo>
                  <a:lnTo>
                    <a:pt x="253" y="18"/>
                  </a:lnTo>
                  <a:lnTo>
                    <a:pt x="258" y="21"/>
                  </a:lnTo>
                  <a:lnTo>
                    <a:pt x="263" y="25"/>
                  </a:lnTo>
                  <a:lnTo>
                    <a:pt x="270" y="25"/>
                  </a:lnTo>
                  <a:lnTo>
                    <a:pt x="275" y="25"/>
                  </a:lnTo>
                  <a:lnTo>
                    <a:pt x="281" y="25"/>
                  </a:lnTo>
                  <a:lnTo>
                    <a:pt x="286" y="46"/>
                  </a:lnTo>
                  <a:lnTo>
                    <a:pt x="293" y="25"/>
                  </a:lnTo>
                  <a:lnTo>
                    <a:pt x="298" y="28"/>
                  </a:lnTo>
                  <a:lnTo>
                    <a:pt x="303" y="75"/>
                  </a:lnTo>
                  <a:lnTo>
                    <a:pt x="310" y="206"/>
                  </a:lnTo>
                  <a:lnTo>
                    <a:pt x="316" y="393"/>
                  </a:lnTo>
                  <a:lnTo>
                    <a:pt x="321" y="533"/>
                  </a:lnTo>
                  <a:lnTo>
                    <a:pt x="326" y="578"/>
                  </a:lnTo>
                  <a:lnTo>
                    <a:pt x="333" y="580"/>
                  </a:lnTo>
                  <a:lnTo>
                    <a:pt x="338" y="569"/>
                  </a:lnTo>
                  <a:lnTo>
                    <a:pt x="344" y="545"/>
                  </a:lnTo>
                  <a:lnTo>
                    <a:pt x="351" y="524"/>
                  </a:lnTo>
                  <a:lnTo>
                    <a:pt x="356" y="501"/>
                  </a:lnTo>
                  <a:lnTo>
                    <a:pt x="361" y="475"/>
                  </a:lnTo>
                  <a:lnTo>
                    <a:pt x="368" y="444"/>
                  </a:lnTo>
                  <a:lnTo>
                    <a:pt x="373" y="417"/>
                  </a:lnTo>
                  <a:lnTo>
                    <a:pt x="378" y="391"/>
                  </a:lnTo>
                  <a:lnTo>
                    <a:pt x="384" y="367"/>
                  </a:lnTo>
                  <a:lnTo>
                    <a:pt x="391" y="337"/>
                  </a:lnTo>
                  <a:lnTo>
                    <a:pt x="396" y="313"/>
                  </a:lnTo>
                  <a:lnTo>
                    <a:pt x="401" y="290"/>
                  </a:lnTo>
                  <a:lnTo>
                    <a:pt x="408" y="273"/>
                  </a:lnTo>
                  <a:lnTo>
                    <a:pt x="413" y="248"/>
                  </a:lnTo>
                  <a:lnTo>
                    <a:pt x="419" y="232"/>
                  </a:lnTo>
                  <a:lnTo>
                    <a:pt x="424" y="213"/>
                  </a:lnTo>
                  <a:lnTo>
                    <a:pt x="431" y="199"/>
                  </a:lnTo>
                  <a:lnTo>
                    <a:pt x="436" y="182"/>
                  </a:lnTo>
                  <a:lnTo>
                    <a:pt x="441" y="173"/>
                  </a:lnTo>
                  <a:lnTo>
                    <a:pt x="448" y="156"/>
                  </a:lnTo>
                  <a:lnTo>
                    <a:pt x="453" y="145"/>
                  </a:lnTo>
                  <a:lnTo>
                    <a:pt x="459" y="129"/>
                  </a:lnTo>
                  <a:lnTo>
                    <a:pt x="464" y="122"/>
                  </a:lnTo>
                  <a:lnTo>
                    <a:pt x="471" y="114"/>
                  </a:lnTo>
                  <a:lnTo>
                    <a:pt x="476" y="103"/>
                  </a:lnTo>
                  <a:lnTo>
                    <a:pt x="481" y="98"/>
                  </a:lnTo>
                  <a:lnTo>
                    <a:pt x="488" y="91"/>
                  </a:lnTo>
                  <a:lnTo>
                    <a:pt x="494" y="82"/>
                  </a:lnTo>
                  <a:lnTo>
                    <a:pt x="499" y="75"/>
                  </a:lnTo>
                  <a:lnTo>
                    <a:pt x="504" y="70"/>
                  </a:lnTo>
                  <a:lnTo>
                    <a:pt x="511" y="65"/>
                  </a:lnTo>
                  <a:lnTo>
                    <a:pt x="516" y="58"/>
                  </a:lnTo>
                  <a:lnTo>
                    <a:pt x="522" y="56"/>
                  </a:lnTo>
                  <a:lnTo>
                    <a:pt x="529" y="58"/>
                  </a:lnTo>
                  <a:lnTo>
                    <a:pt x="534" y="51"/>
                  </a:lnTo>
                  <a:lnTo>
                    <a:pt x="539" y="51"/>
                  </a:lnTo>
                  <a:lnTo>
                    <a:pt x="544" y="46"/>
                  </a:lnTo>
                  <a:lnTo>
                    <a:pt x="551" y="49"/>
                  </a:lnTo>
                  <a:lnTo>
                    <a:pt x="556" y="42"/>
                  </a:lnTo>
                  <a:lnTo>
                    <a:pt x="562" y="40"/>
                  </a:lnTo>
                  <a:lnTo>
                    <a:pt x="569" y="37"/>
                  </a:lnTo>
                  <a:lnTo>
                    <a:pt x="574" y="35"/>
                  </a:lnTo>
                  <a:lnTo>
                    <a:pt x="579" y="33"/>
                  </a:lnTo>
                  <a:lnTo>
                    <a:pt x="586" y="32"/>
                  </a:lnTo>
                  <a:lnTo>
                    <a:pt x="591" y="30"/>
                  </a:lnTo>
                  <a:lnTo>
                    <a:pt x="597" y="30"/>
                  </a:lnTo>
                  <a:lnTo>
                    <a:pt x="602" y="26"/>
                  </a:lnTo>
                  <a:lnTo>
                    <a:pt x="609" y="25"/>
                  </a:lnTo>
                  <a:lnTo>
                    <a:pt x="614" y="25"/>
                  </a:lnTo>
                  <a:lnTo>
                    <a:pt x="619" y="26"/>
                  </a:lnTo>
                  <a:lnTo>
                    <a:pt x="626" y="28"/>
                  </a:lnTo>
                  <a:lnTo>
                    <a:pt x="631" y="25"/>
                  </a:lnTo>
                  <a:lnTo>
                    <a:pt x="637" y="25"/>
                  </a:lnTo>
                  <a:lnTo>
                    <a:pt x="642" y="25"/>
                  </a:lnTo>
                  <a:lnTo>
                    <a:pt x="649" y="25"/>
                  </a:lnTo>
                  <a:lnTo>
                    <a:pt x="654" y="25"/>
                  </a:lnTo>
                  <a:lnTo>
                    <a:pt x="659" y="28"/>
                  </a:lnTo>
                  <a:lnTo>
                    <a:pt x="666" y="25"/>
                  </a:lnTo>
                  <a:lnTo>
                    <a:pt x="672" y="25"/>
                  </a:lnTo>
                  <a:lnTo>
                    <a:pt x="677" y="23"/>
                  </a:lnTo>
                  <a:lnTo>
                    <a:pt x="682" y="32"/>
                  </a:lnTo>
                  <a:lnTo>
                    <a:pt x="689" y="21"/>
                  </a:lnTo>
                  <a:lnTo>
                    <a:pt x="694" y="25"/>
                  </a:lnTo>
                  <a:lnTo>
                    <a:pt x="700" y="25"/>
                  </a:lnTo>
                  <a:lnTo>
                    <a:pt x="707" y="23"/>
                  </a:lnTo>
                  <a:lnTo>
                    <a:pt x="712" y="25"/>
                  </a:lnTo>
                  <a:lnTo>
                    <a:pt x="717" y="26"/>
                  </a:lnTo>
                  <a:lnTo>
                    <a:pt x="722" y="25"/>
                  </a:lnTo>
                  <a:lnTo>
                    <a:pt x="729" y="25"/>
                  </a:lnTo>
                  <a:lnTo>
                    <a:pt x="734" y="26"/>
                  </a:lnTo>
                  <a:lnTo>
                    <a:pt x="740" y="25"/>
                  </a:lnTo>
                  <a:lnTo>
                    <a:pt x="747" y="21"/>
                  </a:lnTo>
                  <a:lnTo>
                    <a:pt x="752" y="25"/>
                  </a:lnTo>
                  <a:lnTo>
                    <a:pt x="757" y="25"/>
                  </a:lnTo>
                  <a:lnTo>
                    <a:pt x="762" y="25"/>
                  </a:lnTo>
                  <a:lnTo>
                    <a:pt x="769" y="26"/>
                  </a:lnTo>
                  <a:lnTo>
                    <a:pt x="775" y="25"/>
                  </a:lnTo>
                  <a:lnTo>
                    <a:pt x="780" y="28"/>
                  </a:lnTo>
                  <a:lnTo>
                    <a:pt x="787" y="25"/>
                  </a:lnTo>
                  <a:lnTo>
                    <a:pt x="792" y="32"/>
                  </a:lnTo>
                  <a:lnTo>
                    <a:pt x="797" y="26"/>
                  </a:lnTo>
                  <a:lnTo>
                    <a:pt x="804" y="25"/>
                  </a:lnTo>
                  <a:lnTo>
                    <a:pt x="809" y="25"/>
                  </a:lnTo>
                  <a:lnTo>
                    <a:pt x="815" y="25"/>
                  </a:lnTo>
                  <a:lnTo>
                    <a:pt x="820" y="25"/>
                  </a:lnTo>
                  <a:lnTo>
                    <a:pt x="827" y="25"/>
                  </a:lnTo>
                  <a:lnTo>
                    <a:pt x="832" y="23"/>
                  </a:lnTo>
                  <a:lnTo>
                    <a:pt x="837" y="21"/>
                  </a:lnTo>
                  <a:lnTo>
                    <a:pt x="844" y="19"/>
                  </a:lnTo>
                  <a:lnTo>
                    <a:pt x="850" y="21"/>
                  </a:lnTo>
                  <a:lnTo>
                    <a:pt x="855" y="19"/>
                  </a:lnTo>
                  <a:lnTo>
                    <a:pt x="860" y="25"/>
                  </a:lnTo>
                  <a:lnTo>
                    <a:pt x="867" y="25"/>
                  </a:lnTo>
                  <a:lnTo>
                    <a:pt x="872" y="25"/>
                  </a:lnTo>
                  <a:lnTo>
                    <a:pt x="878" y="23"/>
                  </a:lnTo>
                  <a:lnTo>
                    <a:pt x="884" y="23"/>
                  </a:lnTo>
                  <a:lnTo>
                    <a:pt x="890" y="25"/>
                  </a:lnTo>
                  <a:lnTo>
                    <a:pt x="895" y="23"/>
                  </a:lnTo>
                  <a:lnTo>
                    <a:pt x="900" y="25"/>
                  </a:lnTo>
                  <a:lnTo>
                    <a:pt x="907" y="25"/>
                  </a:lnTo>
                  <a:lnTo>
                    <a:pt x="912" y="25"/>
                  </a:lnTo>
                  <a:lnTo>
                    <a:pt x="918" y="25"/>
                  </a:lnTo>
                  <a:lnTo>
                    <a:pt x="925" y="25"/>
                  </a:lnTo>
                  <a:lnTo>
                    <a:pt x="930" y="25"/>
                  </a:lnTo>
                  <a:lnTo>
                    <a:pt x="935" y="21"/>
                  </a:lnTo>
                  <a:lnTo>
                    <a:pt x="940" y="23"/>
                  </a:lnTo>
                  <a:lnTo>
                    <a:pt x="947" y="23"/>
                  </a:lnTo>
                  <a:lnTo>
                    <a:pt x="953" y="23"/>
                  </a:lnTo>
                  <a:lnTo>
                    <a:pt x="958" y="23"/>
                  </a:lnTo>
                  <a:lnTo>
                    <a:pt x="965" y="25"/>
                  </a:lnTo>
                  <a:lnTo>
                    <a:pt x="970" y="21"/>
                  </a:lnTo>
                  <a:lnTo>
                    <a:pt x="975" y="16"/>
                  </a:lnTo>
                  <a:lnTo>
                    <a:pt x="980" y="25"/>
                  </a:lnTo>
                  <a:lnTo>
                    <a:pt x="987" y="23"/>
                  </a:lnTo>
                  <a:lnTo>
                    <a:pt x="993" y="25"/>
                  </a:lnTo>
                  <a:lnTo>
                    <a:pt x="998" y="25"/>
                  </a:lnTo>
                  <a:lnTo>
                    <a:pt x="1005" y="23"/>
                  </a:lnTo>
                  <a:lnTo>
                    <a:pt x="1010" y="26"/>
                  </a:lnTo>
                  <a:lnTo>
                    <a:pt x="1015" y="26"/>
                  </a:lnTo>
                  <a:lnTo>
                    <a:pt x="1021" y="25"/>
                  </a:lnTo>
                  <a:lnTo>
                    <a:pt x="1028" y="25"/>
                  </a:lnTo>
                  <a:lnTo>
                    <a:pt x="1033" y="30"/>
                  </a:lnTo>
                  <a:lnTo>
                    <a:pt x="1038" y="25"/>
                  </a:lnTo>
                  <a:lnTo>
                    <a:pt x="1045" y="28"/>
                  </a:lnTo>
                  <a:lnTo>
                    <a:pt x="1050" y="25"/>
                  </a:lnTo>
                  <a:lnTo>
                    <a:pt x="1056" y="32"/>
                  </a:lnTo>
                  <a:lnTo>
                    <a:pt x="1062" y="28"/>
                  </a:lnTo>
                  <a:lnTo>
                    <a:pt x="1068" y="25"/>
                  </a:lnTo>
                  <a:lnTo>
                    <a:pt x="1073" y="28"/>
                  </a:lnTo>
                  <a:lnTo>
                    <a:pt x="1078" y="25"/>
                  </a:lnTo>
                  <a:lnTo>
                    <a:pt x="1085" y="25"/>
                  </a:lnTo>
                  <a:lnTo>
                    <a:pt x="1090" y="26"/>
                  </a:lnTo>
                  <a:lnTo>
                    <a:pt x="1096" y="26"/>
                  </a:lnTo>
                  <a:lnTo>
                    <a:pt x="1103" y="25"/>
                  </a:lnTo>
                  <a:lnTo>
                    <a:pt x="1108" y="30"/>
                  </a:lnTo>
                  <a:lnTo>
                    <a:pt x="1113" y="30"/>
                  </a:lnTo>
                  <a:lnTo>
                    <a:pt x="1118" y="25"/>
                  </a:lnTo>
                  <a:lnTo>
                    <a:pt x="1125" y="26"/>
                  </a:lnTo>
                  <a:lnTo>
                    <a:pt x="1131" y="32"/>
                  </a:lnTo>
                  <a:lnTo>
                    <a:pt x="1136" y="37"/>
                  </a:lnTo>
                  <a:lnTo>
                    <a:pt x="1143" y="32"/>
                  </a:lnTo>
                  <a:lnTo>
                    <a:pt x="1148" y="28"/>
                  </a:lnTo>
                  <a:lnTo>
                    <a:pt x="1153" y="30"/>
                  </a:lnTo>
                  <a:lnTo>
                    <a:pt x="1158" y="28"/>
                  </a:lnTo>
                  <a:lnTo>
                    <a:pt x="1165" y="33"/>
                  </a:lnTo>
                  <a:lnTo>
                    <a:pt x="1171" y="26"/>
                  </a:lnTo>
                  <a:lnTo>
                    <a:pt x="1176" y="30"/>
                  </a:lnTo>
                  <a:lnTo>
                    <a:pt x="1183" y="32"/>
                  </a:lnTo>
                  <a:lnTo>
                    <a:pt x="1188" y="32"/>
                  </a:lnTo>
                  <a:lnTo>
                    <a:pt x="1193" y="30"/>
                  </a:lnTo>
                  <a:lnTo>
                    <a:pt x="1199" y="26"/>
                  </a:lnTo>
                  <a:lnTo>
                    <a:pt x="1206" y="33"/>
                  </a:lnTo>
                  <a:lnTo>
                    <a:pt x="1211" y="30"/>
                  </a:lnTo>
                  <a:lnTo>
                    <a:pt x="1216" y="26"/>
                  </a:lnTo>
                  <a:lnTo>
                    <a:pt x="1223" y="30"/>
                  </a:lnTo>
                  <a:lnTo>
                    <a:pt x="1228" y="28"/>
                  </a:lnTo>
                  <a:lnTo>
                    <a:pt x="1234" y="30"/>
                  </a:lnTo>
                  <a:lnTo>
                    <a:pt x="1239" y="30"/>
                  </a:lnTo>
                  <a:lnTo>
                    <a:pt x="1246" y="32"/>
                  </a:lnTo>
                  <a:lnTo>
                    <a:pt x="1251" y="30"/>
                  </a:lnTo>
                  <a:lnTo>
                    <a:pt x="1256" y="28"/>
                  </a:lnTo>
                  <a:lnTo>
                    <a:pt x="1263" y="32"/>
                  </a:lnTo>
                  <a:lnTo>
                    <a:pt x="1268" y="30"/>
                  </a:lnTo>
                  <a:lnTo>
                    <a:pt x="1274" y="37"/>
                  </a:lnTo>
                  <a:lnTo>
                    <a:pt x="1281" y="30"/>
                  </a:lnTo>
                  <a:lnTo>
                    <a:pt x="1286" y="28"/>
                  </a:lnTo>
                  <a:lnTo>
                    <a:pt x="1291" y="33"/>
                  </a:lnTo>
                  <a:lnTo>
                    <a:pt x="1296" y="37"/>
                  </a:lnTo>
                  <a:lnTo>
                    <a:pt x="1303" y="39"/>
                  </a:lnTo>
                  <a:lnTo>
                    <a:pt x="1309" y="32"/>
                  </a:lnTo>
                  <a:lnTo>
                    <a:pt x="1314" y="26"/>
                  </a:lnTo>
                  <a:lnTo>
                    <a:pt x="1321" y="28"/>
                  </a:lnTo>
                  <a:lnTo>
                    <a:pt x="1326" y="30"/>
                  </a:lnTo>
                  <a:lnTo>
                    <a:pt x="1331" y="33"/>
                  </a:lnTo>
                  <a:lnTo>
                    <a:pt x="1336" y="32"/>
                  </a:lnTo>
                  <a:lnTo>
                    <a:pt x="1343" y="26"/>
                  </a:lnTo>
                  <a:lnTo>
                    <a:pt x="1349" y="30"/>
                  </a:lnTo>
                  <a:lnTo>
                    <a:pt x="1354" y="33"/>
                  </a:lnTo>
                  <a:lnTo>
                    <a:pt x="1361" y="28"/>
                  </a:lnTo>
                  <a:lnTo>
                    <a:pt x="1366" y="26"/>
                  </a:lnTo>
                  <a:lnTo>
                    <a:pt x="1371" y="30"/>
                  </a:lnTo>
                  <a:lnTo>
                    <a:pt x="1377" y="32"/>
                  </a:lnTo>
                  <a:lnTo>
                    <a:pt x="1384" y="30"/>
                  </a:lnTo>
                  <a:lnTo>
                    <a:pt x="1389" y="30"/>
                  </a:lnTo>
                  <a:lnTo>
                    <a:pt x="1394" y="28"/>
                  </a:lnTo>
                  <a:lnTo>
                    <a:pt x="1401" y="35"/>
                  </a:lnTo>
                  <a:lnTo>
                    <a:pt x="1406" y="33"/>
                  </a:lnTo>
                  <a:lnTo>
                    <a:pt x="1412" y="33"/>
                  </a:lnTo>
                  <a:lnTo>
                    <a:pt x="1417" y="28"/>
                  </a:lnTo>
                  <a:lnTo>
                    <a:pt x="1424" y="32"/>
                  </a:lnTo>
                  <a:lnTo>
                    <a:pt x="1429" y="32"/>
                  </a:lnTo>
                  <a:lnTo>
                    <a:pt x="1434" y="32"/>
                  </a:lnTo>
                  <a:lnTo>
                    <a:pt x="1441" y="32"/>
                  </a:lnTo>
                  <a:lnTo>
                    <a:pt x="1446" y="33"/>
                  </a:lnTo>
                  <a:lnTo>
                    <a:pt x="1452" y="30"/>
                  </a:lnTo>
                  <a:lnTo>
                    <a:pt x="1457" y="28"/>
                  </a:lnTo>
                  <a:lnTo>
                    <a:pt x="1464" y="30"/>
                  </a:lnTo>
                  <a:lnTo>
                    <a:pt x="1469" y="30"/>
                  </a:lnTo>
                  <a:lnTo>
                    <a:pt x="1474" y="28"/>
                  </a:lnTo>
                  <a:lnTo>
                    <a:pt x="1481" y="30"/>
                  </a:lnTo>
                  <a:lnTo>
                    <a:pt x="1487" y="28"/>
                  </a:lnTo>
                  <a:lnTo>
                    <a:pt x="1492" y="30"/>
                  </a:lnTo>
                  <a:lnTo>
                    <a:pt x="1499" y="30"/>
                  </a:lnTo>
                  <a:lnTo>
                    <a:pt x="1504" y="28"/>
                  </a:lnTo>
                  <a:lnTo>
                    <a:pt x="1509" y="33"/>
                  </a:lnTo>
                  <a:lnTo>
                    <a:pt x="1514" y="32"/>
                  </a:lnTo>
                  <a:lnTo>
                    <a:pt x="1521" y="33"/>
                  </a:lnTo>
                  <a:lnTo>
                    <a:pt x="1527" y="32"/>
                  </a:lnTo>
                  <a:lnTo>
                    <a:pt x="1532" y="33"/>
                  </a:lnTo>
                  <a:lnTo>
                    <a:pt x="1539" y="39"/>
                  </a:lnTo>
                  <a:lnTo>
                    <a:pt x="1544" y="28"/>
                  </a:lnTo>
                  <a:lnTo>
                    <a:pt x="1549" y="28"/>
                  </a:lnTo>
                  <a:lnTo>
                    <a:pt x="1555" y="32"/>
                  </a:lnTo>
                  <a:lnTo>
                    <a:pt x="1562" y="26"/>
                  </a:lnTo>
                  <a:lnTo>
                    <a:pt x="1567" y="25"/>
                  </a:lnTo>
                  <a:lnTo>
                    <a:pt x="1572" y="32"/>
                  </a:lnTo>
                  <a:lnTo>
                    <a:pt x="1579" y="32"/>
                  </a:lnTo>
                  <a:lnTo>
                    <a:pt x="1584" y="26"/>
                  </a:lnTo>
                  <a:lnTo>
                    <a:pt x="1590" y="28"/>
                  </a:lnTo>
                  <a:lnTo>
                    <a:pt x="1595" y="35"/>
                  </a:lnTo>
                  <a:lnTo>
                    <a:pt x="1602" y="25"/>
                  </a:lnTo>
                  <a:lnTo>
                    <a:pt x="1607" y="28"/>
                  </a:lnTo>
                  <a:lnTo>
                    <a:pt x="1612" y="32"/>
                  </a:lnTo>
                  <a:lnTo>
                    <a:pt x="1619" y="28"/>
                  </a:lnTo>
                  <a:lnTo>
                    <a:pt x="1624" y="30"/>
                  </a:lnTo>
                  <a:lnTo>
                    <a:pt x="1630" y="30"/>
                  </a:lnTo>
                  <a:lnTo>
                    <a:pt x="1635" y="30"/>
                  </a:lnTo>
                  <a:lnTo>
                    <a:pt x="1642" y="28"/>
                  </a:lnTo>
                  <a:lnTo>
                    <a:pt x="1647" y="37"/>
                  </a:lnTo>
                  <a:lnTo>
                    <a:pt x="1652" y="32"/>
                  </a:lnTo>
                  <a:lnTo>
                    <a:pt x="1659" y="28"/>
                  </a:lnTo>
                  <a:lnTo>
                    <a:pt x="1665" y="30"/>
                  </a:lnTo>
                  <a:lnTo>
                    <a:pt x="1670" y="32"/>
                  </a:lnTo>
                  <a:lnTo>
                    <a:pt x="1675" y="30"/>
                  </a:lnTo>
                  <a:lnTo>
                    <a:pt x="1682" y="28"/>
                  </a:lnTo>
                  <a:lnTo>
                    <a:pt x="1687" y="33"/>
                  </a:lnTo>
                  <a:lnTo>
                    <a:pt x="1692" y="23"/>
                  </a:lnTo>
                  <a:lnTo>
                    <a:pt x="1699" y="25"/>
                  </a:lnTo>
                  <a:lnTo>
                    <a:pt x="1705" y="30"/>
                  </a:lnTo>
                  <a:lnTo>
                    <a:pt x="1710" y="25"/>
                  </a:lnTo>
                  <a:lnTo>
                    <a:pt x="1715" y="26"/>
                  </a:lnTo>
                  <a:lnTo>
                    <a:pt x="1722" y="28"/>
                  </a:lnTo>
                  <a:lnTo>
                    <a:pt x="1727" y="30"/>
                  </a:lnTo>
                  <a:lnTo>
                    <a:pt x="1733" y="32"/>
                  </a:lnTo>
                  <a:lnTo>
                    <a:pt x="1740" y="26"/>
                  </a:lnTo>
                  <a:lnTo>
                    <a:pt x="1745" y="32"/>
                  </a:lnTo>
                  <a:lnTo>
                    <a:pt x="1750" y="30"/>
                  </a:lnTo>
                  <a:lnTo>
                    <a:pt x="1757" y="35"/>
                  </a:lnTo>
                  <a:lnTo>
                    <a:pt x="1762" y="32"/>
                  </a:lnTo>
                  <a:lnTo>
                    <a:pt x="1767" y="33"/>
                  </a:lnTo>
                  <a:lnTo>
                    <a:pt x="1773" y="30"/>
                  </a:lnTo>
                  <a:lnTo>
                    <a:pt x="1780" y="33"/>
                  </a:lnTo>
                  <a:lnTo>
                    <a:pt x="1785" y="26"/>
                  </a:lnTo>
                  <a:lnTo>
                    <a:pt x="1790" y="26"/>
                  </a:lnTo>
                  <a:lnTo>
                    <a:pt x="1797" y="25"/>
                  </a:lnTo>
                  <a:lnTo>
                    <a:pt x="1802" y="28"/>
                  </a:lnTo>
                  <a:lnTo>
                    <a:pt x="1808" y="28"/>
                  </a:lnTo>
                  <a:lnTo>
                    <a:pt x="1813" y="25"/>
                  </a:lnTo>
                  <a:lnTo>
                    <a:pt x="1820" y="26"/>
                  </a:lnTo>
                  <a:lnTo>
                    <a:pt x="1825" y="25"/>
                  </a:lnTo>
                  <a:lnTo>
                    <a:pt x="1830" y="30"/>
                  </a:lnTo>
                  <a:lnTo>
                    <a:pt x="1837" y="32"/>
                  </a:lnTo>
                  <a:lnTo>
                    <a:pt x="1843" y="26"/>
                  </a:lnTo>
                  <a:lnTo>
                    <a:pt x="1848" y="30"/>
                  </a:lnTo>
                  <a:lnTo>
                    <a:pt x="1853" y="28"/>
                  </a:lnTo>
                  <a:lnTo>
                    <a:pt x="1860" y="28"/>
                  </a:lnTo>
                  <a:lnTo>
                    <a:pt x="1865" y="26"/>
                  </a:lnTo>
                  <a:lnTo>
                    <a:pt x="1870" y="32"/>
                  </a:lnTo>
                  <a:lnTo>
                    <a:pt x="1877" y="28"/>
                  </a:lnTo>
                  <a:lnTo>
                    <a:pt x="1883" y="30"/>
                  </a:lnTo>
                  <a:lnTo>
                    <a:pt x="1888" y="30"/>
                  </a:lnTo>
                  <a:lnTo>
                    <a:pt x="1893" y="25"/>
                  </a:lnTo>
                  <a:lnTo>
                    <a:pt x="1900" y="28"/>
                  </a:lnTo>
                  <a:lnTo>
                    <a:pt x="1905" y="25"/>
                  </a:lnTo>
                  <a:lnTo>
                    <a:pt x="1911" y="33"/>
                  </a:lnTo>
                  <a:lnTo>
                    <a:pt x="1918" y="30"/>
                  </a:lnTo>
                  <a:lnTo>
                    <a:pt x="1923" y="25"/>
                  </a:lnTo>
                  <a:lnTo>
                    <a:pt x="1928" y="30"/>
                  </a:lnTo>
                  <a:lnTo>
                    <a:pt x="1933" y="25"/>
                  </a:lnTo>
                  <a:lnTo>
                    <a:pt x="1940" y="26"/>
                  </a:lnTo>
                  <a:lnTo>
                    <a:pt x="1945" y="26"/>
                  </a:lnTo>
                  <a:lnTo>
                    <a:pt x="1951" y="26"/>
                  </a:lnTo>
                  <a:lnTo>
                    <a:pt x="1958" y="28"/>
                  </a:lnTo>
                  <a:lnTo>
                    <a:pt x="1963" y="32"/>
                  </a:lnTo>
                  <a:lnTo>
                    <a:pt x="1968" y="32"/>
                  </a:lnTo>
                  <a:lnTo>
                    <a:pt x="1975" y="25"/>
                  </a:lnTo>
                  <a:lnTo>
                    <a:pt x="1980" y="28"/>
                  </a:lnTo>
                  <a:lnTo>
                    <a:pt x="1986" y="28"/>
                  </a:lnTo>
                  <a:lnTo>
                    <a:pt x="1991" y="28"/>
                  </a:lnTo>
                  <a:lnTo>
                    <a:pt x="1998" y="30"/>
                  </a:lnTo>
                  <a:lnTo>
                    <a:pt x="2003" y="28"/>
                  </a:lnTo>
                  <a:lnTo>
                    <a:pt x="2008" y="32"/>
                  </a:lnTo>
                  <a:lnTo>
                    <a:pt x="2015" y="30"/>
                  </a:lnTo>
                  <a:lnTo>
                    <a:pt x="2021" y="32"/>
                  </a:lnTo>
                  <a:lnTo>
                    <a:pt x="2026" y="28"/>
                  </a:lnTo>
                  <a:lnTo>
                    <a:pt x="2031" y="32"/>
                  </a:lnTo>
                  <a:lnTo>
                    <a:pt x="2038" y="32"/>
                  </a:lnTo>
                  <a:lnTo>
                    <a:pt x="2043" y="26"/>
                  </a:lnTo>
                  <a:lnTo>
                    <a:pt x="2048" y="28"/>
                  </a:lnTo>
                  <a:lnTo>
                    <a:pt x="2055" y="28"/>
                  </a:lnTo>
                  <a:lnTo>
                    <a:pt x="2061" y="33"/>
                  </a:lnTo>
                  <a:lnTo>
                    <a:pt x="2066" y="30"/>
                  </a:lnTo>
                  <a:lnTo>
                    <a:pt x="2071" y="26"/>
                  </a:lnTo>
                  <a:lnTo>
                    <a:pt x="2078" y="30"/>
                  </a:lnTo>
                  <a:lnTo>
                    <a:pt x="2083" y="32"/>
                  </a:lnTo>
                  <a:lnTo>
                    <a:pt x="2089" y="32"/>
                  </a:lnTo>
                  <a:lnTo>
                    <a:pt x="2096" y="30"/>
                  </a:lnTo>
                  <a:lnTo>
                    <a:pt x="2101" y="30"/>
                  </a:lnTo>
                  <a:lnTo>
                    <a:pt x="2106" y="28"/>
                  </a:lnTo>
                  <a:lnTo>
                    <a:pt x="2111" y="25"/>
                  </a:lnTo>
                  <a:lnTo>
                    <a:pt x="2118" y="32"/>
                  </a:lnTo>
                  <a:lnTo>
                    <a:pt x="2123" y="30"/>
                  </a:lnTo>
                  <a:lnTo>
                    <a:pt x="2129" y="37"/>
                  </a:lnTo>
                  <a:lnTo>
                    <a:pt x="2136" y="30"/>
                  </a:lnTo>
                  <a:lnTo>
                    <a:pt x="2141" y="28"/>
                  </a:lnTo>
                  <a:lnTo>
                    <a:pt x="2146" y="28"/>
                  </a:lnTo>
                  <a:lnTo>
                    <a:pt x="2151" y="32"/>
                  </a:lnTo>
                  <a:lnTo>
                    <a:pt x="2158" y="33"/>
                  </a:lnTo>
                  <a:lnTo>
                    <a:pt x="2164" y="30"/>
                  </a:lnTo>
                  <a:lnTo>
                    <a:pt x="2169" y="28"/>
                  </a:lnTo>
                  <a:lnTo>
                    <a:pt x="2176" y="25"/>
                  </a:lnTo>
                  <a:lnTo>
                    <a:pt x="2181" y="26"/>
                  </a:lnTo>
                  <a:lnTo>
                    <a:pt x="2186" y="32"/>
                  </a:lnTo>
                  <a:lnTo>
                    <a:pt x="2193" y="26"/>
                  </a:lnTo>
                  <a:lnTo>
                    <a:pt x="2199" y="25"/>
                  </a:lnTo>
                  <a:lnTo>
                    <a:pt x="2204" y="28"/>
                  </a:lnTo>
                  <a:lnTo>
                    <a:pt x="2209" y="28"/>
                  </a:lnTo>
                  <a:lnTo>
                    <a:pt x="2216" y="28"/>
                  </a:lnTo>
                  <a:lnTo>
                    <a:pt x="2221" y="25"/>
                  </a:lnTo>
                  <a:lnTo>
                    <a:pt x="2226" y="30"/>
                  </a:lnTo>
                  <a:lnTo>
                    <a:pt x="2233" y="32"/>
                  </a:lnTo>
                  <a:lnTo>
                    <a:pt x="2239" y="28"/>
                  </a:lnTo>
                  <a:lnTo>
                    <a:pt x="2244" y="25"/>
                  </a:lnTo>
                  <a:lnTo>
                    <a:pt x="2249" y="26"/>
                  </a:lnTo>
                  <a:lnTo>
                    <a:pt x="2256" y="26"/>
                  </a:lnTo>
                  <a:lnTo>
                    <a:pt x="2261" y="28"/>
                  </a:lnTo>
                  <a:lnTo>
                    <a:pt x="2267" y="25"/>
                  </a:lnTo>
                  <a:lnTo>
                    <a:pt x="2274" y="23"/>
                  </a:lnTo>
                  <a:lnTo>
                    <a:pt x="2279" y="25"/>
                  </a:lnTo>
                  <a:lnTo>
                    <a:pt x="2284" y="25"/>
                  </a:lnTo>
                  <a:lnTo>
                    <a:pt x="2289" y="21"/>
                  </a:lnTo>
                  <a:lnTo>
                    <a:pt x="2296" y="19"/>
                  </a:lnTo>
                  <a:lnTo>
                    <a:pt x="2301" y="23"/>
                  </a:lnTo>
                  <a:lnTo>
                    <a:pt x="2307" y="18"/>
                  </a:lnTo>
                  <a:lnTo>
                    <a:pt x="2314" y="18"/>
                  </a:lnTo>
                  <a:lnTo>
                    <a:pt x="2319" y="16"/>
                  </a:lnTo>
                  <a:lnTo>
                    <a:pt x="2324" y="19"/>
                  </a:lnTo>
                  <a:lnTo>
                    <a:pt x="2329" y="16"/>
                  </a:lnTo>
                  <a:lnTo>
                    <a:pt x="2336" y="19"/>
                  </a:lnTo>
                  <a:lnTo>
                    <a:pt x="2342" y="14"/>
                  </a:lnTo>
                  <a:lnTo>
                    <a:pt x="2347" y="18"/>
                  </a:lnTo>
                  <a:lnTo>
                    <a:pt x="2354" y="21"/>
                  </a:lnTo>
                  <a:lnTo>
                    <a:pt x="2359" y="16"/>
                  </a:lnTo>
                  <a:lnTo>
                    <a:pt x="2364" y="16"/>
                  </a:lnTo>
                  <a:lnTo>
                    <a:pt x="2370" y="19"/>
                  </a:lnTo>
                  <a:lnTo>
                    <a:pt x="2377" y="18"/>
                  </a:lnTo>
                  <a:lnTo>
                    <a:pt x="2382" y="16"/>
                  </a:lnTo>
                  <a:lnTo>
                    <a:pt x="2387" y="14"/>
                  </a:lnTo>
                  <a:lnTo>
                    <a:pt x="2394" y="19"/>
                  </a:lnTo>
                  <a:lnTo>
                    <a:pt x="2399" y="18"/>
                  </a:lnTo>
                  <a:lnTo>
                    <a:pt x="2404" y="12"/>
                  </a:lnTo>
                  <a:lnTo>
                    <a:pt x="2411" y="16"/>
                  </a:lnTo>
                  <a:lnTo>
                    <a:pt x="2417" y="18"/>
                  </a:lnTo>
                  <a:lnTo>
                    <a:pt x="2422" y="16"/>
                  </a:lnTo>
                  <a:lnTo>
                    <a:pt x="2427" y="14"/>
                  </a:lnTo>
                  <a:lnTo>
                    <a:pt x="2434" y="12"/>
                  </a:lnTo>
                  <a:lnTo>
                    <a:pt x="2439" y="16"/>
                  </a:lnTo>
                  <a:lnTo>
                    <a:pt x="2445" y="16"/>
                  </a:lnTo>
                  <a:lnTo>
                    <a:pt x="2452" y="14"/>
                  </a:lnTo>
                  <a:lnTo>
                    <a:pt x="2457" y="11"/>
                  </a:lnTo>
                  <a:lnTo>
                    <a:pt x="2462" y="16"/>
                  </a:lnTo>
                  <a:lnTo>
                    <a:pt x="2467" y="14"/>
                  </a:lnTo>
                  <a:lnTo>
                    <a:pt x="2474" y="19"/>
                  </a:lnTo>
                  <a:lnTo>
                    <a:pt x="2479" y="16"/>
                  </a:lnTo>
                  <a:lnTo>
                    <a:pt x="2485" y="18"/>
                  </a:lnTo>
                  <a:lnTo>
                    <a:pt x="2492" y="21"/>
                  </a:lnTo>
                  <a:lnTo>
                    <a:pt x="2497" y="14"/>
                  </a:lnTo>
                  <a:lnTo>
                    <a:pt x="2502" y="21"/>
                  </a:lnTo>
                  <a:lnTo>
                    <a:pt x="2507" y="14"/>
                  </a:lnTo>
                  <a:lnTo>
                    <a:pt x="2514" y="19"/>
                  </a:lnTo>
                  <a:lnTo>
                    <a:pt x="2520" y="18"/>
                  </a:lnTo>
                  <a:lnTo>
                    <a:pt x="2525" y="16"/>
                  </a:lnTo>
                  <a:lnTo>
                    <a:pt x="2532" y="19"/>
                  </a:lnTo>
                  <a:lnTo>
                    <a:pt x="2537" y="21"/>
                  </a:lnTo>
                  <a:lnTo>
                    <a:pt x="2542" y="21"/>
                  </a:lnTo>
                  <a:lnTo>
                    <a:pt x="2548" y="16"/>
                  </a:lnTo>
                  <a:lnTo>
                    <a:pt x="2555" y="16"/>
                  </a:lnTo>
                  <a:lnTo>
                    <a:pt x="2560" y="19"/>
                  </a:lnTo>
                  <a:lnTo>
                    <a:pt x="2565" y="18"/>
                  </a:lnTo>
                  <a:lnTo>
                    <a:pt x="2572" y="14"/>
                  </a:lnTo>
                  <a:lnTo>
                    <a:pt x="2577" y="16"/>
                  </a:lnTo>
                  <a:lnTo>
                    <a:pt x="2582" y="0"/>
                  </a:lnTo>
                  <a:lnTo>
                    <a:pt x="2588" y="16"/>
                  </a:lnTo>
                  <a:lnTo>
                    <a:pt x="2595" y="14"/>
                  </a:lnTo>
                  <a:lnTo>
                    <a:pt x="2600" y="19"/>
                  </a:lnTo>
                  <a:lnTo>
                    <a:pt x="2605" y="18"/>
                  </a:lnTo>
                  <a:lnTo>
                    <a:pt x="2612" y="16"/>
                  </a:lnTo>
                  <a:lnTo>
                    <a:pt x="2617" y="18"/>
                  </a:lnTo>
                  <a:lnTo>
                    <a:pt x="2623" y="19"/>
                  </a:lnTo>
                  <a:lnTo>
                    <a:pt x="2628" y="12"/>
                  </a:lnTo>
                  <a:lnTo>
                    <a:pt x="2635" y="25"/>
                  </a:lnTo>
                  <a:lnTo>
                    <a:pt x="2640" y="21"/>
                  </a:lnTo>
                  <a:lnTo>
                    <a:pt x="2645" y="19"/>
                  </a:lnTo>
                  <a:lnTo>
                    <a:pt x="2652" y="18"/>
                  </a:lnTo>
                  <a:lnTo>
                    <a:pt x="2657" y="21"/>
                  </a:lnTo>
                  <a:lnTo>
                    <a:pt x="2663" y="18"/>
                  </a:lnTo>
                  <a:lnTo>
                    <a:pt x="2670" y="19"/>
                  </a:lnTo>
                  <a:lnTo>
                    <a:pt x="2675" y="21"/>
                  </a:lnTo>
                  <a:lnTo>
                    <a:pt x="2678" y="21"/>
                  </a:lnTo>
                </a:path>
              </a:pathLst>
            </a:custGeom>
            <a:noFill/>
            <a:ln w="317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142" name="Line 13">
              <a:extLst>
                <a:ext uri="{FF2B5EF4-FFF2-40B4-BE49-F238E27FC236}">
                  <a16:creationId xmlns:a16="http://schemas.microsoft.com/office/drawing/2014/main" id="{07CAD98D-FB6B-482A-B48E-F83F0892741B}"/>
                </a:ext>
              </a:extLst>
            </p:cNvPr>
            <p:cNvSpPr>
              <a:spLocks noChangeShapeType="1"/>
            </p:cNvSpPr>
            <p:nvPr/>
          </p:nvSpPr>
          <p:spPr bwMode="auto">
            <a:xfrm>
              <a:off x="4584" y="3108"/>
              <a:ext cx="2" cy="306"/>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143" name="Line 14">
              <a:extLst>
                <a:ext uri="{FF2B5EF4-FFF2-40B4-BE49-F238E27FC236}">
                  <a16:creationId xmlns:a16="http://schemas.microsoft.com/office/drawing/2014/main" id="{F8E5C2A9-D2E6-404E-9484-9C59D667717A}"/>
                </a:ext>
              </a:extLst>
            </p:cNvPr>
            <p:cNvSpPr>
              <a:spLocks noChangeShapeType="1"/>
            </p:cNvSpPr>
            <p:nvPr/>
          </p:nvSpPr>
          <p:spPr bwMode="auto">
            <a:xfrm>
              <a:off x="4008" y="3405"/>
              <a:ext cx="58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144" name="Freeform 15">
              <a:extLst>
                <a:ext uri="{FF2B5EF4-FFF2-40B4-BE49-F238E27FC236}">
                  <a16:creationId xmlns:a16="http://schemas.microsoft.com/office/drawing/2014/main" id="{19007560-DA3E-4EE6-A19D-BED6D7052B6C}"/>
                </a:ext>
              </a:extLst>
            </p:cNvPr>
            <p:cNvSpPr>
              <a:spLocks/>
            </p:cNvSpPr>
            <p:nvPr/>
          </p:nvSpPr>
          <p:spPr bwMode="auto">
            <a:xfrm>
              <a:off x="1041" y="1558"/>
              <a:ext cx="4095" cy="377"/>
            </a:xfrm>
            <a:custGeom>
              <a:avLst/>
              <a:gdLst>
                <a:gd name="T0" fmla="*/ 0 w 2678"/>
                <a:gd name="T1" fmla="*/ 673611 h 202"/>
                <a:gd name="T2" fmla="*/ 71349 w 2678"/>
                <a:gd name="T3" fmla="*/ 673611 h 202"/>
                <a:gd name="T4" fmla="*/ 358329 w 2678"/>
                <a:gd name="T5" fmla="*/ 673611 h 202"/>
                <a:gd name="T6" fmla="*/ 358329 w 2678"/>
                <a:gd name="T7" fmla="*/ 0 h 202"/>
                <a:gd name="T8" fmla="*/ 644069 w 2678"/>
                <a:gd name="T9" fmla="*/ 0 h 202"/>
                <a:gd name="T10" fmla="*/ 644069 w 2678"/>
                <a:gd name="T11" fmla="*/ 673611 h 202"/>
                <a:gd name="T12" fmla="*/ 669208 w 2678"/>
                <a:gd name="T13" fmla="*/ 673611 h 202"/>
                <a:gd name="T14" fmla="*/ 0 60000 65536"/>
                <a:gd name="T15" fmla="*/ 0 60000 65536"/>
                <a:gd name="T16" fmla="*/ 0 60000 65536"/>
                <a:gd name="T17" fmla="*/ 0 60000 65536"/>
                <a:gd name="T18" fmla="*/ 0 60000 65536"/>
                <a:gd name="T19" fmla="*/ 0 60000 65536"/>
                <a:gd name="T20" fmla="*/ 0 60000 65536"/>
                <a:gd name="T21" fmla="*/ 0 w 2678"/>
                <a:gd name="T22" fmla="*/ 0 h 202"/>
                <a:gd name="T23" fmla="*/ 2678 w 2678"/>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8" h="202">
                  <a:moveTo>
                    <a:pt x="0" y="202"/>
                  </a:moveTo>
                  <a:lnTo>
                    <a:pt x="286" y="202"/>
                  </a:lnTo>
                  <a:lnTo>
                    <a:pt x="1434" y="202"/>
                  </a:lnTo>
                  <a:lnTo>
                    <a:pt x="1434" y="0"/>
                  </a:lnTo>
                  <a:lnTo>
                    <a:pt x="2577" y="0"/>
                  </a:lnTo>
                  <a:lnTo>
                    <a:pt x="2577" y="202"/>
                  </a:lnTo>
                  <a:lnTo>
                    <a:pt x="2678" y="202"/>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145" name="Freeform 16">
              <a:extLst>
                <a:ext uri="{FF2B5EF4-FFF2-40B4-BE49-F238E27FC236}">
                  <a16:creationId xmlns:a16="http://schemas.microsoft.com/office/drawing/2014/main" id="{460CA73C-F7A7-4732-B6D7-C18E0B716A9A}"/>
                </a:ext>
              </a:extLst>
            </p:cNvPr>
            <p:cNvSpPr>
              <a:spLocks/>
            </p:cNvSpPr>
            <p:nvPr/>
          </p:nvSpPr>
          <p:spPr bwMode="auto">
            <a:xfrm>
              <a:off x="1041" y="1886"/>
              <a:ext cx="2193" cy="49"/>
            </a:xfrm>
            <a:custGeom>
              <a:avLst/>
              <a:gdLst>
                <a:gd name="T0" fmla="*/ 0 w 1434"/>
                <a:gd name="T1" fmla="*/ 97717 h 26"/>
                <a:gd name="T2" fmla="*/ 71511 w 1434"/>
                <a:gd name="T3" fmla="*/ 97717 h 26"/>
                <a:gd name="T4" fmla="*/ 71511 w 1434"/>
                <a:gd name="T5" fmla="*/ 0 h 26"/>
                <a:gd name="T6" fmla="*/ 358877 w 1434"/>
                <a:gd name="T7" fmla="*/ 0 h 26"/>
                <a:gd name="T8" fmla="*/ 0 60000 65536"/>
                <a:gd name="T9" fmla="*/ 0 60000 65536"/>
                <a:gd name="T10" fmla="*/ 0 60000 65536"/>
                <a:gd name="T11" fmla="*/ 0 60000 65536"/>
                <a:gd name="T12" fmla="*/ 0 w 1434"/>
                <a:gd name="T13" fmla="*/ 0 h 26"/>
                <a:gd name="T14" fmla="*/ 1434 w 1434"/>
                <a:gd name="T15" fmla="*/ 26 h 26"/>
              </a:gdLst>
              <a:ahLst/>
              <a:cxnLst>
                <a:cxn ang="T8">
                  <a:pos x="T0" y="T1"/>
                </a:cxn>
                <a:cxn ang="T9">
                  <a:pos x="T2" y="T3"/>
                </a:cxn>
                <a:cxn ang="T10">
                  <a:pos x="T4" y="T5"/>
                </a:cxn>
                <a:cxn ang="T11">
                  <a:pos x="T6" y="T7"/>
                </a:cxn>
              </a:cxnLst>
              <a:rect l="T12" t="T13" r="T14" b="T15"/>
              <a:pathLst>
                <a:path w="1434" h="26">
                  <a:moveTo>
                    <a:pt x="0" y="26"/>
                  </a:moveTo>
                  <a:lnTo>
                    <a:pt x="286" y="26"/>
                  </a:lnTo>
                  <a:lnTo>
                    <a:pt x="286" y="0"/>
                  </a:lnTo>
                  <a:lnTo>
                    <a:pt x="1434"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146" name="Freeform 17">
              <a:extLst>
                <a:ext uri="{FF2B5EF4-FFF2-40B4-BE49-F238E27FC236}">
                  <a16:creationId xmlns:a16="http://schemas.microsoft.com/office/drawing/2014/main" id="{1B417497-9DEB-4566-9FD4-90B9144DD0A8}"/>
                </a:ext>
              </a:extLst>
            </p:cNvPr>
            <p:cNvSpPr>
              <a:spLocks/>
            </p:cNvSpPr>
            <p:nvPr/>
          </p:nvSpPr>
          <p:spPr bwMode="auto">
            <a:xfrm>
              <a:off x="1041" y="1842"/>
              <a:ext cx="2193" cy="93"/>
            </a:xfrm>
            <a:custGeom>
              <a:avLst/>
              <a:gdLst>
                <a:gd name="T0" fmla="*/ 0 w 1434"/>
                <a:gd name="T1" fmla="*/ 159571 h 50"/>
                <a:gd name="T2" fmla="*/ 71511 w 1434"/>
                <a:gd name="T3" fmla="*/ 159571 h 50"/>
                <a:gd name="T4" fmla="*/ 71511 w 1434"/>
                <a:gd name="T5" fmla="*/ 0 h 50"/>
                <a:gd name="T6" fmla="*/ 358877 w 1434"/>
                <a:gd name="T7" fmla="*/ 0 h 50"/>
                <a:gd name="T8" fmla="*/ 0 60000 65536"/>
                <a:gd name="T9" fmla="*/ 0 60000 65536"/>
                <a:gd name="T10" fmla="*/ 0 60000 65536"/>
                <a:gd name="T11" fmla="*/ 0 60000 65536"/>
                <a:gd name="T12" fmla="*/ 0 w 1434"/>
                <a:gd name="T13" fmla="*/ 0 h 50"/>
                <a:gd name="T14" fmla="*/ 1434 w 1434"/>
                <a:gd name="T15" fmla="*/ 50 h 50"/>
              </a:gdLst>
              <a:ahLst/>
              <a:cxnLst>
                <a:cxn ang="T8">
                  <a:pos x="T0" y="T1"/>
                </a:cxn>
                <a:cxn ang="T9">
                  <a:pos x="T2" y="T3"/>
                </a:cxn>
                <a:cxn ang="T10">
                  <a:pos x="T4" y="T5"/>
                </a:cxn>
                <a:cxn ang="T11">
                  <a:pos x="T6" y="T7"/>
                </a:cxn>
              </a:cxnLst>
              <a:rect l="T12" t="T13" r="T14" b="T15"/>
              <a:pathLst>
                <a:path w="1434" h="50">
                  <a:moveTo>
                    <a:pt x="0" y="50"/>
                  </a:moveTo>
                  <a:lnTo>
                    <a:pt x="286" y="50"/>
                  </a:lnTo>
                  <a:lnTo>
                    <a:pt x="286" y="0"/>
                  </a:lnTo>
                  <a:lnTo>
                    <a:pt x="1434"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147" name="Freeform 18">
              <a:extLst>
                <a:ext uri="{FF2B5EF4-FFF2-40B4-BE49-F238E27FC236}">
                  <a16:creationId xmlns:a16="http://schemas.microsoft.com/office/drawing/2014/main" id="{50B9B4BA-DB0D-4973-939A-CE9AA78AD705}"/>
                </a:ext>
              </a:extLst>
            </p:cNvPr>
            <p:cNvSpPr>
              <a:spLocks/>
            </p:cNvSpPr>
            <p:nvPr/>
          </p:nvSpPr>
          <p:spPr bwMode="auto">
            <a:xfrm>
              <a:off x="1041" y="1791"/>
              <a:ext cx="2193" cy="144"/>
            </a:xfrm>
            <a:custGeom>
              <a:avLst/>
              <a:gdLst>
                <a:gd name="T0" fmla="*/ 0 w 1434"/>
                <a:gd name="T1" fmla="*/ 263311 h 77"/>
                <a:gd name="T2" fmla="*/ 71511 w 1434"/>
                <a:gd name="T3" fmla="*/ 263311 h 77"/>
                <a:gd name="T4" fmla="*/ 71511 w 1434"/>
                <a:gd name="T5" fmla="*/ 0 h 77"/>
                <a:gd name="T6" fmla="*/ 358877 w 1434"/>
                <a:gd name="T7" fmla="*/ 0 h 77"/>
                <a:gd name="T8" fmla="*/ 0 60000 65536"/>
                <a:gd name="T9" fmla="*/ 0 60000 65536"/>
                <a:gd name="T10" fmla="*/ 0 60000 65536"/>
                <a:gd name="T11" fmla="*/ 0 60000 65536"/>
                <a:gd name="T12" fmla="*/ 0 w 1434"/>
                <a:gd name="T13" fmla="*/ 0 h 77"/>
                <a:gd name="T14" fmla="*/ 1434 w 1434"/>
                <a:gd name="T15" fmla="*/ 77 h 77"/>
              </a:gdLst>
              <a:ahLst/>
              <a:cxnLst>
                <a:cxn ang="T8">
                  <a:pos x="T0" y="T1"/>
                </a:cxn>
                <a:cxn ang="T9">
                  <a:pos x="T2" y="T3"/>
                </a:cxn>
                <a:cxn ang="T10">
                  <a:pos x="T4" y="T5"/>
                </a:cxn>
                <a:cxn ang="T11">
                  <a:pos x="T6" y="T7"/>
                </a:cxn>
              </a:cxnLst>
              <a:rect l="T12" t="T13" r="T14" b="T15"/>
              <a:pathLst>
                <a:path w="1434" h="77">
                  <a:moveTo>
                    <a:pt x="0" y="77"/>
                  </a:moveTo>
                  <a:lnTo>
                    <a:pt x="286" y="77"/>
                  </a:lnTo>
                  <a:lnTo>
                    <a:pt x="286" y="0"/>
                  </a:lnTo>
                  <a:lnTo>
                    <a:pt x="1434"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148" name="Freeform 19">
              <a:extLst>
                <a:ext uri="{FF2B5EF4-FFF2-40B4-BE49-F238E27FC236}">
                  <a16:creationId xmlns:a16="http://schemas.microsoft.com/office/drawing/2014/main" id="{A7619DF8-1C92-47C2-887C-0BE24B159F1B}"/>
                </a:ext>
              </a:extLst>
            </p:cNvPr>
            <p:cNvSpPr>
              <a:spLocks/>
            </p:cNvSpPr>
            <p:nvPr/>
          </p:nvSpPr>
          <p:spPr bwMode="auto">
            <a:xfrm>
              <a:off x="1041" y="1747"/>
              <a:ext cx="2193" cy="188"/>
            </a:xfrm>
            <a:custGeom>
              <a:avLst/>
              <a:gdLst>
                <a:gd name="T0" fmla="*/ 0 w 1434"/>
                <a:gd name="T1" fmla="*/ 325095 h 101"/>
                <a:gd name="T2" fmla="*/ 71511 w 1434"/>
                <a:gd name="T3" fmla="*/ 325095 h 101"/>
                <a:gd name="T4" fmla="*/ 71511 w 1434"/>
                <a:gd name="T5" fmla="*/ 0 h 101"/>
                <a:gd name="T6" fmla="*/ 358877 w 1434"/>
                <a:gd name="T7" fmla="*/ 0 h 101"/>
                <a:gd name="T8" fmla="*/ 0 60000 65536"/>
                <a:gd name="T9" fmla="*/ 0 60000 65536"/>
                <a:gd name="T10" fmla="*/ 0 60000 65536"/>
                <a:gd name="T11" fmla="*/ 0 60000 65536"/>
                <a:gd name="T12" fmla="*/ 0 w 1434"/>
                <a:gd name="T13" fmla="*/ 0 h 101"/>
                <a:gd name="T14" fmla="*/ 1434 w 1434"/>
                <a:gd name="T15" fmla="*/ 101 h 101"/>
              </a:gdLst>
              <a:ahLst/>
              <a:cxnLst>
                <a:cxn ang="T8">
                  <a:pos x="T0" y="T1"/>
                </a:cxn>
                <a:cxn ang="T9">
                  <a:pos x="T2" y="T3"/>
                </a:cxn>
                <a:cxn ang="T10">
                  <a:pos x="T4" y="T5"/>
                </a:cxn>
                <a:cxn ang="T11">
                  <a:pos x="T6" y="T7"/>
                </a:cxn>
              </a:cxnLst>
              <a:rect l="T12" t="T13" r="T14" b="T15"/>
              <a:pathLst>
                <a:path w="1434" h="101">
                  <a:moveTo>
                    <a:pt x="0" y="101"/>
                  </a:moveTo>
                  <a:lnTo>
                    <a:pt x="286" y="101"/>
                  </a:lnTo>
                  <a:lnTo>
                    <a:pt x="286" y="0"/>
                  </a:lnTo>
                  <a:lnTo>
                    <a:pt x="1434"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149" name="Freeform 20">
              <a:extLst>
                <a:ext uri="{FF2B5EF4-FFF2-40B4-BE49-F238E27FC236}">
                  <a16:creationId xmlns:a16="http://schemas.microsoft.com/office/drawing/2014/main" id="{354E599D-8ACF-42D8-B2BB-057EC5A0C6CF}"/>
                </a:ext>
              </a:extLst>
            </p:cNvPr>
            <p:cNvSpPr>
              <a:spLocks/>
            </p:cNvSpPr>
            <p:nvPr/>
          </p:nvSpPr>
          <p:spPr bwMode="auto">
            <a:xfrm>
              <a:off x="1041" y="1698"/>
              <a:ext cx="2193" cy="237"/>
            </a:xfrm>
            <a:custGeom>
              <a:avLst/>
              <a:gdLst>
                <a:gd name="T0" fmla="*/ 0 w 1434"/>
                <a:gd name="T1" fmla="*/ 422676 h 127"/>
                <a:gd name="T2" fmla="*/ 71511 w 1434"/>
                <a:gd name="T3" fmla="*/ 422676 h 127"/>
                <a:gd name="T4" fmla="*/ 71511 w 1434"/>
                <a:gd name="T5" fmla="*/ 0 h 127"/>
                <a:gd name="T6" fmla="*/ 358877 w 1434"/>
                <a:gd name="T7" fmla="*/ 0 h 127"/>
                <a:gd name="T8" fmla="*/ 0 60000 65536"/>
                <a:gd name="T9" fmla="*/ 0 60000 65536"/>
                <a:gd name="T10" fmla="*/ 0 60000 65536"/>
                <a:gd name="T11" fmla="*/ 0 60000 65536"/>
                <a:gd name="T12" fmla="*/ 0 w 1434"/>
                <a:gd name="T13" fmla="*/ 0 h 127"/>
                <a:gd name="T14" fmla="*/ 1434 w 1434"/>
                <a:gd name="T15" fmla="*/ 127 h 127"/>
              </a:gdLst>
              <a:ahLst/>
              <a:cxnLst>
                <a:cxn ang="T8">
                  <a:pos x="T0" y="T1"/>
                </a:cxn>
                <a:cxn ang="T9">
                  <a:pos x="T2" y="T3"/>
                </a:cxn>
                <a:cxn ang="T10">
                  <a:pos x="T4" y="T5"/>
                </a:cxn>
                <a:cxn ang="T11">
                  <a:pos x="T6" y="T7"/>
                </a:cxn>
              </a:cxnLst>
              <a:rect l="T12" t="T13" r="T14" b="T15"/>
              <a:pathLst>
                <a:path w="1434" h="127">
                  <a:moveTo>
                    <a:pt x="0" y="127"/>
                  </a:moveTo>
                  <a:lnTo>
                    <a:pt x="286" y="127"/>
                  </a:lnTo>
                  <a:lnTo>
                    <a:pt x="286" y="0"/>
                  </a:lnTo>
                  <a:lnTo>
                    <a:pt x="1434"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150" name="Freeform 21">
              <a:extLst>
                <a:ext uri="{FF2B5EF4-FFF2-40B4-BE49-F238E27FC236}">
                  <a16:creationId xmlns:a16="http://schemas.microsoft.com/office/drawing/2014/main" id="{5E054146-2CB8-4072-8A03-8EC16F6F9A28}"/>
                </a:ext>
              </a:extLst>
            </p:cNvPr>
            <p:cNvSpPr>
              <a:spLocks/>
            </p:cNvSpPr>
            <p:nvPr/>
          </p:nvSpPr>
          <p:spPr bwMode="auto">
            <a:xfrm>
              <a:off x="1041" y="1652"/>
              <a:ext cx="2193" cy="283"/>
            </a:xfrm>
            <a:custGeom>
              <a:avLst/>
              <a:gdLst>
                <a:gd name="T0" fmla="*/ 0 w 1434"/>
                <a:gd name="T1" fmla="*/ 490903 h 152"/>
                <a:gd name="T2" fmla="*/ 71511 w 1434"/>
                <a:gd name="T3" fmla="*/ 490903 h 152"/>
                <a:gd name="T4" fmla="*/ 71511 w 1434"/>
                <a:gd name="T5" fmla="*/ 0 h 152"/>
                <a:gd name="T6" fmla="*/ 358877 w 1434"/>
                <a:gd name="T7" fmla="*/ 0 h 152"/>
                <a:gd name="T8" fmla="*/ 0 60000 65536"/>
                <a:gd name="T9" fmla="*/ 0 60000 65536"/>
                <a:gd name="T10" fmla="*/ 0 60000 65536"/>
                <a:gd name="T11" fmla="*/ 0 60000 65536"/>
                <a:gd name="T12" fmla="*/ 0 w 1434"/>
                <a:gd name="T13" fmla="*/ 0 h 152"/>
                <a:gd name="T14" fmla="*/ 1434 w 1434"/>
                <a:gd name="T15" fmla="*/ 152 h 152"/>
              </a:gdLst>
              <a:ahLst/>
              <a:cxnLst>
                <a:cxn ang="T8">
                  <a:pos x="T0" y="T1"/>
                </a:cxn>
                <a:cxn ang="T9">
                  <a:pos x="T2" y="T3"/>
                </a:cxn>
                <a:cxn ang="T10">
                  <a:pos x="T4" y="T5"/>
                </a:cxn>
                <a:cxn ang="T11">
                  <a:pos x="T6" y="T7"/>
                </a:cxn>
              </a:cxnLst>
              <a:rect l="T12" t="T13" r="T14" b="T15"/>
              <a:pathLst>
                <a:path w="1434" h="152">
                  <a:moveTo>
                    <a:pt x="0" y="152"/>
                  </a:moveTo>
                  <a:lnTo>
                    <a:pt x="286" y="152"/>
                  </a:lnTo>
                  <a:lnTo>
                    <a:pt x="286" y="0"/>
                  </a:lnTo>
                  <a:lnTo>
                    <a:pt x="1434"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151" name="Freeform 22">
              <a:extLst>
                <a:ext uri="{FF2B5EF4-FFF2-40B4-BE49-F238E27FC236}">
                  <a16:creationId xmlns:a16="http://schemas.microsoft.com/office/drawing/2014/main" id="{E7B2233A-7AFF-49D9-9BF0-4C6136E9E09E}"/>
                </a:ext>
              </a:extLst>
            </p:cNvPr>
            <p:cNvSpPr>
              <a:spLocks/>
            </p:cNvSpPr>
            <p:nvPr/>
          </p:nvSpPr>
          <p:spPr bwMode="auto">
            <a:xfrm>
              <a:off x="1041" y="1607"/>
              <a:ext cx="2193" cy="328"/>
            </a:xfrm>
            <a:custGeom>
              <a:avLst/>
              <a:gdLst>
                <a:gd name="T0" fmla="*/ 0 w 1434"/>
                <a:gd name="T1" fmla="*/ 575731 h 176"/>
                <a:gd name="T2" fmla="*/ 71511 w 1434"/>
                <a:gd name="T3" fmla="*/ 575731 h 176"/>
                <a:gd name="T4" fmla="*/ 71511 w 1434"/>
                <a:gd name="T5" fmla="*/ 0 h 176"/>
                <a:gd name="T6" fmla="*/ 358877 w 1434"/>
                <a:gd name="T7" fmla="*/ 0 h 176"/>
                <a:gd name="T8" fmla="*/ 0 60000 65536"/>
                <a:gd name="T9" fmla="*/ 0 60000 65536"/>
                <a:gd name="T10" fmla="*/ 0 60000 65536"/>
                <a:gd name="T11" fmla="*/ 0 60000 65536"/>
                <a:gd name="T12" fmla="*/ 0 w 1434"/>
                <a:gd name="T13" fmla="*/ 0 h 176"/>
                <a:gd name="T14" fmla="*/ 1434 w 1434"/>
                <a:gd name="T15" fmla="*/ 176 h 176"/>
              </a:gdLst>
              <a:ahLst/>
              <a:cxnLst>
                <a:cxn ang="T8">
                  <a:pos x="T0" y="T1"/>
                </a:cxn>
                <a:cxn ang="T9">
                  <a:pos x="T2" y="T3"/>
                </a:cxn>
                <a:cxn ang="T10">
                  <a:pos x="T4" y="T5"/>
                </a:cxn>
                <a:cxn ang="T11">
                  <a:pos x="T6" y="T7"/>
                </a:cxn>
              </a:cxnLst>
              <a:rect l="T12" t="T13" r="T14" b="T15"/>
              <a:pathLst>
                <a:path w="1434" h="176">
                  <a:moveTo>
                    <a:pt x="0" y="176"/>
                  </a:moveTo>
                  <a:lnTo>
                    <a:pt x="286" y="176"/>
                  </a:lnTo>
                  <a:lnTo>
                    <a:pt x="286" y="0"/>
                  </a:lnTo>
                  <a:lnTo>
                    <a:pt x="1434"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152" name="Freeform 23">
              <a:extLst>
                <a:ext uri="{FF2B5EF4-FFF2-40B4-BE49-F238E27FC236}">
                  <a16:creationId xmlns:a16="http://schemas.microsoft.com/office/drawing/2014/main" id="{49D2CC9A-44C8-48D4-92E8-9EB364C97781}"/>
                </a:ext>
              </a:extLst>
            </p:cNvPr>
            <p:cNvSpPr>
              <a:spLocks/>
            </p:cNvSpPr>
            <p:nvPr/>
          </p:nvSpPr>
          <p:spPr bwMode="auto">
            <a:xfrm>
              <a:off x="1041" y="1558"/>
              <a:ext cx="2193" cy="377"/>
            </a:xfrm>
            <a:custGeom>
              <a:avLst/>
              <a:gdLst>
                <a:gd name="T0" fmla="*/ 0 w 1434"/>
                <a:gd name="T1" fmla="*/ 673611 h 202"/>
                <a:gd name="T2" fmla="*/ 71511 w 1434"/>
                <a:gd name="T3" fmla="*/ 673611 h 202"/>
                <a:gd name="T4" fmla="*/ 71511 w 1434"/>
                <a:gd name="T5" fmla="*/ 0 h 202"/>
                <a:gd name="T6" fmla="*/ 358877 w 1434"/>
                <a:gd name="T7" fmla="*/ 0 h 202"/>
                <a:gd name="T8" fmla="*/ 0 60000 65536"/>
                <a:gd name="T9" fmla="*/ 0 60000 65536"/>
                <a:gd name="T10" fmla="*/ 0 60000 65536"/>
                <a:gd name="T11" fmla="*/ 0 60000 65536"/>
                <a:gd name="T12" fmla="*/ 0 w 1434"/>
                <a:gd name="T13" fmla="*/ 0 h 202"/>
                <a:gd name="T14" fmla="*/ 1434 w 1434"/>
                <a:gd name="T15" fmla="*/ 202 h 202"/>
              </a:gdLst>
              <a:ahLst/>
              <a:cxnLst>
                <a:cxn ang="T8">
                  <a:pos x="T0" y="T1"/>
                </a:cxn>
                <a:cxn ang="T9">
                  <a:pos x="T2" y="T3"/>
                </a:cxn>
                <a:cxn ang="T10">
                  <a:pos x="T4" y="T5"/>
                </a:cxn>
                <a:cxn ang="T11">
                  <a:pos x="T6" y="T7"/>
                </a:cxn>
              </a:cxnLst>
              <a:rect l="T12" t="T13" r="T14" b="T15"/>
              <a:pathLst>
                <a:path w="1434" h="202">
                  <a:moveTo>
                    <a:pt x="0" y="202"/>
                  </a:moveTo>
                  <a:lnTo>
                    <a:pt x="286" y="202"/>
                  </a:lnTo>
                  <a:lnTo>
                    <a:pt x="286" y="0"/>
                  </a:lnTo>
                  <a:lnTo>
                    <a:pt x="1434"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153" name="Text Box 24">
              <a:extLst>
                <a:ext uri="{FF2B5EF4-FFF2-40B4-BE49-F238E27FC236}">
                  <a16:creationId xmlns:a16="http://schemas.microsoft.com/office/drawing/2014/main" id="{8EF8D42A-28CB-4081-99E0-E93480562E67}"/>
                </a:ext>
              </a:extLst>
            </p:cNvPr>
            <p:cNvSpPr txBox="1">
              <a:spLocks noChangeArrowheads="1"/>
            </p:cNvSpPr>
            <p:nvPr/>
          </p:nvSpPr>
          <p:spPr bwMode="auto">
            <a:xfrm>
              <a:off x="4580" y="3129"/>
              <a:ext cx="48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800" b="1">
                  <a:solidFill>
                    <a:srgbClr val="993300"/>
                  </a:solidFill>
                  <a:latin typeface="Arial" panose="020B0604020202020204" pitchFamily="34" charset="0"/>
                  <a:ea typeface="宋体" panose="02010600030101010101" pitchFamily="2" charset="-122"/>
                  <a:cs typeface="Arial" panose="020B0604020202020204" pitchFamily="34" charset="0"/>
                </a:rPr>
                <a:t>2nA</a:t>
              </a:r>
              <a:endParaRPr kumimoji="1" lang="en-US" altLang="zh-CN" sz="1800" b="1">
                <a:latin typeface="Arial" panose="020B0604020202020204" pitchFamily="34" charset="0"/>
                <a:ea typeface="宋体" panose="02010600030101010101" pitchFamily="2" charset="-122"/>
                <a:cs typeface="Arial" panose="020B0604020202020204" pitchFamily="34" charset="0"/>
              </a:endParaRPr>
            </a:p>
          </p:txBody>
        </p:sp>
        <p:sp>
          <p:nvSpPr>
            <p:cNvPr id="48154" name="Text Box 25">
              <a:extLst>
                <a:ext uri="{FF2B5EF4-FFF2-40B4-BE49-F238E27FC236}">
                  <a16:creationId xmlns:a16="http://schemas.microsoft.com/office/drawing/2014/main" id="{793D9DDE-0B12-457A-8D3F-E5B7160DA35E}"/>
                </a:ext>
              </a:extLst>
            </p:cNvPr>
            <p:cNvSpPr txBox="1">
              <a:spLocks noChangeArrowheads="1"/>
            </p:cNvSpPr>
            <p:nvPr/>
          </p:nvSpPr>
          <p:spPr bwMode="auto">
            <a:xfrm>
              <a:off x="809" y="1614"/>
              <a:ext cx="776"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endParaRPr kumimoji="1" lang="zh-CN" altLang="zh-CN" sz="900">
                <a:latin typeface="Times New Roman" panose="02020603050405020304" pitchFamily="18" charset="0"/>
                <a:ea typeface="宋体" panose="02010600030101010101" pitchFamily="2" charset="-122"/>
              </a:endParaRPr>
            </a:p>
          </p:txBody>
        </p:sp>
        <p:sp>
          <p:nvSpPr>
            <p:cNvPr id="48155" name="Text Box 26">
              <a:extLst>
                <a:ext uri="{FF2B5EF4-FFF2-40B4-BE49-F238E27FC236}">
                  <a16:creationId xmlns:a16="http://schemas.microsoft.com/office/drawing/2014/main" id="{CF1FFBD2-54E5-4C23-A5EB-064E64219AE0}"/>
                </a:ext>
              </a:extLst>
            </p:cNvPr>
            <p:cNvSpPr txBox="1">
              <a:spLocks noChangeArrowheads="1"/>
            </p:cNvSpPr>
            <p:nvPr/>
          </p:nvSpPr>
          <p:spPr bwMode="auto">
            <a:xfrm>
              <a:off x="4008" y="3382"/>
              <a:ext cx="56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800" b="1">
                  <a:solidFill>
                    <a:srgbClr val="993300"/>
                  </a:solidFill>
                  <a:latin typeface="Arial" panose="020B0604020202020204" pitchFamily="34" charset="0"/>
                  <a:ea typeface="宋体" panose="02010600030101010101" pitchFamily="2" charset="-122"/>
                  <a:cs typeface="Arial" panose="020B0604020202020204" pitchFamily="34" charset="0"/>
                </a:rPr>
                <a:t>10ms</a:t>
              </a:r>
              <a:endParaRPr kumimoji="1" lang="en-US" altLang="zh-CN" sz="1800" b="1">
                <a:latin typeface="Arial" panose="020B0604020202020204" pitchFamily="34" charset="0"/>
                <a:ea typeface="宋体" panose="02010600030101010101" pitchFamily="2" charset="-122"/>
                <a:cs typeface="Arial" panose="020B0604020202020204" pitchFamily="34" charset="0"/>
              </a:endParaRPr>
            </a:p>
          </p:txBody>
        </p:sp>
        <p:sp>
          <p:nvSpPr>
            <p:cNvPr id="48156" name="Text Box 27">
              <a:extLst>
                <a:ext uri="{FF2B5EF4-FFF2-40B4-BE49-F238E27FC236}">
                  <a16:creationId xmlns:a16="http://schemas.microsoft.com/office/drawing/2014/main" id="{C115101E-B997-44B9-93D9-E3F64F35DD6E}"/>
                </a:ext>
              </a:extLst>
            </p:cNvPr>
            <p:cNvSpPr txBox="1">
              <a:spLocks noChangeArrowheads="1"/>
            </p:cNvSpPr>
            <p:nvPr/>
          </p:nvSpPr>
          <p:spPr bwMode="auto">
            <a:xfrm>
              <a:off x="984" y="1462"/>
              <a:ext cx="72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800" b="1">
                  <a:solidFill>
                    <a:srgbClr val="993300"/>
                  </a:solidFill>
                  <a:latin typeface="Arial" panose="020B0604020202020204" pitchFamily="34" charset="0"/>
                  <a:ea typeface="黑体" panose="02010609060101010101" pitchFamily="49" charset="-122"/>
                  <a:cs typeface="Arial" panose="020B0604020202020204" pitchFamily="34" charset="0"/>
                </a:rPr>
                <a:t>-50mV</a:t>
              </a:r>
              <a:endParaRPr kumimoji="1" lang="en-US" altLang="zh-CN" sz="1800" b="1">
                <a:latin typeface="Arial" panose="020B0604020202020204" pitchFamily="34" charset="0"/>
                <a:ea typeface="黑体" panose="02010609060101010101" pitchFamily="49" charset="-122"/>
                <a:cs typeface="Arial" panose="020B0604020202020204" pitchFamily="34" charset="0"/>
              </a:endParaRPr>
            </a:p>
          </p:txBody>
        </p:sp>
        <p:sp>
          <p:nvSpPr>
            <p:cNvPr id="48157" name="Text Box 28">
              <a:extLst>
                <a:ext uri="{FF2B5EF4-FFF2-40B4-BE49-F238E27FC236}">
                  <a16:creationId xmlns:a16="http://schemas.microsoft.com/office/drawing/2014/main" id="{099AE729-8E7D-4E95-8E06-45AC64F98135}"/>
                </a:ext>
              </a:extLst>
            </p:cNvPr>
            <p:cNvSpPr txBox="1">
              <a:spLocks noChangeArrowheads="1"/>
            </p:cNvSpPr>
            <p:nvPr/>
          </p:nvSpPr>
          <p:spPr bwMode="auto">
            <a:xfrm>
              <a:off x="1668" y="1292"/>
              <a:ext cx="153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800" b="1">
                  <a:solidFill>
                    <a:srgbClr val="993300"/>
                  </a:solidFill>
                  <a:latin typeface="Arial" panose="020B0604020202020204" pitchFamily="34" charset="0"/>
                  <a:ea typeface="宋体" panose="02010600030101010101" pitchFamily="2" charset="-122"/>
                  <a:cs typeface="Arial" panose="020B0604020202020204" pitchFamily="34" charset="0"/>
                </a:rPr>
                <a:t>Conditioning pulses</a:t>
              </a:r>
            </a:p>
          </p:txBody>
        </p:sp>
        <p:sp>
          <p:nvSpPr>
            <p:cNvPr id="48158" name="Text Box 29">
              <a:extLst>
                <a:ext uri="{FF2B5EF4-FFF2-40B4-BE49-F238E27FC236}">
                  <a16:creationId xmlns:a16="http://schemas.microsoft.com/office/drawing/2014/main" id="{C84A3C4C-8333-4CC6-B96D-F16D89BF8BCB}"/>
                </a:ext>
              </a:extLst>
            </p:cNvPr>
            <p:cNvSpPr txBox="1">
              <a:spLocks noChangeArrowheads="1"/>
            </p:cNvSpPr>
            <p:nvPr/>
          </p:nvSpPr>
          <p:spPr bwMode="auto">
            <a:xfrm>
              <a:off x="3615" y="1292"/>
              <a:ext cx="1233"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800" b="1">
                  <a:solidFill>
                    <a:srgbClr val="993300"/>
                  </a:solidFill>
                  <a:latin typeface="Arial" panose="020B0604020202020204" pitchFamily="34" charset="0"/>
                  <a:ea typeface="宋体" panose="02010600030101010101" pitchFamily="2" charset="-122"/>
                  <a:cs typeface="Arial" panose="020B0604020202020204" pitchFamily="34" charset="0"/>
                </a:rPr>
                <a:t>Testing pulses</a:t>
              </a:r>
              <a:endParaRPr kumimoji="1" lang="en-US" altLang="zh-CN" sz="1800" b="1">
                <a:latin typeface="Arial" panose="020B0604020202020204" pitchFamily="34" charset="0"/>
                <a:ea typeface="宋体" panose="02010600030101010101" pitchFamily="2" charset="-122"/>
                <a:cs typeface="Arial" panose="020B0604020202020204" pitchFamily="34" charset="0"/>
              </a:endParaRPr>
            </a:p>
          </p:txBody>
        </p:sp>
        <p:sp>
          <p:nvSpPr>
            <p:cNvPr id="48159" name="Text Box 30">
              <a:extLst>
                <a:ext uri="{FF2B5EF4-FFF2-40B4-BE49-F238E27FC236}">
                  <a16:creationId xmlns:a16="http://schemas.microsoft.com/office/drawing/2014/main" id="{387052D9-8F79-465E-813A-E5945590565A}"/>
                </a:ext>
              </a:extLst>
            </p:cNvPr>
            <p:cNvSpPr txBox="1">
              <a:spLocks noChangeArrowheads="1"/>
            </p:cNvSpPr>
            <p:nvPr/>
          </p:nvSpPr>
          <p:spPr bwMode="auto">
            <a:xfrm>
              <a:off x="684" y="1738"/>
              <a:ext cx="101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800" b="1">
                  <a:solidFill>
                    <a:srgbClr val="993300"/>
                  </a:solidFill>
                  <a:latin typeface="Arial" panose="020B0604020202020204" pitchFamily="34" charset="0"/>
                  <a:ea typeface="宋体" panose="02010600030101010101" pitchFamily="2" charset="-122"/>
                  <a:cs typeface="Arial" panose="020B0604020202020204" pitchFamily="34" charset="0"/>
                </a:rPr>
                <a:t>Vh =-90mV</a:t>
              </a:r>
              <a:endParaRPr kumimoji="1" lang="en-US" altLang="zh-CN" sz="1800" b="1">
                <a:latin typeface="Arial" panose="020B0604020202020204" pitchFamily="34" charset="0"/>
                <a:ea typeface="宋体" panose="02010600030101010101" pitchFamily="2" charset="-122"/>
                <a:cs typeface="Arial" panose="020B0604020202020204" pitchFamily="34" charset="0"/>
              </a:endParaRPr>
            </a:p>
          </p:txBody>
        </p:sp>
      </p:grpSp>
      <p:sp>
        <p:nvSpPr>
          <p:cNvPr id="406559" name="Rectangle 31">
            <a:extLst>
              <a:ext uri="{FF2B5EF4-FFF2-40B4-BE49-F238E27FC236}">
                <a16:creationId xmlns:a16="http://schemas.microsoft.com/office/drawing/2014/main" id="{5E067005-C676-4DAC-8E73-E1DAA632A410}"/>
              </a:ext>
            </a:extLst>
          </p:cNvPr>
          <p:cNvSpPr>
            <a:spLocks noChangeArrowheads="1"/>
          </p:cNvSpPr>
          <p:nvPr/>
        </p:nvSpPr>
        <p:spPr bwMode="auto">
          <a:xfrm>
            <a:off x="1047750" y="895350"/>
            <a:ext cx="3295650" cy="1143000"/>
          </a:xfrm>
          <a:prstGeom prst="rect">
            <a:avLst/>
          </a:prstGeom>
          <a:noFill/>
          <a:ln w="9525">
            <a:noFill/>
            <a:miter lim="800000"/>
            <a:headEnd/>
            <a:tailEnd/>
          </a:ln>
          <a:effectLst/>
        </p:spPr>
        <p:txBody>
          <a:bodyPr anchor="ctr"/>
          <a:lstStyle/>
          <a:p>
            <a:pPr algn="just" eaLnBrk="1" fontAlgn="auto" hangingPunct="1">
              <a:spcBef>
                <a:spcPts val="0"/>
              </a:spcBef>
              <a:spcAft>
                <a:spcPts val="0"/>
              </a:spcAft>
              <a:buClr>
                <a:srgbClr val="F60A37"/>
              </a:buClr>
              <a:buSzPct val="75000"/>
              <a:defRPr/>
            </a:pPr>
            <a:r>
              <a:rPr lang="zh-CN" altLang="en-US" sz="2800" dirty="0">
                <a:solidFill>
                  <a:srgbClr val="FF0000"/>
                </a:solidFill>
                <a:effectLst>
                  <a:outerShdw blurRad="38100" dist="38100" dir="2700000" algn="tl">
                    <a:srgbClr val="000000"/>
                  </a:outerShdw>
                </a:effectLst>
                <a:latin typeface="Arial" charset="0"/>
                <a:ea typeface="黑体" pitchFamily="2" charset="-122"/>
              </a:rPr>
              <a:t>钠通道的失活</a:t>
            </a:r>
            <a:br>
              <a:rPr lang="zh-CN" altLang="en-US" sz="2800" dirty="0">
                <a:solidFill>
                  <a:srgbClr val="003399"/>
                </a:solidFill>
                <a:effectLst>
                  <a:outerShdw blurRad="38100" dist="38100" dir="2700000" algn="tl">
                    <a:srgbClr val="000000"/>
                  </a:outerShdw>
                </a:effectLst>
                <a:latin typeface="Arial" charset="0"/>
                <a:ea typeface="黑体" pitchFamily="2" charset="-122"/>
              </a:rPr>
            </a:br>
            <a:endParaRPr lang="zh-CN" altLang="en-US" sz="2800" dirty="0">
              <a:solidFill>
                <a:srgbClr val="003399"/>
              </a:solidFill>
              <a:effectLst>
                <a:outerShdw blurRad="38100" dist="38100" dir="2700000" algn="tl">
                  <a:srgbClr val="000000"/>
                </a:outerShdw>
              </a:effectLst>
              <a:latin typeface="Arial" charset="0"/>
              <a:ea typeface="黑体"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2DE9542-C6D2-4EFB-B64A-B59C20ED80C7}"/>
              </a:ext>
            </a:extLst>
          </p:cNvPr>
          <p:cNvSpPr>
            <a:spLocks noChangeArrowheads="1"/>
          </p:cNvSpPr>
          <p:nvPr/>
        </p:nvSpPr>
        <p:spPr bwMode="auto">
          <a:xfrm>
            <a:off x="0" y="0"/>
            <a:ext cx="9148763" cy="6858000"/>
          </a:xfrm>
          <a:prstGeom prst="rect">
            <a:avLst/>
          </a:prstGeom>
          <a:gradFill rotWithShape="0">
            <a:gsLst>
              <a:gs pos="0">
                <a:srgbClr val="5E9EFF"/>
              </a:gs>
              <a:gs pos="39999">
                <a:srgbClr val="85C2FF"/>
              </a:gs>
              <a:gs pos="70000">
                <a:srgbClr val="C4D6EB"/>
              </a:gs>
              <a:gs pos="100000">
                <a:srgbClr val="FFEBFA"/>
              </a:gs>
            </a:gsLst>
            <a:lin ang="5400000" scaled="1"/>
          </a:gra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grpSp>
        <p:nvGrpSpPr>
          <p:cNvPr id="49155" name="Group 3">
            <a:extLst>
              <a:ext uri="{FF2B5EF4-FFF2-40B4-BE49-F238E27FC236}">
                <a16:creationId xmlns:a16="http://schemas.microsoft.com/office/drawing/2014/main" id="{3E45AF71-753D-4EB9-AF0E-BFA63B993815}"/>
              </a:ext>
            </a:extLst>
          </p:cNvPr>
          <p:cNvGrpSpPr>
            <a:grpSpLocks/>
          </p:cNvGrpSpPr>
          <p:nvPr/>
        </p:nvGrpSpPr>
        <p:grpSpPr bwMode="auto">
          <a:xfrm>
            <a:off x="1162050" y="2133600"/>
            <a:ext cx="6851650" cy="3733800"/>
            <a:chOff x="732" y="1344"/>
            <a:chExt cx="4316" cy="2352"/>
          </a:xfrm>
        </p:grpSpPr>
        <p:sp>
          <p:nvSpPr>
            <p:cNvPr id="49157" name="Freeform 4">
              <a:extLst>
                <a:ext uri="{FF2B5EF4-FFF2-40B4-BE49-F238E27FC236}">
                  <a16:creationId xmlns:a16="http://schemas.microsoft.com/office/drawing/2014/main" id="{D59C5566-60B5-4096-8FBD-1B4417657C7E}"/>
                </a:ext>
              </a:extLst>
            </p:cNvPr>
            <p:cNvSpPr>
              <a:spLocks/>
            </p:cNvSpPr>
            <p:nvPr/>
          </p:nvSpPr>
          <p:spPr bwMode="auto">
            <a:xfrm>
              <a:off x="1233" y="2230"/>
              <a:ext cx="3815" cy="1118"/>
            </a:xfrm>
            <a:custGeom>
              <a:avLst/>
              <a:gdLst>
                <a:gd name="T0" fmla="*/ 1 w 6281"/>
                <a:gd name="T1" fmla="*/ 3 h 1314"/>
                <a:gd name="T2" fmla="*/ 1 w 6281"/>
                <a:gd name="T3" fmla="*/ 3 h 1314"/>
                <a:gd name="T4" fmla="*/ 1 w 6281"/>
                <a:gd name="T5" fmla="*/ 3 h 1314"/>
                <a:gd name="T6" fmla="*/ 1 w 6281"/>
                <a:gd name="T7" fmla="*/ 3 h 1314"/>
                <a:gd name="T8" fmla="*/ 1 w 6281"/>
                <a:gd name="T9" fmla="*/ 99 h 1314"/>
                <a:gd name="T10" fmla="*/ 1 w 6281"/>
                <a:gd name="T11" fmla="*/ 25 h 1314"/>
                <a:gd name="T12" fmla="*/ 1 w 6281"/>
                <a:gd name="T13" fmla="*/ 10 h 1314"/>
                <a:gd name="T14" fmla="*/ 1 w 6281"/>
                <a:gd name="T15" fmla="*/ 8 h 1314"/>
                <a:gd name="T16" fmla="*/ 1 w 6281"/>
                <a:gd name="T17" fmla="*/ 9 h 1314"/>
                <a:gd name="T18" fmla="*/ 1 w 6281"/>
                <a:gd name="T19" fmla="*/ 8 h 1314"/>
                <a:gd name="T20" fmla="*/ 1 w 6281"/>
                <a:gd name="T21" fmla="*/ 9 h 1314"/>
                <a:gd name="T22" fmla="*/ 2 w 6281"/>
                <a:gd name="T23" fmla="*/ 10 h 1314"/>
                <a:gd name="T24" fmla="*/ 2 w 6281"/>
                <a:gd name="T25" fmla="*/ 10 h 1314"/>
                <a:gd name="T26" fmla="*/ 2 w 6281"/>
                <a:gd name="T27" fmla="*/ 8 h 1314"/>
                <a:gd name="T28" fmla="*/ 2 w 6281"/>
                <a:gd name="T29" fmla="*/ 9 h 1314"/>
                <a:gd name="T30" fmla="*/ 2 w 6281"/>
                <a:gd name="T31" fmla="*/ 10 h 1314"/>
                <a:gd name="T32" fmla="*/ 2 w 6281"/>
                <a:gd name="T33" fmla="*/ 12 h 1314"/>
                <a:gd name="T34" fmla="*/ 2 w 6281"/>
                <a:gd name="T35" fmla="*/ 10 h 1314"/>
                <a:gd name="T36" fmla="*/ 3 w 6281"/>
                <a:gd name="T37" fmla="*/ 12 h 1314"/>
                <a:gd name="T38" fmla="*/ 3 w 6281"/>
                <a:gd name="T39" fmla="*/ 12 h 1314"/>
                <a:gd name="T40" fmla="*/ 3 w 6281"/>
                <a:gd name="T41" fmla="*/ 12 h 1314"/>
                <a:gd name="T42" fmla="*/ 3 w 6281"/>
                <a:gd name="T43" fmla="*/ 10 h 1314"/>
                <a:gd name="T44" fmla="*/ 4 w 6281"/>
                <a:gd name="T45" fmla="*/ 10 h 1314"/>
                <a:gd name="T46" fmla="*/ 4 w 6281"/>
                <a:gd name="T47" fmla="*/ 10 h 1314"/>
                <a:gd name="T48" fmla="*/ 4 w 6281"/>
                <a:gd name="T49" fmla="*/ 9 h 1314"/>
                <a:gd name="T50" fmla="*/ 4 w 6281"/>
                <a:gd name="T51" fmla="*/ 8 h 1314"/>
                <a:gd name="T52" fmla="*/ 4 w 6281"/>
                <a:gd name="T53" fmla="*/ 16 h 1314"/>
                <a:gd name="T54" fmla="*/ 4 w 6281"/>
                <a:gd name="T55" fmla="*/ 12 h 1314"/>
                <a:gd name="T56" fmla="*/ 4 w 6281"/>
                <a:gd name="T57" fmla="*/ 12 h 1314"/>
                <a:gd name="T58" fmla="*/ 5 w 6281"/>
                <a:gd name="T59" fmla="*/ 10 h 1314"/>
                <a:gd name="T60" fmla="*/ 5 w 6281"/>
                <a:gd name="T61" fmla="*/ 10 h 1314"/>
                <a:gd name="T62" fmla="*/ 5 w 6281"/>
                <a:gd name="T63" fmla="*/ 9 h 1314"/>
                <a:gd name="T64" fmla="*/ 5 w 6281"/>
                <a:gd name="T65" fmla="*/ 8 h 1314"/>
                <a:gd name="T66" fmla="*/ 5 w 6281"/>
                <a:gd name="T67" fmla="*/ 7 h 1314"/>
                <a:gd name="T68" fmla="*/ 5 w 6281"/>
                <a:gd name="T69" fmla="*/ 7 h 1314"/>
                <a:gd name="T70" fmla="*/ 5 w 6281"/>
                <a:gd name="T71" fmla="*/ 6 h 1314"/>
                <a:gd name="T72" fmla="*/ 6 w 6281"/>
                <a:gd name="T73" fmla="*/ 7 h 1314"/>
                <a:gd name="T74" fmla="*/ 6 w 6281"/>
                <a:gd name="T75" fmla="*/ 7 h 1314"/>
                <a:gd name="T76" fmla="*/ 6 w 6281"/>
                <a:gd name="T77" fmla="*/ 8 h 1314"/>
                <a:gd name="T78" fmla="*/ 6 w 6281"/>
                <a:gd name="T79" fmla="*/ 7 h 1314"/>
                <a:gd name="T80" fmla="*/ 7 w 6281"/>
                <a:gd name="T81" fmla="*/ 7 h 1314"/>
                <a:gd name="T82" fmla="*/ 7 w 6281"/>
                <a:gd name="T83" fmla="*/ 7 h 1314"/>
                <a:gd name="T84" fmla="*/ 7 w 6281"/>
                <a:gd name="T85" fmla="*/ 9 h 1314"/>
                <a:gd name="T86" fmla="*/ 7 w 6281"/>
                <a:gd name="T87" fmla="*/ 7 h 1314"/>
                <a:gd name="T88" fmla="*/ 7 w 6281"/>
                <a:gd name="T89" fmla="*/ 8 h 1314"/>
                <a:gd name="T90" fmla="*/ 7 w 6281"/>
                <a:gd name="T91" fmla="*/ 7 h 1314"/>
                <a:gd name="T92" fmla="*/ 7 w 6281"/>
                <a:gd name="T93" fmla="*/ 9 h 1314"/>
                <a:gd name="T94" fmla="*/ 7 w 6281"/>
                <a:gd name="T95" fmla="*/ 7 h 1314"/>
                <a:gd name="T96" fmla="*/ 7 w 6281"/>
                <a:gd name="T97" fmla="*/ 6 h 1314"/>
                <a:gd name="T98" fmla="*/ 8 w 6281"/>
                <a:gd name="T99" fmla="*/ 7 h 1314"/>
                <a:gd name="T100" fmla="*/ 8 w 6281"/>
                <a:gd name="T101" fmla="*/ 6 h 1314"/>
                <a:gd name="T102" fmla="*/ 8 w 6281"/>
                <a:gd name="T103" fmla="*/ 7 h 1314"/>
                <a:gd name="T104" fmla="*/ 8 w 6281"/>
                <a:gd name="T105" fmla="*/ 6 h 1314"/>
                <a:gd name="T106" fmla="*/ 8 w 6281"/>
                <a:gd name="T107" fmla="*/ 5 h 1314"/>
                <a:gd name="T108" fmla="*/ 9 w 6281"/>
                <a:gd name="T109" fmla="*/ 6 h 1314"/>
                <a:gd name="T110" fmla="*/ 9 w 6281"/>
                <a:gd name="T111" fmla="*/ 3 h 1314"/>
                <a:gd name="T112" fmla="*/ 9 w 6281"/>
                <a:gd name="T113" fmla="*/ 3 h 1314"/>
                <a:gd name="T114" fmla="*/ 9 w 6281"/>
                <a:gd name="T115" fmla="*/ 3 h 1314"/>
                <a:gd name="T116" fmla="*/ 9 w 6281"/>
                <a:gd name="T117" fmla="*/ 3 h 1314"/>
                <a:gd name="T118" fmla="*/ 9 w 6281"/>
                <a:gd name="T119" fmla="*/ 3 h 1314"/>
                <a:gd name="T120" fmla="*/ 10 w 6281"/>
                <a:gd name="T121" fmla="*/ 3 h 1314"/>
                <a:gd name="T122" fmla="*/ 10 w 6281"/>
                <a:gd name="T123" fmla="*/ 3 h 13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1"/>
                <a:gd name="T187" fmla="*/ 0 h 1314"/>
                <a:gd name="T188" fmla="*/ 6281 w 6281"/>
                <a:gd name="T189" fmla="*/ 1314 h 13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1" h="1314">
                  <a:moveTo>
                    <a:pt x="0" y="24"/>
                  </a:moveTo>
                  <a:lnTo>
                    <a:pt x="17" y="8"/>
                  </a:lnTo>
                  <a:lnTo>
                    <a:pt x="33" y="12"/>
                  </a:lnTo>
                  <a:lnTo>
                    <a:pt x="49" y="0"/>
                  </a:lnTo>
                  <a:lnTo>
                    <a:pt x="66" y="33"/>
                  </a:lnTo>
                  <a:lnTo>
                    <a:pt x="82" y="4"/>
                  </a:lnTo>
                  <a:lnTo>
                    <a:pt x="103" y="12"/>
                  </a:lnTo>
                  <a:lnTo>
                    <a:pt x="119" y="8"/>
                  </a:lnTo>
                  <a:lnTo>
                    <a:pt x="135" y="8"/>
                  </a:lnTo>
                  <a:lnTo>
                    <a:pt x="152" y="20"/>
                  </a:lnTo>
                  <a:lnTo>
                    <a:pt x="168" y="12"/>
                  </a:lnTo>
                  <a:lnTo>
                    <a:pt x="184" y="16"/>
                  </a:lnTo>
                  <a:lnTo>
                    <a:pt x="201" y="20"/>
                  </a:lnTo>
                  <a:lnTo>
                    <a:pt x="217" y="8"/>
                  </a:lnTo>
                  <a:lnTo>
                    <a:pt x="234" y="8"/>
                  </a:lnTo>
                  <a:lnTo>
                    <a:pt x="250" y="29"/>
                  </a:lnTo>
                  <a:lnTo>
                    <a:pt x="266" y="16"/>
                  </a:lnTo>
                  <a:lnTo>
                    <a:pt x="287" y="12"/>
                  </a:lnTo>
                  <a:lnTo>
                    <a:pt x="303" y="8"/>
                  </a:lnTo>
                  <a:lnTo>
                    <a:pt x="319" y="24"/>
                  </a:lnTo>
                  <a:lnTo>
                    <a:pt x="336" y="4"/>
                  </a:lnTo>
                  <a:lnTo>
                    <a:pt x="352" y="24"/>
                  </a:lnTo>
                  <a:lnTo>
                    <a:pt x="369" y="16"/>
                  </a:lnTo>
                  <a:lnTo>
                    <a:pt x="385" y="12"/>
                  </a:lnTo>
                  <a:lnTo>
                    <a:pt x="401" y="20"/>
                  </a:lnTo>
                  <a:lnTo>
                    <a:pt x="418" y="53"/>
                  </a:lnTo>
                  <a:lnTo>
                    <a:pt x="434" y="1285"/>
                  </a:lnTo>
                  <a:lnTo>
                    <a:pt x="454" y="1314"/>
                  </a:lnTo>
                  <a:lnTo>
                    <a:pt x="471" y="1039"/>
                  </a:lnTo>
                  <a:lnTo>
                    <a:pt x="487" y="806"/>
                  </a:lnTo>
                  <a:lnTo>
                    <a:pt x="504" y="642"/>
                  </a:lnTo>
                  <a:lnTo>
                    <a:pt x="520" y="499"/>
                  </a:lnTo>
                  <a:lnTo>
                    <a:pt x="536" y="393"/>
                  </a:lnTo>
                  <a:lnTo>
                    <a:pt x="553" y="311"/>
                  </a:lnTo>
                  <a:lnTo>
                    <a:pt x="569" y="270"/>
                  </a:lnTo>
                  <a:lnTo>
                    <a:pt x="585" y="200"/>
                  </a:lnTo>
                  <a:lnTo>
                    <a:pt x="602" y="172"/>
                  </a:lnTo>
                  <a:lnTo>
                    <a:pt x="618" y="147"/>
                  </a:lnTo>
                  <a:lnTo>
                    <a:pt x="639" y="115"/>
                  </a:lnTo>
                  <a:lnTo>
                    <a:pt x="655" y="106"/>
                  </a:lnTo>
                  <a:lnTo>
                    <a:pt x="671" y="90"/>
                  </a:lnTo>
                  <a:lnTo>
                    <a:pt x="688" y="82"/>
                  </a:lnTo>
                  <a:lnTo>
                    <a:pt x="704" y="74"/>
                  </a:lnTo>
                  <a:lnTo>
                    <a:pt x="720" y="86"/>
                  </a:lnTo>
                  <a:lnTo>
                    <a:pt x="737" y="110"/>
                  </a:lnTo>
                  <a:lnTo>
                    <a:pt x="753" y="98"/>
                  </a:lnTo>
                  <a:lnTo>
                    <a:pt x="770" y="90"/>
                  </a:lnTo>
                  <a:lnTo>
                    <a:pt x="786" y="65"/>
                  </a:lnTo>
                  <a:lnTo>
                    <a:pt x="802" y="74"/>
                  </a:lnTo>
                  <a:lnTo>
                    <a:pt x="823" y="70"/>
                  </a:lnTo>
                  <a:lnTo>
                    <a:pt x="839" y="70"/>
                  </a:lnTo>
                  <a:lnTo>
                    <a:pt x="856" y="74"/>
                  </a:lnTo>
                  <a:lnTo>
                    <a:pt x="872" y="61"/>
                  </a:lnTo>
                  <a:lnTo>
                    <a:pt x="888" y="70"/>
                  </a:lnTo>
                  <a:lnTo>
                    <a:pt x="905" y="65"/>
                  </a:lnTo>
                  <a:lnTo>
                    <a:pt x="921" y="74"/>
                  </a:lnTo>
                  <a:lnTo>
                    <a:pt x="937" y="74"/>
                  </a:lnTo>
                  <a:lnTo>
                    <a:pt x="954" y="57"/>
                  </a:lnTo>
                  <a:lnTo>
                    <a:pt x="970" y="61"/>
                  </a:lnTo>
                  <a:lnTo>
                    <a:pt x="991" y="61"/>
                  </a:lnTo>
                  <a:lnTo>
                    <a:pt x="1007" y="70"/>
                  </a:lnTo>
                  <a:lnTo>
                    <a:pt x="1023" y="61"/>
                  </a:lnTo>
                  <a:lnTo>
                    <a:pt x="1040" y="70"/>
                  </a:lnTo>
                  <a:lnTo>
                    <a:pt x="1056" y="74"/>
                  </a:lnTo>
                  <a:lnTo>
                    <a:pt x="1072" y="65"/>
                  </a:lnTo>
                  <a:lnTo>
                    <a:pt x="1089" y="74"/>
                  </a:lnTo>
                  <a:lnTo>
                    <a:pt x="1105" y="82"/>
                  </a:lnTo>
                  <a:lnTo>
                    <a:pt x="1121" y="86"/>
                  </a:lnTo>
                  <a:lnTo>
                    <a:pt x="1138" y="82"/>
                  </a:lnTo>
                  <a:lnTo>
                    <a:pt x="1154" y="74"/>
                  </a:lnTo>
                  <a:lnTo>
                    <a:pt x="1175" y="82"/>
                  </a:lnTo>
                  <a:lnTo>
                    <a:pt x="1191" y="78"/>
                  </a:lnTo>
                  <a:lnTo>
                    <a:pt x="1207" y="86"/>
                  </a:lnTo>
                  <a:lnTo>
                    <a:pt x="1224" y="70"/>
                  </a:lnTo>
                  <a:lnTo>
                    <a:pt x="1240" y="82"/>
                  </a:lnTo>
                  <a:lnTo>
                    <a:pt x="1257" y="90"/>
                  </a:lnTo>
                  <a:lnTo>
                    <a:pt x="1273" y="90"/>
                  </a:lnTo>
                  <a:lnTo>
                    <a:pt x="1289" y="78"/>
                  </a:lnTo>
                  <a:lnTo>
                    <a:pt x="1306" y="90"/>
                  </a:lnTo>
                  <a:lnTo>
                    <a:pt x="1322" y="82"/>
                  </a:lnTo>
                  <a:lnTo>
                    <a:pt x="1338" y="78"/>
                  </a:lnTo>
                  <a:lnTo>
                    <a:pt x="1359" y="74"/>
                  </a:lnTo>
                  <a:lnTo>
                    <a:pt x="1375" y="78"/>
                  </a:lnTo>
                  <a:lnTo>
                    <a:pt x="1392" y="61"/>
                  </a:lnTo>
                  <a:lnTo>
                    <a:pt x="1408" y="70"/>
                  </a:lnTo>
                  <a:lnTo>
                    <a:pt x="1424" y="86"/>
                  </a:lnTo>
                  <a:lnTo>
                    <a:pt x="1441" y="78"/>
                  </a:lnTo>
                  <a:lnTo>
                    <a:pt x="1457" y="78"/>
                  </a:lnTo>
                  <a:lnTo>
                    <a:pt x="1473" y="74"/>
                  </a:lnTo>
                  <a:lnTo>
                    <a:pt x="1490" y="74"/>
                  </a:lnTo>
                  <a:lnTo>
                    <a:pt x="1506" y="74"/>
                  </a:lnTo>
                  <a:lnTo>
                    <a:pt x="1523" y="78"/>
                  </a:lnTo>
                  <a:lnTo>
                    <a:pt x="1543" y="70"/>
                  </a:lnTo>
                  <a:lnTo>
                    <a:pt x="1559" y="82"/>
                  </a:lnTo>
                  <a:lnTo>
                    <a:pt x="1576" y="82"/>
                  </a:lnTo>
                  <a:lnTo>
                    <a:pt x="1592" y="78"/>
                  </a:lnTo>
                  <a:lnTo>
                    <a:pt x="1608" y="82"/>
                  </a:lnTo>
                  <a:lnTo>
                    <a:pt x="1625" y="82"/>
                  </a:lnTo>
                  <a:lnTo>
                    <a:pt x="1641" y="82"/>
                  </a:lnTo>
                  <a:lnTo>
                    <a:pt x="1658" y="102"/>
                  </a:lnTo>
                  <a:lnTo>
                    <a:pt x="1674" y="98"/>
                  </a:lnTo>
                  <a:lnTo>
                    <a:pt x="1690" y="94"/>
                  </a:lnTo>
                  <a:lnTo>
                    <a:pt x="1711" y="90"/>
                  </a:lnTo>
                  <a:lnTo>
                    <a:pt x="1727" y="98"/>
                  </a:lnTo>
                  <a:lnTo>
                    <a:pt x="1743" y="90"/>
                  </a:lnTo>
                  <a:lnTo>
                    <a:pt x="1760" y="94"/>
                  </a:lnTo>
                  <a:lnTo>
                    <a:pt x="1776" y="82"/>
                  </a:lnTo>
                  <a:lnTo>
                    <a:pt x="1793" y="82"/>
                  </a:lnTo>
                  <a:lnTo>
                    <a:pt x="1809" y="86"/>
                  </a:lnTo>
                  <a:lnTo>
                    <a:pt x="1825" y="90"/>
                  </a:lnTo>
                  <a:lnTo>
                    <a:pt x="1842" y="94"/>
                  </a:lnTo>
                  <a:lnTo>
                    <a:pt x="1858" y="102"/>
                  </a:lnTo>
                  <a:lnTo>
                    <a:pt x="1874" y="106"/>
                  </a:lnTo>
                  <a:lnTo>
                    <a:pt x="1895" y="102"/>
                  </a:lnTo>
                  <a:lnTo>
                    <a:pt x="1911" y="94"/>
                  </a:lnTo>
                  <a:lnTo>
                    <a:pt x="1928" y="98"/>
                  </a:lnTo>
                  <a:lnTo>
                    <a:pt x="1944" y="94"/>
                  </a:lnTo>
                  <a:lnTo>
                    <a:pt x="1960" y="86"/>
                  </a:lnTo>
                  <a:lnTo>
                    <a:pt x="1977" y="86"/>
                  </a:lnTo>
                  <a:lnTo>
                    <a:pt x="1993" y="98"/>
                  </a:lnTo>
                  <a:lnTo>
                    <a:pt x="2009" y="98"/>
                  </a:lnTo>
                  <a:lnTo>
                    <a:pt x="2026" y="106"/>
                  </a:lnTo>
                  <a:lnTo>
                    <a:pt x="2042" y="106"/>
                  </a:lnTo>
                  <a:lnTo>
                    <a:pt x="2059" y="98"/>
                  </a:lnTo>
                  <a:lnTo>
                    <a:pt x="2079" y="94"/>
                  </a:lnTo>
                  <a:lnTo>
                    <a:pt x="2095" y="94"/>
                  </a:lnTo>
                  <a:lnTo>
                    <a:pt x="2112" y="90"/>
                  </a:lnTo>
                  <a:lnTo>
                    <a:pt x="2128" y="94"/>
                  </a:lnTo>
                  <a:lnTo>
                    <a:pt x="2144" y="94"/>
                  </a:lnTo>
                  <a:lnTo>
                    <a:pt x="2161" y="102"/>
                  </a:lnTo>
                  <a:lnTo>
                    <a:pt x="2177" y="102"/>
                  </a:lnTo>
                  <a:lnTo>
                    <a:pt x="2194" y="86"/>
                  </a:lnTo>
                  <a:lnTo>
                    <a:pt x="2210" y="86"/>
                  </a:lnTo>
                  <a:lnTo>
                    <a:pt x="2226" y="94"/>
                  </a:lnTo>
                  <a:lnTo>
                    <a:pt x="2247" y="90"/>
                  </a:lnTo>
                  <a:lnTo>
                    <a:pt x="2263" y="82"/>
                  </a:lnTo>
                  <a:lnTo>
                    <a:pt x="2280" y="94"/>
                  </a:lnTo>
                  <a:lnTo>
                    <a:pt x="2296" y="78"/>
                  </a:lnTo>
                  <a:lnTo>
                    <a:pt x="2312" y="78"/>
                  </a:lnTo>
                  <a:lnTo>
                    <a:pt x="2329" y="74"/>
                  </a:lnTo>
                  <a:lnTo>
                    <a:pt x="2345" y="78"/>
                  </a:lnTo>
                  <a:lnTo>
                    <a:pt x="2361" y="78"/>
                  </a:lnTo>
                  <a:lnTo>
                    <a:pt x="2378" y="82"/>
                  </a:lnTo>
                  <a:lnTo>
                    <a:pt x="2394" y="82"/>
                  </a:lnTo>
                  <a:lnTo>
                    <a:pt x="2410" y="82"/>
                  </a:lnTo>
                  <a:lnTo>
                    <a:pt x="2431" y="78"/>
                  </a:lnTo>
                  <a:lnTo>
                    <a:pt x="2447" y="82"/>
                  </a:lnTo>
                  <a:lnTo>
                    <a:pt x="2464" y="82"/>
                  </a:lnTo>
                  <a:lnTo>
                    <a:pt x="2480" y="74"/>
                  </a:lnTo>
                  <a:lnTo>
                    <a:pt x="2496" y="74"/>
                  </a:lnTo>
                  <a:lnTo>
                    <a:pt x="2513" y="94"/>
                  </a:lnTo>
                  <a:lnTo>
                    <a:pt x="2529" y="86"/>
                  </a:lnTo>
                  <a:lnTo>
                    <a:pt x="2545" y="78"/>
                  </a:lnTo>
                  <a:lnTo>
                    <a:pt x="2562" y="74"/>
                  </a:lnTo>
                  <a:lnTo>
                    <a:pt x="2578" y="70"/>
                  </a:lnTo>
                  <a:lnTo>
                    <a:pt x="2595" y="57"/>
                  </a:lnTo>
                  <a:lnTo>
                    <a:pt x="2615" y="65"/>
                  </a:lnTo>
                  <a:lnTo>
                    <a:pt x="2631" y="94"/>
                  </a:lnTo>
                  <a:lnTo>
                    <a:pt x="2648" y="110"/>
                  </a:lnTo>
                  <a:lnTo>
                    <a:pt x="2664" y="135"/>
                  </a:lnTo>
                  <a:lnTo>
                    <a:pt x="2681" y="135"/>
                  </a:lnTo>
                  <a:lnTo>
                    <a:pt x="2697" y="131"/>
                  </a:lnTo>
                  <a:lnTo>
                    <a:pt x="2713" y="131"/>
                  </a:lnTo>
                  <a:lnTo>
                    <a:pt x="2730" y="143"/>
                  </a:lnTo>
                  <a:lnTo>
                    <a:pt x="2746" y="119"/>
                  </a:lnTo>
                  <a:lnTo>
                    <a:pt x="2762" y="119"/>
                  </a:lnTo>
                  <a:lnTo>
                    <a:pt x="2779" y="106"/>
                  </a:lnTo>
                  <a:lnTo>
                    <a:pt x="2799" y="102"/>
                  </a:lnTo>
                  <a:lnTo>
                    <a:pt x="2816" y="106"/>
                  </a:lnTo>
                  <a:lnTo>
                    <a:pt x="2832" y="94"/>
                  </a:lnTo>
                  <a:lnTo>
                    <a:pt x="2848" y="106"/>
                  </a:lnTo>
                  <a:lnTo>
                    <a:pt x="2865" y="94"/>
                  </a:lnTo>
                  <a:lnTo>
                    <a:pt x="2881" y="86"/>
                  </a:lnTo>
                  <a:lnTo>
                    <a:pt x="2897" y="98"/>
                  </a:lnTo>
                  <a:lnTo>
                    <a:pt x="2914" y="98"/>
                  </a:lnTo>
                  <a:lnTo>
                    <a:pt x="2930" y="86"/>
                  </a:lnTo>
                  <a:lnTo>
                    <a:pt x="2947" y="86"/>
                  </a:lnTo>
                  <a:lnTo>
                    <a:pt x="2967" y="78"/>
                  </a:lnTo>
                  <a:lnTo>
                    <a:pt x="2983" y="78"/>
                  </a:lnTo>
                  <a:lnTo>
                    <a:pt x="3000" y="82"/>
                  </a:lnTo>
                  <a:lnTo>
                    <a:pt x="3016" y="74"/>
                  </a:lnTo>
                  <a:lnTo>
                    <a:pt x="3032" y="74"/>
                  </a:lnTo>
                  <a:lnTo>
                    <a:pt x="3049" y="78"/>
                  </a:lnTo>
                  <a:lnTo>
                    <a:pt x="3065" y="78"/>
                  </a:lnTo>
                  <a:lnTo>
                    <a:pt x="3082" y="86"/>
                  </a:lnTo>
                  <a:lnTo>
                    <a:pt x="3098" y="78"/>
                  </a:lnTo>
                  <a:lnTo>
                    <a:pt x="3114" y="61"/>
                  </a:lnTo>
                  <a:lnTo>
                    <a:pt x="3131" y="65"/>
                  </a:lnTo>
                  <a:lnTo>
                    <a:pt x="3151" y="65"/>
                  </a:lnTo>
                  <a:lnTo>
                    <a:pt x="3167" y="74"/>
                  </a:lnTo>
                  <a:lnTo>
                    <a:pt x="3184" y="74"/>
                  </a:lnTo>
                  <a:lnTo>
                    <a:pt x="3200" y="70"/>
                  </a:lnTo>
                  <a:lnTo>
                    <a:pt x="3217" y="78"/>
                  </a:lnTo>
                  <a:lnTo>
                    <a:pt x="3233" y="70"/>
                  </a:lnTo>
                  <a:lnTo>
                    <a:pt x="3249" y="86"/>
                  </a:lnTo>
                  <a:lnTo>
                    <a:pt x="3266" y="70"/>
                  </a:lnTo>
                  <a:lnTo>
                    <a:pt x="3282" y="65"/>
                  </a:lnTo>
                  <a:lnTo>
                    <a:pt x="3298" y="65"/>
                  </a:lnTo>
                  <a:lnTo>
                    <a:pt x="3315" y="61"/>
                  </a:lnTo>
                  <a:lnTo>
                    <a:pt x="3335" y="65"/>
                  </a:lnTo>
                  <a:lnTo>
                    <a:pt x="3352" y="70"/>
                  </a:lnTo>
                  <a:lnTo>
                    <a:pt x="3368" y="61"/>
                  </a:lnTo>
                  <a:lnTo>
                    <a:pt x="3384" y="61"/>
                  </a:lnTo>
                  <a:lnTo>
                    <a:pt x="3401" y="53"/>
                  </a:lnTo>
                  <a:lnTo>
                    <a:pt x="3417" y="57"/>
                  </a:lnTo>
                  <a:lnTo>
                    <a:pt x="3433" y="57"/>
                  </a:lnTo>
                  <a:lnTo>
                    <a:pt x="3450" y="57"/>
                  </a:lnTo>
                  <a:lnTo>
                    <a:pt x="3466" y="70"/>
                  </a:lnTo>
                  <a:lnTo>
                    <a:pt x="3483" y="49"/>
                  </a:lnTo>
                  <a:lnTo>
                    <a:pt x="3503" y="53"/>
                  </a:lnTo>
                  <a:lnTo>
                    <a:pt x="3519" y="53"/>
                  </a:lnTo>
                  <a:lnTo>
                    <a:pt x="3536" y="45"/>
                  </a:lnTo>
                  <a:lnTo>
                    <a:pt x="3552" y="53"/>
                  </a:lnTo>
                  <a:lnTo>
                    <a:pt x="3568" y="49"/>
                  </a:lnTo>
                  <a:lnTo>
                    <a:pt x="3585" y="49"/>
                  </a:lnTo>
                  <a:lnTo>
                    <a:pt x="3601" y="45"/>
                  </a:lnTo>
                  <a:lnTo>
                    <a:pt x="3618" y="49"/>
                  </a:lnTo>
                  <a:lnTo>
                    <a:pt x="3634" y="49"/>
                  </a:lnTo>
                  <a:lnTo>
                    <a:pt x="3650" y="57"/>
                  </a:lnTo>
                  <a:lnTo>
                    <a:pt x="3667" y="57"/>
                  </a:lnTo>
                  <a:lnTo>
                    <a:pt x="3687" y="61"/>
                  </a:lnTo>
                  <a:lnTo>
                    <a:pt x="3704" y="49"/>
                  </a:lnTo>
                  <a:lnTo>
                    <a:pt x="3720" y="53"/>
                  </a:lnTo>
                  <a:lnTo>
                    <a:pt x="3736" y="53"/>
                  </a:lnTo>
                  <a:lnTo>
                    <a:pt x="3753" y="53"/>
                  </a:lnTo>
                  <a:lnTo>
                    <a:pt x="3769" y="65"/>
                  </a:lnTo>
                  <a:lnTo>
                    <a:pt x="3785" y="57"/>
                  </a:lnTo>
                  <a:lnTo>
                    <a:pt x="3802" y="49"/>
                  </a:lnTo>
                  <a:lnTo>
                    <a:pt x="3818" y="53"/>
                  </a:lnTo>
                  <a:lnTo>
                    <a:pt x="3834" y="57"/>
                  </a:lnTo>
                  <a:lnTo>
                    <a:pt x="3851" y="49"/>
                  </a:lnTo>
                  <a:lnTo>
                    <a:pt x="3871" y="57"/>
                  </a:lnTo>
                  <a:lnTo>
                    <a:pt x="3888" y="49"/>
                  </a:lnTo>
                  <a:lnTo>
                    <a:pt x="3904" y="57"/>
                  </a:lnTo>
                  <a:lnTo>
                    <a:pt x="3920" y="49"/>
                  </a:lnTo>
                  <a:lnTo>
                    <a:pt x="3937" y="41"/>
                  </a:lnTo>
                  <a:lnTo>
                    <a:pt x="3953" y="49"/>
                  </a:lnTo>
                  <a:lnTo>
                    <a:pt x="3970" y="61"/>
                  </a:lnTo>
                  <a:lnTo>
                    <a:pt x="3986" y="49"/>
                  </a:lnTo>
                  <a:lnTo>
                    <a:pt x="4002" y="49"/>
                  </a:lnTo>
                  <a:lnTo>
                    <a:pt x="4019" y="53"/>
                  </a:lnTo>
                  <a:lnTo>
                    <a:pt x="4035" y="49"/>
                  </a:lnTo>
                  <a:lnTo>
                    <a:pt x="4055" y="45"/>
                  </a:lnTo>
                  <a:lnTo>
                    <a:pt x="4072" y="49"/>
                  </a:lnTo>
                  <a:lnTo>
                    <a:pt x="4088" y="49"/>
                  </a:lnTo>
                  <a:lnTo>
                    <a:pt x="4105" y="49"/>
                  </a:lnTo>
                  <a:lnTo>
                    <a:pt x="4121" y="41"/>
                  </a:lnTo>
                  <a:lnTo>
                    <a:pt x="4137" y="53"/>
                  </a:lnTo>
                  <a:lnTo>
                    <a:pt x="4154" y="53"/>
                  </a:lnTo>
                  <a:lnTo>
                    <a:pt x="4170" y="57"/>
                  </a:lnTo>
                  <a:lnTo>
                    <a:pt x="4186" y="49"/>
                  </a:lnTo>
                  <a:lnTo>
                    <a:pt x="4203" y="49"/>
                  </a:lnTo>
                  <a:lnTo>
                    <a:pt x="4223" y="45"/>
                  </a:lnTo>
                  <a:lnTo>
                    <a:pt x="4240" y="49"/>
                  </a:lnTo>
                  <a:lnTo>
                    <a:pt x="4256" y="49"/>
                  </a:lnTo>
                  <a:lnTo>
                    <a:pt x="4272" y="61"/>
                  </a:lnTo>
                  <a:lnTo>
                    <a:pt x="4289" y="57"/>
                  </a:lnTo>
                  <a:lnTo>
                    <a:pt x="4305" y="74"/>
                  </a:lnTo>
                  <a:lnTo>
                    <a:pt x="4321" y="74"/>
                  </a:lnTo>
                  <a:lnTo>
                    <a:pt x="4338" y="78"/>
                  </a:lnTo>
                  <a:lnTo>
                    <a:pt x="4354" y="57"/>
                  </a:lnTo>
                  <a:lnTo>
                    <a:pt x="4371" y="53"/>
                  </a:lnTo>
                  <a:lnTo>
                    <a:pt x="4387" y="61"/>
                  </a:lnTo>
                  <a:lnTo>
                    <a:pt x="4407" y="49"/>
                  </a:lnTo>
                  <a:lnTo>
                    <a:pt x="4424" y="53"/>
                  </a:lnTo>
                  <a:lnTo>
                    <a:pt x="4440" y="49"/>
                  </a:lnTo>
                  <a:lnTo>
                    <a:pt x="4456" y="45"/>
                  </a:lnTo>
                  <a:lnTo>
                    <a:pt x="4473" y="41"/>
                  </a:lnTo>
                  <a:lnTo>
                    <a:pt x="4489" y="49"/>
                  </a:lnTo>
                  <a:lnTo>
                    <a:pt x="4506" y="65"/>
                  </a:lnTo>
                  <a:lnTo>
                    <a:pt x="4522" y="74"/>
                  </a:lnTo>
                  <a:lnTo>
                    <a:pt x="4538" y="57"/>
                  </a:lnTo>
                  <a:lnTo>
                    <a:pt x="4555" y="57"/>
                  </a:lnTo>
                  <a:lnTo>
                    <a:pt x="4571" y="57"/>
                  </a:lnTo>
                  <a:lnTo>
                    <a:pt x="4591" y="57"/>
                  </a:lnTo>
                  <a:lnTo>
                    <a:pt x="4608" y="49"/>
                  </a:lnTo>
                  <a:lnTo>
                    <a:pt x="4624" y="49"/>
                  </a:lnTo>
                  <a:lnTo>
                    <a:pt x="4641" y="49"/>
                  </a:lnTo>
                  <a:lnTo>
                    <a:pt x="4657" y="49"/>
                  </a:lnTo>
                  <a:lnTo>
                    <a:pt x="4673" y="49"/>
                  </a:lnTo>
                  <a:lnTo>
                    <a:pt x="4690" y="65"/>
                  </a:lnTo>
                  <a:lnTo>
                    <a:pt x="4706" y="70"/>
                  </a:lnTo>
                  <a:lnTo>
                    <a:pt x="4722" y="49"/>
                  </a:lnTo>
                  <a:lnTo>
                    <a:pt x="4739" y="53"/>
                  </a:lnTo>
                  <a:lnTo>
                    <a:pt x="4759" y="49"/>
                  </a:lnTo>
                  <a:lnTo>
                    <a:pt x="4776" y="57"/>
                  </a:lnTo>
                  <a:lnTo>
                    <a:pt x="4792" y="57"/>
                  </a:lnTo>
                  <a:lnTo>
                    <a:pt x="4808" y="49"/>
                  </a:lnTo>
                  <a:lnTo>
                    <a:pt x="4825" y="53"/>
                  </a:lnTo>
                  <a:lnTo>
                    <a:pt x="4841" y="49"/>
                  </a:lnTo>
                  <a:lnTo>
                    <a:pt x="4857" y="49"/>
                  </a:lnTo>
                  <a:lnTo>
                    <a:pt x="4874" y="53"/>
                  </a:lnTo>
                  <a:lnTo>
                    <a:pt x="4890" y="61"/>
                  </a:lnTo>
                  <a:lnTo>
                    <a:pt x="4907" y="45"/>
                  </a:lnTo>
                  <a:lnTo>
                    <a:pt x="4923" y="41"/>
                  </a:lnTo>
                  <a:lnTo>
                    <a:pt x="4943" y="49"/>
                  </a:lnTo>
                  <a:lnTo>
                    <a:pt x="4960" y="49"/>
                  </a:lnTo>
                  <a:lnTo>
                    <a:pt x="4976" y="49"/>
                  </a:lnTo>
                  <a:lnTo>
                    <a:pt x="4993" y="45"/>
                  </a:lnTo>
                  <a:lnTo>
                    <a:pt x="5009" y="53"/>
                  </a:lnTo>
                  <a:lnTo>
                    <a:pt x="5025" y="49"/>
                  </a:lnTo>
                  <a:lnTo>
                    <a:pt x="5042" y="49"/>
                  </a:lnTo>
                  <a:lnTo>
                    <a:pt x="5058" y="45"/>
                  </a:lnTo>
                  <a:lnTo>
                    <a:pt x="5074" y="49"/>
                  </a:lnTo>
                  <a:lnTo>
                    <a:pt x="5091" y="45"/>
                  </a:lnTo>
                  <a:lnTo>
                    <a:pt x="5107" y="41"/>
                  </a:lnTo>
                  <a:lnTo>
                    <a:pt x="5128" y="37"/>
                  </a:lnTo>
                  <a:lnTo>
                    <a:pt x="5144" y="49"/>
                  </a:lnTo>
                  <a:lnTo>
                    <a:pt x="5160" y="33"/>
                  </a:lnTo>
                  <a:lnTo>
                    <a:pt x="5177" y="29"/>
                  </a:lnTo>
                  <a:lnTo>
                    <a:pt x="5193" y="53"/>
                  </a:lnTo>
                  <a:lnTo>
                    <a:pt x="5209" y="49"/>
                  </a:lnTo>
                  <a:lnTo>
                    <a:pt x="5226" y="45"/>
                  </a:lnTo>
                  <a:lnTo>
                    <a:pt x="5242" y="41"/>
                  </a:lnTo>
                  <a:lnTo>
                    <a:pt x="5258" y="45"/>
                  </a:lnTo>
                  <a:lnTo>
                    <a:pt x="5275" y="45"/>
                  </a:lnTo>
                  <a:lnTo>
                    <a:pt x="5291" y="37"/>
                  </a:lnTo>
                  <a:lnTo>
                    <a:pt x="5312" y="45"/>
                  </a:lnTo>
                  <a:lnTo>
                    <a:pt x="5328" y="37"/>
                  </a:lnTo>
                  <a:lnTo>
                    <a:pt x="5344" y="41"/>
                  </a:lnTo>
                  <a:lnTo>
                    <a:pt x="5361" y="49"/>
                  </a:lnTo>
                  <a:lnTo>
                    <a:pt x="5377" y="49"/>
                  </a:lnTo>
                  <a:lnTo>
                    <a:pt x="5394" y="41"/>
                  </a:lnTo>
                  <a:lnTo>
                    <a:pt x="5410" y="37"/>
                  </a:lnTo>
                  <a:lnTo>
                    <a:pt x="5426" y="20"/>
                  </a:lnTo>
                  <a:lnTo>
                    <a:pt x="5443" y="33"/>
                  </a:lnTo>
                  <a:lnTo>
                    <a:pt x="5459" y="29"/>
                  </a:lnTo>
                  <a:lnTo>
                    <a:pt x="5479" y="37"/>
                  </a:lnTo>
                  <a:lnTo>
                    <a:pt x="5496" y="20"/>
                  </a:lnTo>
                  <a:lnTo>
                    <a:pt x="5512" y="45"/>
                  </a:lnTo>
                  <a:lnTo>
                    <a:pt x="5529" y="33"/>
                  </a:lnTo>
                  <a:lnTo>
                    <a:pt x="5545" y="29"/>
                  </a:lnTo>
                  <a:lnTo>
                    <a:pt x="5561" y="41"/>
                  </a:lnTo>
                  <a:lnTo>
                    <a:pt x="5578" y="37"/>
                  </a:lnTo>
                  <a:lnTo>
                    <a:pt x="5594" y="20"/>
                  </a:lnTo>
                  <a:lnTo>
                    <a:pt x="5610" y="20"/>
                  </a:lnTo>
                  <a:lnTo>
                    <a:pt x="5627" y="37"/>
                  </a:lnTo>
                  <a:lnTo>
                    <a:pt x="5643" y="33"/>
                  </a:lnTo>
                  <a:lnTo>
                    <a:pt x="5664" y="33"/>
                  </a:lnTo>
                  <a:lnTo>
                    <a:pt x="5680" y="24"/>
                  </a:lnTo>
                  <a:lnTo>
                    <a:pt x="5696" y="24"/>
                  </a:lnTo>
                  <a:lnTo>
                    <a:pt x="5713" y="16"/>
                  </a:lnTo>
                  <a:lnTo>
                    <a:pt x="5729" y="29"/>
                  </a:lnTo>
                  <a:lnTo>
                    <a:pt x="5745" y="16"/>
                  </a:lnTo>
                  <a:lnTo>
                    <a:pt x="5762" y="33"/>
                  </a:lnTo>
                  <a:lnTo>
                    <a:pt x="5778" y="37"/>
                  </a:lnTo>
                  <a:lnTo>
                    <a:pt x="5795" y="24"/>
                  </a:lnTo>
                  <a:lnTo>
                    <a:pt x="5811" y="20"/>
                  </a:lnTo>
                  <a:lnTo>
                    <a:pt x="5827" y="29"/>
                  </a:lnTo>
                  <a:lnTo>
                    <a:pt x="5848" y="24"/>
                  </a:lnTo>
                  <a:lnTo>
                    <a:pt x="5864" y="20"/>
                  </a:lnTo>
                  <a:lnTo>
                    <a:pt x="5880" y="16"/>
                  </a:lnTo>
                  <a:lnTo>
                    <a:pt x="5897" y="20"/>
                  </a:lnTo>
                  <a:lnTo>
                    <a:pt x="5913" y="20"/>
                  </a:lnTo>
                  <a:lnTo>
                    <a:pt x="5930" y="29"/>
                  </a:lnTo>
                  <a:lnTo>
                    <a:pt x="5946" y="29"/>
                  </a:lnTo>
                  <a:lnTo>
                    <a:pt x="5962" y="29"/>
                  </a:lnTo>
                  <a:lnTo>
                    <a:pt x="5979" y="16"/>
                  </a:lnTo>
                  <a:lnTo>
                    <a:pt x="5995" y="29"/>
                  </a:lnTo>
                  <a:lnTo>
                    <a:pt x="6016" y="24"/>
                  </a:lnTo>
                  <a:lnTo>
                    <a:pt x="6032" y="24"/>
                  </a:lnTo>
                  <a:lnTo>
                    <a:pt x="6048" y="20"/>
                  </a:lnTo>
                  <a:lnTo>
                    <a:pt x="6065" y="12"/>
                  </a:lnTo>
                  <a:lnTo>
                    <a:pt x="6081" y="20"/>
                  </a:lnTo>
                  <a:lnTo>
                    <a:pt x="6097" y="16"/>
                  </a:lnTo>
                  <a:lnTo>
                    <a:pt x="6114" y="24"/>
                  </a:lnTo>
                  <a:lnTo>
                    <a:pt x="6130" y="33"/>
                  </a:lnTo>
                  <a:lnTo>
                    <a:pt x="6146" y="29"/>
                  </a:lnTo>
                  <a:lnTo>
                    <a:pt x="6163" y="33"/>
                  </a:lnTo>
                  <a:lnTo>
                    <a:pt x="6179" y="29"/>
                  </a:lnTo>
                  <a:lnTo>
                    <a:pt x="6200" y="29"/>
                  </a:lnTo>
                  <a:lnTo>
                    <a:pt x="6216" y="29"/>
                  </a:lnTo>
                  <a:lnTo>
                    <a:pt x="6232" y="29"/>
                  </a:lnTo>
                  <a:lnTo>
                    <a:pt x="6249" y="24"/>
                  </a:lnTo>
                  <a:lnTo>
                    <a:pt x="6265" y="20"/>
                  </a:lnTo>
                  <a:lnTo>
                    <a:pt x="6281" y="33"/>
                  </a:lnTo>
                </a:path>
              </a:pathLst>
            </a:custGeom>
            <a:noFill/>
            <a:ln w="5080">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58" name="Freeform 5">
              <a:extLst>
                <a:ext uri="{FF2B5EF4-FFF2-40B4-BE49-F238E27FC236}">
                  <a16:creationId xmlns:a16="http://schemas.microsoft.com/office/drawing/2014/main" id="{AB1D14D8-2862-457D-91F1-11F454F27571}"/>
                </a:ext>
              </a:extLst>
            </p:cNvPr>
            <p:cNvSpPr>
              <a:spLocks/>
            </p:cNvSpPr>
            <p:nvPr/>
          </p:nvSpPr>
          <p:spPr bwMode="auto">
            <a:xfrm>
              <a:off x="1233" y="2230"/>
              <a:ext cx="3815" cy="1155"/>
            </a:xfrm>
            <a:custGeom>
              <a:avLst/>
              <a:gdLst>
                <a:gd name="T0" fmla="*/ 1 w 6281"/>
                <a:gd name="T1" fmla="*/ 3 h 1359"/>
                <a:gd name="T2" fmla="*/ 1 w 6281"/>
                <a:gd name="T3" fmla="*/ 3 h 1359"/>
                <a:gd name="T4" fmla="*/ 1 w 6281"/>
                <a:gd name="T5" fmla="*/ 3 h 1359"/>
                <a:gd name="T6" fmla="*/ 1 w 6281"/>
                <a:gd name="T7" fmla="*/ 3 h 1359"/>
                <a:gd name="T8" fmla="*/ 1 w 6281"/>
                <a:gd name="T9" fmla="*/ 100 h 1359"/>
                <a:gd name="T10" fmla="*/ 1 w 6281"/>
                <a:gd name="T11" fmla="*/ 28 h 1359"/>
                <a:gd name="T12" fmla="*/ 1 w 6281"/>
                <a:gd name="T13" fmla="*/ 12 h 1359"/>
                <a:gd name="T14" fmla="*/ 1 w 6281"/>
                <a:gd name="T15" fmla="*/ 14 h 1359"/>
                <a:gd name="T16" fmla="*/ 1 w 6281"/>
                <a:gd name="T17" fmla="*/ 9 h 1359"/>
                <a:gd name="T18" fmla="*/ 1 w 6281"/>
                <a:gd name="T19" fmla="*/ 8 h 1359"/>
                <a:gd name="T20" fmla="*/ 1 w 6281"/>
                <a:gd name="T21" fmla="*/ 10 h 1359"/>
                <a:gd name="T22" fmla="*/ 2 w 6281"/>
                <a:gd name="T23" fmla="*/ 10 h 1359"/>
                <a:gd name="T24" fmla="*/ 2 w 6281"/>
                <a:gd name="T25" fmla="*/ 11 h 1359"/>
                <a:gd name="T26" fmla="*/ 2 w 6281"/>
                <a:gd name="T27" fmla="*/ 12 h 1359"/>
                <a:gd name="T28" fmla="*/ 2 w 6281"/>
                <a:gd name="T29" fmla="*/ 10 h 1359"/>
                <a:gd name="T30" fmla="*/ 2 w 6281"/>
                <a:gd name="T31" fmla="*/ 10 h 1359"/>
                <a:gd name="T32" fmla="*/ 2 w 6281"/>
                <a:gd name="T33" fmla="*/ 13 h 1359"/>
                <a:gd name="T34" fmla="*/ 2 w 6281"/>
                <a:gd name="T35" fmla="*/ 15 h 1359"/>
                <a:gd name="T36" fmla="*/ 3 w 6281"/>
                <a:gd name="T37" fmla="*/ 14 h 1359"/>
                <a:gd name="T38" fmla="*/ 3 w 6281"/>
                <a:gd name="T39" fmla="*/ 13 h 1359"/>
                <a:gd name="T40" fmla="*/ 3 w 6281"/>
                <a:gd name="T41" fmla="*/ 13 h 1359"/>
                <a:gd name="T42" fmla="*/ 3 w 6281"/>
                <a:gd name="T43" fmla="*/ 13 h 1359"/>
                <a:gd name="T44" fmla="*/ 4 w 6281"/>
                <a:gd name="T45" fmla="*/ 13 h 1359"/>
                <a:gd name="T46" fmla="*/ 4 w 6281"/>
                <a:gd name="T47" fmla="*/ 13 h 1359"/>
                <a:gd name="T48" fmla="*/ 4 w 6281"/>
                <a:gd name="T49" fmla="*/ 14 h 1359"/>
                <a:gd name="T50" fmla="*/ 4 w 6281"/>
                <a:gd name="T51" fmla="*/ 11 h 1359"/>
                <a:gd name="T52" fmla="*/ 4 w 6281"/>
                <a:gd name="T53" fmla="*/ 19 h 1359"/>
                <a:gd name="T54" fmla="*/ 4 w 6281"/>
                <a:gd name="T55" fmla="*/ 46 h 1359"/>
                <a:gd name="T56" fmla="*/ 4 w 6281"/>
                <a:gd name="T57" fmla="*/ 29 h 1359"/>
                <a:gd name="T58" fmla="*/ 5 w 6281"/>
                <a:gd name="T59" fmla="*/ 19 h 1359"/>
                <a:gd name="T60" fmla="*/ 5 w 6281"/>
                <a:gd name="T61" fmla="*/ 16 h 1359"/>
                <a:gd name="T62" fmla="*/ 5 w 6281"/>
                <a:gd name="T63" fmla="*/ 13 h 1359"/>
                <a:gd name="T64" fmla="*/ 5 w 6281"/>
                <a:gd name="T65" fmla="*/ 11 h 1359"/>
                <a:gd name="T66" fmla="*/ 5 w 6281"/>
                <a:gd name="T67" fmla="*/ 11 h 1359"/>
                <a:gd name="T68" fmla="*/ 5 w 6281"/>
                <a:gd name="T69" fmla="*/ 8 h 1359"/>
                <a:gd name="T70" fmla="*/ 5 w 6281"/>
                <a:gd name="T71" fmla="*/ 8 h 1359"/>
                <a:gd name="T72" fmla="*/ 6 w 6281"/>
                <a:gd name="T73" fmla="*/ 8 h 1359"/>
                <a:gd name="T74" fmla="*/ 6 w 6281"/>
                <a:gd name="T75" fmla="*/ 8 h 1359"/>
                <a:gd name="T76" fmla="*/ 6 w 6281"/>
                <a:gd name="T77" fmla="*/ 8 h 1359"/>
                <a:gd name="T78" fmla="*/ 6 w 6281"/>
                <a:gd name="T79" fmla="*/ 7 h 1359"/>
                <a:gd name="T80" fmla="*/ 7 w 6281"/>
                <a:gd name="T81" fmla="*/ 7 h 1359"/>
                <a:gd name="T82" fmla="*/ 7 w 6281"/>
                <a:gd name="T83" fmla="*/ 7 h 1359"/>
                <a:gd name="T84" fmla="*/ 7 w 6281"/>
                <a:gd name="T85" fmla="*/ 7 h 1359"/>
                <a:gd name="T86" fmla="*/ 7 w 6281"/>
                <a:gd name="T87" fmla="*/ 6 h 1359"/>
                <a:gd name="T88" fmla="*/ 7 w 6281"/>
                <a:gd name="T89" fmla="*/ 6 h 1359"/>
                <a:gd name="T90" fmla="*/ 7 w 6281"/>
                <a:gd name="T91" fmla="*/ 6 h 1359"/>
                <a:gd name="T92" fmla="*/ 7 w 6281"/>
                <a:gd name="T93" fmla="*/ 8 h 1359"/>
                <a:gd name="T94" fmla="*/ 7 w 6281"/>
                <a:gd name="T95" fmla="*/ 6 h 1359"/>
                <a:gd name="T96" fmla="*/ 7 w 6281"/>
                <a:gd name="T97" fmla="*/ 6 h 1359"/>
                <a:gd name="T98" fmla="*/ 8 w 6281"/>
                <a:gd name="T99" fmla="*/ 4 h 1359"/>
                <a:gd name="T100" fmla="*/ 8 w 6281"/>
                <a:gd name="T101" fmla="*/ 4 h 1359"/>
                <a:gd name="T102" fmla="*/ 8 w 6281"/>
                <a:gd name="T103" fmla="*/ 4 h 1359"/>
                <a:gd name="T104" fmla="*/ 8 w 6281"/>
                <a:gd name="T105" fmla="*/ 3 h 1359"/>
                <a:gd name="T106" fmla="*/ 8 w 6281"/>
                <a:gd name="T107" fmla="*/ 4 h 1359"/>
                <a:gd name="T108" fmla="*/ 9 w 6281"/>
                <a:gd name="T109" fmla="*/ 3 h 1359"/>
                <a:gd name="T110" fmla="*/ 9 w 6281"/>
                <a:gd name="T111" fmla="*/ 3 h 1359"/>
                <a:gd name="T112" fmla="*/ 9 w 6281"/>
                <a:gd name="T113" fmla="*/ 3 h 1359"/>
                <a:gd name="T114" fmla="*/ 9 w 6281"/>
                <a:gd name="T115" fmla="*/ 3 h 1359"/>
                <a:gd name="T116" fmla="*/ 9 w 6281"/>
                <a:gd name="T117" fmla="*/ 3 h 1359"/>
                <a:gd name="T118" fmla="*/ 9 w 6281"/>
                <a:gd name="T119" fmla="*/ 3 h 1359"/>
                <a:gd name="T120" fmla="*/ 10 w 6281"/>
                <a:gd name="T121" fmla="*/ 3 h 1359"/>
                <a:gd name="T122" fmla="*/ 10 w 6281"/>
                <a:gd name="T123" fmla="*/ 3 h 13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1"/>
                <a:gd name="T187" fmla="*/ 0 h 1359"/>
                <a:gd name="T188" fmla="*/ 6281 w 6281"/>
                <a:gd name="T189" fmla="*/ 1359 h 13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1" h="1359">
                  <a:moveTo>
                    <a:pt x="0" y="4"/>
                  </a:moveTo>
                  <a:lnTo>
                    <a:pt x="17" y="20"/>
                  </a:lnTo>
                  <a:lnTo>
                    <a:pt x="33" y="8"/>
                  </a:lnTo>
                  <a:lnTo>
                    <a:pt x="49" y="8"/>
                  </a:lnTo>
                  <a:lnTo>
                    <a:pt x="66" y="16"/>
                  </a:lnTo>
                  <a:lnTo>
                    <a:pt x="82" y="8"/>
                  </a:lnTo>
                  <a:lnTo>
                    <a:pt x="103" y="8"/>
                  </a:lnTo>
                  <a:lnTo>
                    <a:pt x="119" y="8"/>
                  </a:lnTo>
                  <a:lnTo>
                    <a:pt x="135" y="12"/>
                  </a:lnTo>
                  <a:lnTo>
                    <a:pt x="152" y="0"/>
                  </a:lnTo>
                  <a:lnTo>
                    <a:pt x="168" y="4"/>
                  </a:lnTo>
                  <a:lnTo>
                    <a:pt x="184" y="12"/>
                  </a:lnTo>
                  <a:lnTo>
                    <a:pt x="201" y="12"/>
                  </a:lnTo>
                  <a:lnTo>
                    <a:pt x="217" y="12"/>
                  </a:lnTo>
                  <a:lnTo>
                    <a:pt x="234" y="16"/>
                  </a:lnTo>
                  <a:lnTo>
                    <a:pt x="250" y="20"/>
                  </a:lnTo>
                  <a:lnTo>
                    <a:pt x="266" y="16"/>
                  </a:lnTo>
                  <a:lnTo>
                    <a:pt x="287" y="24"/>
                  </a:lnTo>
                  <a:lnTo>
                    <a:pt x="303" y="12"/>
                  </a:lnTo>
                  <a:lnTo>
                    <a:pt x="319" y="24"/>
                  </a:lnTo>
                  <a:lnTo>
                    <a:pt x="336" y="24"/>
                  </a:lnTo>
                  <a:lnTo>
                    <a:pt x="352" y="16"/>
                  </a:lnTo>
                  <a:lnTo>
                    <a:pt x="369" y="8"/>
                  </a:lnTo>
                  <a:lnTo>
                    <a:pt x="385" y="16"/>
                  </a:lnTo>
                  <a:lnTo>
                    <a:pt x="401" y="16"/>
                  </a:lnTo>
                  <a:lnTo>
                    <a:pt x="418" y="65"/>
                  </a:lnTo>
                  <a:lnTo>
                    <a:pt x="434" y="1359"/>
                  </a:lnTo>
                  <a:lnTo>
                    <a:pt x="454" y="1350"/>
                  </a:lnTo>
                  <a:lnTo>
                    <a:pt x="471" y="1072"/>
                  </a:lnTo>
                  <a:lnTo>
                    <a:pt x="487" y="831"/>
                  </a:lnTo>
                  <a:lnTo>
                    <a:pt x="504" y="651"/>
                  </a:lnTo>
                  <a:lnTo>
                    <a:pt x="520" y="524"/>
                  </a:lnTo>
                  <a:lnTo>
                    <a:pt x="536" y="417"/>
                  </a:lnTo>
                  <a:lnTo>
                    <a:pt x="553" y="344"/>
                  </a:lnTo>
                  <a:lnTo>
                    <a:pt x="569" y="286"/>
                  </a:lnTo>
                  <a:lnTo>
                    <a:pt x="585" y="233"/>
                  </a:lnTo>
                  <a:lnTo>
                    <a:pt x="602" y="188"/>
                  </a:lnTo>
                  <a:lnTo>
                    <a:pt x="618" y="160"/>
                  </a:lnTo>
                  <a:lnTo>
                    <a:pt x="639" y="131"/>
                  </a:lnTo>
                  <a:lnTo>
                    <a:pt x="655" y="106"/>
                  </a:lnTo>
                  <a:lnTo>
                    <a:pt x="671" y="94"/>
                  </a:lnTo>
                  <a:lnTo>
                    <a:pt x="688" y="98"/>
                  </a:lnTo>
                  <a:lnTo>
                    <a:pt x="704" y="86"/>
                  </a:lnTo>
                  <a:lnTo>
                    <a:pt x="720" y="102"/>
                  </a:lnTo>
                  <a:lnTo>
                    <a:pt x="737" y="131"/>
                  </a:lnTo>
                  <a:lnTo>
                    <a:pt x="753" y="131"/>
                  </a:lnTo>
                  <a:lnTo>
                    <a:pt x="770" y="110"/>
                  </a:lnTo>
                  <a:lnTo>
                    <a:pt x="786" y="115"/>
                  </a:lnTo>
                  <a:lnTo>
                    <a:pt x="802" y="110"/>
                  </a:lnTo>
                  <a:lnTo>
                    <a:pt x="823" y="94"/>
                  </a:lnTo>
                  <a:lnTo>
                    <a:pt x="839" y="94"/>
                  </a:lnTo>
                  <a:lnTo>
                    <a:pt x="856" y="78"/>
                  </a:lnTo>
                  <a:lnTo>
                    <a:pt x="872" y="82"/>
                  </a:lnTo>
                  <a:lnTo>
                    <a:pt x="888" y="78"/>
                  </a:lnTo>
                  <a:lnTo>
                    <a:pt x="905" y="78"/>
                  </a:lnTo>
                  <a:lnTo>
                    <a:pt x="921" y="82"/>
                  </a:lnTo>
                  <a:lnTo>
                    <a:pt x="937" y="78"/>
                  </a:lnTo>
                  <a:lnTo>
                    <a:pt x="954" y="82"/>
                  </a:lnTo>
                  <a:lnTo>
                    <a:pt x="970" y="82"/>
                  </a:lnTo>
                  <a:lnTo>
                    <a:pt x="991" y="65"/>
                  </a:lnTo>
                  <a:lnTo>
                    <a:pt x="1007" y="61"/>
                  </a:lnTo>
                  <a:lnTo>
                    <a:pt x="1023" y="82"/>
                  </a:lnTo>
                  <a:lnTo>
                    <a:pt x="1040" y="65"/>
                  </a:lnTo>
                  <a:lnTo>
                    <a:pt x="1056" y="65"/>
                  </a:lnTo>
                  <a:lnTo>
                    <a:pt x="1072" y="74"/>
                  </a:lnTo>
                  <a:lnTo>
                    <a:pt x="1089" y="86"/>
                  </a:lnTo>
                  <a:lnTo>
                    <a:pt x="1105" y="82"/>
                  </a:lnTo>
                  <a:lnTo>
                    <a:pt x="1121" y="82"/>
                  </a:lnTo>
                  <a:lnTo>
                    <a:pt x="1138" y="65"/>
                  </a:lnTo>
                  <a:lnTo>
                    <a:pt x="1154" y="82"/>
                  </a:lnTo>
                  <a:lnTo>
                    <a:pt x="1175" y="86"/>
                  </a:lnTo>
                  <a:lnTo>
                    <a:pt x="1191" y="86"/>
                  </a:lnTo>
                  <a:lnTo>
                    <a:pt x="1207" y="78"/>
                  </a:lnTo>
                  <a:lnTo>
                    <a:pt x="1224" y="94"/>
                  </a:lnTo>
                  <a:lnTo>
                    <a:pt x="1240" y="98"/>
                  </a:lnTo>
                  <a:lnTo>
                    <a:pt x="1257" y="94"/>
                  </a:lnTo>
                  <a:lnTo>
                    <a:pt x="1273" y="90"/>
                  </a:lnTo>
                  <a:lnTo>
                    <a:pt x="1289" y="90"/>
                  </a:lnTo>
                  <a:lnTo>
                    <a:pt x="1306" y="86"/>
                  </a:lnTo>
                  <a:lnTo>
                    <a:pt x="1322" y="82"/>
                  </a:lnTo>
                  <a:lnTo>
                    <a:pt x="1338" y="86"/>
                  </a:lnTo>
                  <a:lnTo>
                    <a:pt x="1359" y="90"/>
                  </a:lnTo>
                  <a:lnTo>
                    <a:pt x="1375" y="90"/>
                  </a:lnTo>
                  <a:lnTo>
                    <a:pt x="1392" y="102"/>
                  </a:lnTo>
                  <a:lnTo>
                    <a:pt x="1408" y="90"/>
                  </a:lnTo>
                  <a:lnTo>
                    <a:pt x="1424" y="90"/>
                  </a:lnTo>
                  <a:lnTo>
                    <a:pt x="1441" y="94"/>
                  </a:lnTo>
                  <a:lnTo>
                    <a:pt x="1457" y="98"/>
                  </a:lnTo>
                  <a:lnTo>
                    <a:pt x="1473" y="94"/>
                  </a:lnTo>
                  <a:lnTo>
                    <a:pt x="1490" y="86"/>
                  </a:lnTo>
                  <a:lnTo>
                    <a:pt x="1506" y="90"/>
                  </a:lnTo>
                  <a:lnTo>
                    <a:pt x="1523" y="98"/>
                  </a:lnTo>
                  <a:lnTo>
                    <a:pt x="1543" y="94"/>
                  </a:lnTo>
                  <a:lnTo>
                    <a:pt x="1559" y="102"/>
                  </a:lnTo>
                  <a:lnTo>
                    <a:pt x="1576" y="102"/>
                  </a:lnTo>
                  <a:lnTo>
                    <a:pt x="1592" y="86"/>
                  </a:lnTo>
                  <a:lnTo>
                    <a:pt x="1608" y="106"/>
                  </a:lnTo>
                  <a:lnTo>
                    <a:pt x="1625" y="115"/>
                  </a:lnTo>
                  <a:lnTo>
                    <a:pt x="1641" y="123"/>
                  </a:lnTo>
                  <a:lnTo>
                    <a:pt x="1658" y="110"/>
                  </a:lnTo>
                  <a:lnTo>
                    <a:pt x="1674" y="119"/>
                  </a:lnTo>
                  <a:lnTo>
                    <a:pt x="1690" y="110"/>
                  </a:lnTo>
                  <a:lnTo>
                    <a:pt x="1711" y="119"/>
                  </a:lnTo>
                  <a:lnTo>
                    <a:pt x="1727" y="110"/>
                  </a:lnTo>
                  <a:lnTo>
                    <a:pt x="1743" y="127"/>
                  </a:lnTo>
                  <a:lnTo>
                    <a:pt x="1760" y="110"/>
                  </a:lnTo>
                  <a:lnTo>
                    <a:pt x="1776" y="115"/>
                  </a:lnTo>
                  <a:lnTo>
                    <a:pt x="1793" y="123"/>
                  </a:lnTo>
                  <a:lnTo>
                    <a:pt x="1809" y="115"/>
                  </a:lnTo>
                  <a:lnTo>
                    <a:pt x="1825" y="110"/>
                  </a:lnTo>
                  <a:lnTo>
                    <a:pt x="1842" y="110"/>
                  </a:lnTo>
                  <a:lnTo>
                    <a:pt x="1858" y="127"/>
                  </a:lnTo>
                  <a:lnTo>
                    <a:pt x="1874" y="110"/>
                  </a:lnTo>
                  <a:lnTo>
                    <a:pt x="1895" y="119"/>
                  </a:lnTo>
                  <a:lnTo>
                    <a:pt x="1911" y="110"/>
                  </a:lnTo>
                  <a:lnTo>
                    <a:pt x="1928" y="110"/>
                  </a:lnTo>
                  <a:lnTo>
                    <a:pt x="1944" y="115"/>
                  </a:lnTo>
                  <a:lnTo>
                    <a:pt x="1960" y="115"/>
                  </a:lnTo>
                  <a:lnTo>
                    <a:pt x="1977" y="110"/>
                  </a:lnTo>
                  <a:lnTo>
                    <a:pt x="1993" y="110"/>
                  </a:lnTo>
                  <a:lnTo>
                    <a:pt x="2009" y="110"/>
                  </a:lnTo>
                  <a:lnTo>
                    <a:pt x="2026" y="110"/>
                  </a:lnTo>
                  <a:lnTo>
                    <a:pt x="2042" y="119"/>
                  </a:lnTo>
                  <a:lnTo>
                    <a:pt x="2059" y="110"/>
                  </a:lnTo>
                  <a:lnTo>
                    <a:pt x="2079" y="123"/>
                  </a:lnTo>
                  <a:lnTo>
                    <a:pt x="2095" y="106"/>
                  </a:lnTo>
                  <a:lnTo>
                    <a:pt x="2112" y="110"/>
                  </a:lnTo>
                  <a:lnTo>
                    <a:pt x="2128" y="115"/>
                  </a:lnTo>
                  <a:lnTo>
                    <a:pt x="2144" y="110"/>
                  </a:lnTo>
                  <a:lnTo>
                    <a:pt x="2161" y="110"/>
                  </a:lnTo>
                  <a:lnTo>
                    <a:pt x="2177" y="94"/>
                  </a:lnTo>
                  <a:lnTo>
                    <a:pt x="2194" y="110"/>
                  </a:lnTo>
                  <a:lnTo>
                    <a:pt x="2210" y="110"/>
                  </a:lnTo>
                  <a:lnTo>
                    <a:pt x="2226" y="115"/>
                  </a:lnTo>
                  <a:lnTo>
                    <a:pt x="2247" y="110"/>
                  </a:lnTo>
                  <a:lnTo>
                    <a:pt x="2263" y="110"/>
                  </a:lnTo>
                  <a:lnTo>
                    <a:pt x="2280" y="106"/>
                  </a:lnTo>
                  <a:lnTo>
                    <a:pt x="2296" y="110"/>
                  </a:lnTo>
                  <a:lnTo>
                    <a:pt x="2312" y="102"/>
                  </a:lnTo>
                  <a:lnTo>
                    <a:pt x="2329" y="110"/>
                  </a:lnTo>
                  <a:lnTo>
                    <a:pt x="2345" y="110"/>
                  </a:lnTo>
                  <a:lnTo>
                    <a:pt x="2361" y="102"/>
                  </a:lnTo>
                  <a:lnTo>
                    <a:pt x="2378" y="90"/>
                  </a:lnTo>
                  <a:lnTo>
                    <a:pt x="2394" y="110"/>
                  </a:lnTo>
                  <a:lnTo>
                    <a:pt x="2410" y="123"/>
                  </a:lnTo>
                  <a:lnTo>
                    <a:pt x="2431" y="115"/>
                  </a:lnTo>
                  <a:lnTo>
                    <a:pt x="2447" y="106"/>
                  </a:lnTo>
                  <a:lnTo>
                    <a:pt x="2464" y="115"/>
                  </a:lnTo>
                  <a:lnTo>
                    <a:pt x="2480" y="119"/>
                  </a:lnTo>
                  <a:lnTo>
                    <a:pt x="2496" y="115"/>
                  </a:lnTo>
                  <a:lnTo>
                    <a:pt x="2513" y="127"/>
                  </a:lnTo>
                  <a:lnTo>
                    <a:pt x="2529" y="110"/>
                  </a:lnTo>
                  <a:lnTo>
                    <a:pt x="2545" y="98"/>
                  </a:lnTo>
                  <a:lnTo>
                    <a:pt x="2562" y="94"/>
                  </a:lnTo>
                  <a:lnTo>
                    <a:pt x="2578" y="90"/>
                  </a:lnTo>
                  <a:lnTo>
                    <a:pt x="2595" y="90"/>
                  </a:lnTo>
                  <a:lnTo>
                    <a:pt x="2615" y="82"/>
                  </a:lnTo>
                  <a:lnTo>
                    <a:pt x="2631" y="78"/>
                  </a:lnTo>
                  <a:lnTo>
                    <a:pt x="2648" y="78"/>
                  </a:lnTo>
                  <a:lnTo>
                    <a:pt x="2664" y="78"/>
                  </a:lnTo>
                  <a:lnTo>
                    <a:pt x="2681" y="78"/>
                  </a:lnTo>
                  <a:lnTo>
                    <a:pt x="2697" y="155"/>
                  </a:lnTo>
                  <a:lnTo>
                    <a:pt x="2713" y="303"/>
                  </a:lnTo>
                  <a:lnTo>
                    <a:pt x="2730" y="409"/>
                  </a:lnTo>
                  <a:lnTo>
                    <a:pt x="2746" y="446"/>
                  </a:lnTo>
                  <a:lnTo>
                    <a:pt x="2762" y="434"/>
                  </a:lnTo>
                  <a:lnTo>
                    <a:pt x="2779" y="413"/>
                  </a:lnTo>
                  <a:lnTo>
                    <a:pt x="2799" y="376"/>
                  </a:lnTo>
                  <a:lnTo>
                    <a:pt x="2816" y="340"/>
                  </a:lnTo>
                  <a:lnTo>
                    <a:pt x="2832" y="315"/>
                  </a:lnTo>
                  <a:lnTo>
                    <a:pt x="2848" y="295"/>
                  </a:lnTo>
                  <a:lnTo>
                    <a:pt x="2865" y="266"/>
                  </a:lnTo>
                  <a:lnTo>
                    <a:pt x="2881" y="241"/>
                  </a:lnTo>
                  <a:lnTo>
                    <a:pt x="2897" y="241"/>
                  </a:lnTo>
                  <a:lnTo>
                    <a:pt x="2914" y="229"/>
                  </a:lnTo>
                  <a:lnTo>
                    <a:pt x="2930" y="200"/>
                  </a:lnTo>
                  <a:lnTo>
                    <a:pt x="2947" y="192"/>
                  </a:lnTo>
                  <a:lnTo>
                    <a:pt x="2967" y="188"/>
                  </a:lnTo>
                  <a:lnTo>
                    <a:pt x="2983" y="172"/>
                  </a:lnTo>
                  <a:lnTo>
                    <a:pt x="3000" y="160"/>
                  </a:lnTo>
                  <a:lnTo>
                    <a:pt x="3016" y="147"/>
                  </a:lnTo>
                  <a:lnTo>
                    <a:pt x="3032" y="151"/>
                  </a:lnTo>
                  <a:lnTo>
                    <a:pt x="3049" y="151"/>
                  </a:lnTo>
                  <a:lnTo>
                    <a:pt x="3065" y="155"/>
                  </a:lnTo>
                  <a:lnTo>
                    <a:pt x="3082" y="143"/>
                  </a:lnTo>
                  <a:lnTo>
                    <a:pt x="3098" y="131"/>
                  </a:lnTo>
                  <a:lnTo>
                    <a:pt x="3114" y="119"/>
                  </a:lnTo>
                  <a:lnTo>
                    <a:pt x="3131" y="123"/>
                  </a:lnTo>
                  <a:lnTo>
                    <a:pt x="3151" y="115"/>
                  </a:lnTo>
                  <a:lnTo>
                    <a:pt x="3167" y="119"/>
                  </a:lnTo>
                  <a:lnTo>
                    <a:pt x="3184" y="110"/>
                  </a:lnTo>
                  <a:lnTo>
                    <a:pt x="3200" y="110"/>
                  </a:lnTo>
                  <a:lnTo>
                    <a:pt x="3217" y="110"/>
                  </a:lnTo>
                  <a:lnTo>
                    <a:pt x="3233" y="110"/>
                  </a:lnTo>
                  <a:lnTo>
                    <a:pt x="3249" y="102"/>
                  </a:lnTo>
                  <a:lnTo>
                    <a:pt x="3266" y="98"/>
                  </a:lnTo>
                  <a:lnTo>
                    <a:pt x="3282" y="106"/>
                  </a:lnTo>
                  <a:lnTo>
                    <a:pt x="3298" y="90"/>
                  </a:lnTo>
                  <a:lnTo>
                    <a:pt x="3315" y="106"/>
                  </a:lnTo>
                  <a:lnTo>
                    <a:pt x="3335" y="90"/>
                  </a:lnTo>
                  <a:lnTo>
                    <a:pt x="3352" y="90"/>
                  </a:lnTo>
                  <a:lnTo>
                    <a:pt x="3368" y="78"/>
                  </a:lnTo>
                  <a:lnTo>
                    <a:pt x="3384" y="82"/>
                  </a:lnTo>
                  <a:lnTo>
                    <a:pt x="3401" y="90"/>
                  </a:lnTo>
                  <a:lnTo>
                    <a:pt x="3417" y="90"/>
                  </a:lnTo>
                  <a:lnTo>
                    <a:pt x="3433" y="82"/>
                  </a:lnTo>
                  <a:lnTo>
                    <a:pt x="3450" y="74"/>
                  </a:lnTo>
                  <a:lnTo>
                    <a:pt x="3466" y="78"/>
                  </a:lnTo>
                  <a:lnTo>
                    <a:pt x="3483" y="65"/>
                  </a:lnTo>
                  <a:lnTo>
                    <a:pt x="3503" y="74"/>
                  </a:lnTo>
                  <a:lnTo>
                    <a:pt x="3519" y="74"/>
                  </a:lnTo>
                  <a:lnTo>
                    <a:pt x="3536" y="70"/>
                  </a:lnTo>
                  <a:lnTo>
                    <a:pt x="3552" y="82"/>
                  </a:lnTo>
                  <a:lnTo>
                    <a:pt x="3568" y="65"/>
                  </a:lnTo>
                  <a:lnTo>
                    <a:pt x="3585" y="82"/>
                  </a:lnTo>
                  <a:lnTo>
                    <a:pt x="3601" y="74"/>
                  </a:lnTo>
                  <a:lnTo>
                    <a:pt x="3618" y="70"/>
                  </a:lnTo>
                  <a:lnTo>
                    <a:pt x="3634" y="65"/>
                  </a:lnTo>
                  <a:lnTo>
                    <a:pt x="3650" y="65"/>
                  </a:lnTo>
                  <a:lnTo>
                    <a:pt x="3667" y="74"/>
                  </a:lnTo>
                  <a:lnTo>
                    <a:pt x="3687" y="78"/>
                  </a:lnTo>
                  <a:lnTo>
                    <a:pt x="3704" y="65"/>
                  </a:lnTo>
                  <a:lnTo>
                    <a:pt x="3720" y="70"/>
                  </a:lnTo>
                  <a:lnTo>
                    <a:pt x="3736" y="74"/>
                  </a:lnTo>
                  <a:lnTo>
                    <a:pt x="3753" y="78"/>
                  </a:lnTo>
                  <a:lnTo>
                    <a:pt x="3769" y="74"/>
                  </a:lnTo>
                  <a:lnTo>
                    <a:pt x="3785" y="78"/>
                  </a:lnTo>
                  <a:lnTo>
                    <a:pt x="3802" y="70"/>
                  </a:lnTo>
                  <a:lnTo>
                    <a:pt x="3818" y="78"/>
                  </a:lnTo>
                  <a:lnTo>
                    <a:pt x="3834" y="78"/>
                  </a:lnTo>
                  <a:lnTo>
                    <a:pt x="3851" y="74"/>
                  </a:lnTo>
                  <a:lnTo>
                    <a:pt x="3871" y="70"/>
                  </a:lnTo>
                  <a:lnTo>
                    <a:pt x="3888" y="78"/>
                  </a:lnTo>
                  <a:lnTo>
                    <a:pt x="3904" y="65"/>
                  </a:lnTo>
                  <a:lnTo>
                    <a:pt x="3920" y="74"/>
                  </a:lnTo>
                  <a:lnTo>
                    <a:pt x="3937" y="70"/>
                  </a:lnTo>
                  <a:lnTo>
                    <a:pt x="3953" y="61"/>
                  </a:lnTo>
                  <a:lnTo>
                    <a:pt x="3970" y="70"/>
                  </a:lnTo>
                  <a:lnTo>
                    <a:pt x="3986" y="65"/>
                  </a:lnTo>
                  <a:lnTo>
                    <a:pt x="4002" y="61"/>
                  </a:lnTo>
                  <a:lnTo>
                    <a:pt x="4019" y="70"/>
                  </a:lnTo>
                  <a:lnTo>
                    <a:pt x="4035" y="61"/>
                  </a:lnTo>
                  <a:lnTo>
                    <a:pt x="4055" y="61"/>
                  </a:lnTo>
                  <a:lnTo>
                    <a:pt x="4072" y="61"/>
                  </a:lnTo>
                  <a:lnTo>
                    <a:pt x="4088" y="57"/>
                  </a:lnTo>
                  <a:lnTo>
                    <a:pt x="4105" y="57"/>
                  </a:lnTo>
                  <a:lnTo>
                    <a:pt x="4121" y="61"/>
                  </a:lnTo>
                  <a:lnTo>
                    <a:pt x="4137" y="53"/>
                  </a:lnTo>
                  <a:lnTo>
                    <a:pt x="4154" y="49"/>
                  </a:lnTo>
                  <a:lnTo>
                    <a:pt x="4170" y="61"/>
                  </a:lnTo>
                  <a:lnTo>
                    <a:pt x="4186" y="61"/>
                  </a:lnTo>
                  <a:lnTo>
                    <a:pt x="4203" y="57"/>
                  </a:lnTo>
                  <a:lnTo>
                    <a:pt x="4223" y="61"/>
                  </a:lnTo>
                  <a:lnTo>
                    <a:pt x="4240" y="61"/>
                  </a:lnTo>
                  <a:lnTo>
                    <a:pt x="4256" y="61"/>
                  </a:lnTo>
                  <a:lnTo>
                    <a:pt x="4272" y="57"/>
                  </a:lnTo>
                  <a:lnTo>
                    <a:pt x="4289" y="65"/>
                  </a:lnTo>
                  <a:lnTo>
                    <a:pt x="4305" y="57"/>
                  </a:lnTo>
                  <a:lnTo>
                    <a:pt x="4321" y="57"/>
                  </a:lnTo>
                  <a:lnTo>
                    <a:pt x="4338" y="61"/>
                  </a:lnTo>
                  <a:lnTo>
                    <a:pt x="4354" y="57"/>
                  </a:lnTo>
                  <a:lnTo>
                    <a:pt x="4371" y="57"/>
                  </a:lnTo>
                  <a:lnTo>
                    <a:pt x="4387" y="61"/>
                  </a:lnTo>
                  <a:lnTo>
                    <a:pt x="4407" y="49"/>
                  </a:lnTo>
                  <a:lnTo>
                    <a:pt x="4424" y="57"/>
                  </a:lnTo>
                  <a:lnTo>
                    <a:pt x="4440" y="49"/>
                  </a:lnTo>
                  <a:lnTo>
                    <a:pt x="4456" y="57"/>
                  </a:lnTo>
                  <a:lnTo>
                    <a:pt x="4473" y="45"/>
                  </a:lnTo>
                  <a:lnTo>
                    <a:pt x="4489" y="53"/>
                  </a:lnTo>
                  <a:lnTo>
                    <a:pt x="4506" y="53"/>
                  </a:lnTo>
                  <a:lnTo>
                    <a:pt x="4522" y="57"/>
                  </a:lnTo>
                  <a:lnTo>
                    <a:pt x="4538" y="57"/>
                  </a:lnTo>
                  <a:lnTo>
                    <a:pt x="4555" y="61"/>
                  </a:lnTo>
                  <a:lnTo>
                    <a:pt x="4571" y="53"/>
                  </a:lnTo>
                  <a:lnTo>
                    <a:pt x="4591" y="53"/>
                  </a:lnTo>
                  <a:lnTo>
                    <a:pt x="4608" y="53"/>
                  </a:lnTo>
                  <a:lnTo>
                    <a:pt x="4624" y="49"/>
                  </a:lnTo>
                  <a:lnTo>
                    <a:pt x="4641" y="61"/>
                  </a:lnTo>
                  <a:lnTo>
                    <a:pt x="4657" y="53"/>
                  </a:lnTo>
                  <a:lnTo>
                    <a:pt x="4673" y="53"/>
                  </a:lnTo>
                  <a:lnTo>
                    <a:pt x="4690" y="49"/>
                  </a:lnTo>
                  <a:lnTo>
                    <a:pt x="4706" y="70"/>
                  </a:lnTo>
                  <a:lnTo>
                    <a:pt x="4722" y="57"/>
                  </a:lnTo>
                  <a:lnTo>
                    <a:pt x="4739" y="57"/>
                  </a:lnTo>
                  <a:lnTo>
                    <a:pt x="4759" y="61"/>
                  </a:lnTo>
                  <a:lnTo>
                    <a:pt x="4776" y="57"/>
                  </a:lnTo>
                  <a:lnTo>
                    <a:pt x="4792" y="61"/>
                  </a:lnTo>
                  <a:lnTo>
                    <a:pt x="4808" y="49"/>
                  </a:lnTo>
                  <a:lnTo>
                    <a:pt x="4825" y="53"/>
                  </a:lnTo>
                  <a:lnTo>
                    <a:pt x="4841" y="57"/>
                  </a:lnTo>
                  <a:lnTo>
                    <a:pt x="4857" y="61"/>
                  </a:lnTo>
                  <a:lnTo>
                    <a:pt x="4874" y="53"/>
                  </a:lnTo>
                  <a:lnTo>
                    <a:pt x="4890" y="53"/>
                  </a:lnTo>
                  <a:lnTo>
                    <a:pt x="4907" y="49"/>
                  </a:lnTo>
                  <a:lnTo>
                    <a:pt x="4923" y="53"/>
                  </a:lnTo>
                  <a:lnTo>
                    <a:pt x="4943" y="41"/>
                  </a:lnTo>
                  <a:lnTo>
                    <a:pt x="4960" y="49"/>
                  </a:lnTo>
                  <a:lnTo>
                    <a:pt x="4976" y="45"/>
                  </a:lnTo>
                  <a:lnTo>
                    <a:pt x="4993" y="49"/>
                  </a:lnTo>
                  <a:lnTo>
                    <a:pt x="5009" y="37"/>
                  </a:lnTo>
                  <a:lnTo>
                    <a:pt x="5025" y="41"/>
                  </a:lnTo>
                  <a:lnTo>
                    <a:pt x="5042" y="45"/>
                  </a:lnTo>
                  <a:lnTo>
                    <a:pt x="5058" y="53"/>
                  </a:lnTo>
                  <a:lnTo>
                    <a:pt x="5074" y="41"/>
                  </a:lnTo>
                  <a:lnTo>
                    <a:pt x="5091" y="24"/>
                  </a:lnTo>
                  <a:lnTo>
                    <a:pt x="5107" y="37"/>
                  </a:lnTo>
                  <a:lnTo>
                    <a:pt x="5128" y="33"/>
                  </a:lnTo>
                  <a:lnTo>
                    <a:pt x="5144" y="41"/>
                  </a:lnTo>
                  <a:lnTo>
                    <a:pt x="5160" y="45"/>
                  </a:lnTo>
                  <a:lnTo>
                    <a:pt x="5177" y="37"/>
                  </a:lnTo>
                  <a:lnTo>
                    <a:pt x="5193" y="41"/>
                  </a:lnTo>
                  <a:lnTo>
                    <a:pt x="5209" y="37"/>
                  </a:lnTo>
                  <a:lnTo>
                    <a:pt x="5226" y="33"/>
                  </a:lnTo>
                  <a:lnTo>
                    <a:pt x="5242" y="29"/>
                  </a:lnTo>
                  <a:lnTo>
                    <a:pt x="5258" y="41"/>
                  </a:lnTo>
                  <a:lnTo>
                    <a:pt x="5275" y="37"/>
                  </a:lnTo>
                  <a:lnTo>
                    <a:pt x="5291" y="33"/>
                  </a:lnTo>
                  <a:lnTo>
                    <a:pt x="5312" y="33"/>
                  </a:lnTo>
                  <a:lnTo>
                    <a:pt x="5328" y="41"/>
                  </a:lnTo>
                  <a:lnTo>
                    <a:pt x="5344" y="37"/>
                  </a:lnTo>
                  <a:lnTo>
                    <a:pt x="5361" y="37"/>
                  </a:lnTo>
                  <a:lnTo>
                    <a:pt x="5377" y="33"/>
                  </a:lnTo>
                  <a:lnTo>
                    <a:pt x="5394" y="41"/>
                  </a:lnTo>
                  <a:lnTo>
                    <a:pt x="5410" y="37"/>
                  </a:lnTo>
                  <a:lnTo>
                    <a:pt x="5426" y="33"/>
                  </a:lnTo>
                  <a:lnTo>
                    <a:pt x="5443" y="41"/>
                  </a:lnTo>
                  <a:lnTo>
                    <a:pt x="5459" y="37"/>
                  </a:lnTo>
                  <a:lnTo>
                    <a:pt x="5479" y="37"/>
                  </a:lnTo>
                  <a:lnTo>
                    <a:pt x="5496" y="29"/>
                  </a:lnTo>
                  <a:lnTo>
                    <a:pt x="5512" y="33"/>
                  </a:lnTo>
                  <a:lnTo>
                    <a:pt x="5529" y="41"/>
                  </a:lnTo>
                  <a:lnTo>
                    <a:pt x="5545" y="41"/>
                  </a:lnTo>
                  <a:lnTo>
                    <a:pt x="5561" y="37"/>
                  </a:lnTo>
                  <a:lnTo>
                    <a:pt x="5578" y="37"/>
                  </a:lnTo>
                  <a:lnTo>
                    <a:pt x="5594" y="24"/>
                  </a:lnTo>
                  <a:lnTo>
                    <a:pt x="5610" y="29"/>
                  </a:lnTo>
                  <a:lnTo>
                    <a:pt x="5627" y="29"/>
                  </a:lnTo>
                  <a:lnTo>
                    <a:pt x="5643" y="24"/>
                  </a:lnTo>
                  <a:lnTo>
                    <a:pt x="5664" y="16"/>
                  </a:lnTo>
                  <a:lnTo>
                    <a:pt x="5680" y="24"/>
                  </a:lnTo>
                  <a:lnTo>
                    <a:pt x="5696" y="24"/>
                  </a:lnTo>
                  <a:lnTo>
                    <a:pt x="5713" y="29"/>
                  </a:lnTo>
                  <a:lnTo>
                    <a:pt x="5729" y="24"/>
                  </a:lnTo>
                  <a:lnTo>
                    <a:pt x="5745" y="20"/>
                  </a:lnTo>
                  <a:lnTo>
                    <a:pt x="5762" y="24"/>
                  </a:lnTo>
                  <a:lnTo>
                    <a:pt x="5778" y="16"/>
                  </a:lnTo>
                  <a:lnTo>
                    <a:pt x="5795" y="16"/>
                  </a:lnTo>
                  <a:lnTo>
                    <a:pt x="5811" y="29"/>
                  </a:lnTo>
                  <a:lnTo>
                    <a:pt x="5827" y="20"/>
                  </a:lnTo>
                  <a:lnTo>
                    <a:pt x="5848" y="24"/>
                  </a:lnTo>
                  <a:lnTo>
                    <a:pt x="5864" y="20"/>
                  </a:lnTo>
                  <a:lnTo>
                    <a:pt x="5880" y="16"/>
                  </a:lnTo>
                  <a:lnTo>
                    <a:pt x="5897" y="24"/>
                  </a:lnTo>
                  <a:lnTo>
                    <a:pt x="5913" y="20"/>
                  </a:lnTo>
                  <a:lnTo>
                    <a:pt x="5930" y="16"/>
                  </a:lnTo>
                  <a:lnTo>
                    <a:pt x="5946" y="20"/>
                  </a:lnTo>
                  <a:lnTo>
                    <a:pt x="5962" y="8"/>
                  </a:lnTo>
                  <a:lnTo>
                    <a:pt x="5979" y="16"/>
                  </a:lnTo>
                  <a:lnTo>
                    <a:pt x="5995" y="24"/>
                  </a:lnTo>
                  <a:lnTo>
                    <a:pt x="6016" y="16"/>
                  </a:lnTo>
                  <a:lnTo>
                    <a:pt x="6032" y="24"/>
                  </a:lnTo>
                  <a:lnTo>
                    <a:pt x="6048" y="20"/>
                  </a:lnTo>
                  <a:lnTo>
                    <a:pt x="6065" y="20"/>
                  </a:lnTo>
                  <a:lnTo>
                    <a:pt x="6081" y="12"/>
                  </a:lnTo>
                  <a:lnTo>
                    <a:pt x="6097" y="20"/>
                  </a:lnTo>
                  <a:lnTo>
                    <a:pt x="6114" y="8"/>
                  </a:lnTo>
                  <a:lnTo>
                    <a:pt x="6130" y="16"/>
                  </a:lnTo>
                  <a:lnTo>
                    <a:pt x="6146" y="4"/>
                  </a:lnTo>
                  <a:lnTo>
                    <a:pt x="6163" y="20"/>
                  </a:lnTo>
                  <a:lnTo>
                    <a:pt x="6179" y="12"/>
                  </a:lnTo>
                  <a:lnTo>
                    <a:pt x="6200" y="24"/>
                  </a:lnTo>
                  <a:lnTo>
                    <a:pt x="6216" y="12"/>
                  </a:lnTo>
                  <a:lnTo>
                    <a:pt x="6232" y="12"/>
                  </a:lnTo>
                  <a:lnTo>
                    <a:pt x="6249" y="20"/>
                  </a:lnTo>
                  <a:lnTo>
                    <a:pt x="6265" y="16"/>
                  </a:lnTo>
                  <a:lnTo>
                    <a:pt x="6281" y="20"/>
                  </a:lnTo>
                </a:path>
              </a:pathLst>
            </a:custGeom>
            <a:noFill/>
            <a:ln w="5080">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59" name="Freeform 6">
              <a:extLst>
                <a:ext uri="{FF2B5EF4-FFF2-40B4-BE49-F238E27FC236}">
                  <a16:creationId xmlns:a16="http://schemas.microsoft.com/office/drawing/2014/main" id="{1DE21F20-AB73-4DB1-B6B5-980185721D56}"/>
                </a:ext>
              </a:extLst>
            </p:cNvPr>
            <p:cNvSpPr>
              <a:spLocks/>
            </p:cNvSpPr>
            <p:nvPr/>
          </p:nvSpPr>
          <p:spPr bwMode="auto">
            <a:xfrm>
              <a:off x="1233" y="2237"/>
              <a:ext cx="3815" cy="1197"/>
            </a:xfrm>
            <a:custGeom>
              <a:avLst/>
              <a:gdLst>
                <a:gd name="T0" fmla="*/ 1 w 6281"/>
                <a:gd name="T1" fmla="*/ 3 h 1408"/>
                <a:gd name="T2" fmla="*/ 1 w 6281"/>
                <a:gd name="T3" fmla="*/ 3 h 1408"/>
                <a:gd name="T4" fmla="*/ 1 w 6281"/>
                <a:gd name="T5" fmla="*/ 3 h 1408"/>
                <a:gd name="T6" fmla="*/ 1 w 6281"/>
                <a:gd name="T7" fmla="*/ 3 h 1408"/>
                <a:gd name="T8" fmla="*/ 1 w 6281"/>
                <a:gd name="T9" fmla="*/ 103 h 1408"/>
                <a:gd name="T10" fmla="*/ 1 w 6281"/>
                <a:gd name="T11" fmla="*/ 26 h 1408"/>
                <a:gd name="T12" fmla="*/ 1 w 6281"/>
                <a:gd name="T13" fmla="*/ 11 h 1408"/>
                <a:gd name="T14" fmla="*/ 1 w 6281"/>
                <a:gd name="T15" fmla="*/ 9 h 1408"/>
                <a:gd name="T16" fmla="*/ 1 w 6281"/>
                <a:gd name="T17" fmla="*/ 12 h 1408"/>
                <a:gd name="T18" fmla="*/ 1 w 6281"/>
                <a:gd name="T19" fmla="*/ 9 h 1408"/>
                <a:gd name="T20" fmla="*/ 1 w 6281"/>
                <a:gd name="T21" fmla="*/ 10 h 1408"/>
                <a:gd name="T22" fmla="*/ 2 w 6281"/>
                <a:gd name="T23" fmla="*/ 10 h 1408"/>
                <a:gd name="T24" fmla="*/ 2 w 6281"/>
                <a:gd name="T25" fmla="*/ 9 h 1408"/>
                <a:gd name="T26" fmla="*/ 2 w 6281"/>
                <a:gd name="T27" fmla="*/ 10 h 1408"/>
                <a:gd name="T28" fmla="*/ 2 w 6281"/>
                <a:gd name="T29" fmla="*/ 9 h 1408"/>
                <a:gd name="T30" fmla="*/ 2 w 6281"/>
                <a:gd name="T31" fmla="*/ 12 h 1408"/>
                <a:gd name="T32" fmla="*/ 2 w 6281"/>
                <a:gd name="T33" fmla="*/ 12 h 1408"/>
                <a:gd name="T34" fmla="*/ 2 w 6281"/>
                <a:gd name="T35" fmla="*/ 10 h 1408"/>
                <a:gd name="T36" fmla="*/ 3 w 6281"/>
                <a:gd name="T37" fmla="*/ 10 h 1408"/>
                <a:gd name="T38" fmla="*/ 3 w 6281"/>
                <a:gd name="T39" fmla="*/ 10 h 1408"/>
                <a:gd name="T40" fmla="*/ 3 w 6281"/>
                <a:gd name="T41" fmla="*/ 10 h 1408"/>
                <a:gd name="T42" fmla="*/ 3 w 6281"/>
                <a:gd name="T43" fmla="*/ 10 h 1408"/>
                <a:gd name="T44" fmla="*/ 4 w 6281"/>
                <a:gd name="T45" fmla="*/ 12 h 1408"/>
                <a:gd name="T46" fmla="*/ 4 w 6281"/>
                <a:gd name="T47" fmla="*/ 14 h 1408"/>
                <a:gd name="T48" fmla="*/ 4 w 6281"/>
                <a:gd name="T49" fmla="*/ 12 h 1408"/>
                <a:gd name="T50" fmla="*/ 4 w 6281"/>
                <a:gd name="T51" fmla="*/ 10 h 1408"/>
                <a:gd name="T52" fmla="*/ 4 w 6281"/>
                <a:gd name="T53" fmla="*/ 10 h 1408"/>
                <a:gd name="T54" fmla="*/ 4 w 6281"/>
                <a:gd name="T55" fmla="*/ 75 h 1408"/>
                <a:gd name="T56" fmla="*/ 4 w 6281"/>
                <a:gd name="T57" fmla="*/ 58 h 1408"/>
                <a:gd name="T58" fmla="*/ 5 w 6281"/>
                <a:gd name="T59" fmla="*/ 28 h 1408"/>
                <a:gd name="T60" fmla="*/ 5 w 6281"/>
                <a:gd name="T61" fmla="*/ 18 h 1408"/>
                <a:gd name="T62" fmla="*/ 5 w 6281"/>
                <a:gd name="T63" fmla="*/ 12 h 1408"/>
                <a:gd name="T64" fmla="*/ 5 w 6281"/>
                <a:gd name="T65" fmla="*/ 11 h 1408"/>
                <a:gd name="T66" fmla="*/ 5 w 6281"/>
                <a:gd name="T67" fmla="*/ 9 h 1408"/>
                <a:gd name="T68" fmla="*/ 5 w 6281"/>
                <a:gd name="T69" fmla="*/ 10 h 1408"/>
                <a:gd name="T70" fmla="*/ 5 w 6281"/>
                <a:gd name="T71" fmla="*/ 9 h 1408"/>
                <a:gd name="T72" fmla="*/ 6 w 6281"/>
                <a:gd name="T73" fmla="*/ 7 h 1408"/>
                <a:gd name="T74" fmla="*/ 6 w 6281"/>
                <a:gd name="T75" fmla="*/ 8 h 1408"/>
                <a:gd name="T76" fmla="*/ 6 w 6281"/>
                <a:gd name="T77" fmla="*/ 7 h 1408"/>
                <a:gd name="T78" fmla="*/ 6 w 6281"/>
                <a:gd name="T79" fmla="*/ 7 h 1408"/>
                <a:gd name="T80" fmla="*/ 7 w 6281"/>
                <a:gd name="T81" fmla="*/ 8 h 1408"/>
                <a:gd name="T82" fmla="*/ 7 w 6281"/>
                <a:gd name="T83" fmla="*/ 8 h 1408"/>
                <a:gd name="T84" fmla="*/ 7 w 6281"/>
                <a:gd name="T85" fmla="*/ 6 h 1408"/>
                <a:gd name="T86" fmla="*/ 7 w 6281"/>
                <a:gd name="T87" fmla="*/ 7 h 1408"/>
                <a:gd name="T88" fmla="*/ 7 w 6281"/>
                <a:gd name="T89" fmla="*/ 5 h 1408"/>
                <a:gd name="T90" fmla="*/ 7 w 6281"/>
                <a:gd name="T91" fmla="*/ 6 h 1408"/>
                <a:gd name="T92" fmla="*/ 7 w 6281"/>
                <a:gd name="T93" fmla="*/ 8 h 1408"/>
                <a:gd name="T94" fmla="*/ 7 w 6281"/>
                <a:gd name="T95" fmla="*/ 8 h 1408"/>
                <a:gd name="T96" fmla="*/ 7 w 6281"/>
                <a:gd name="T97" fmla="*/ 8 h 1408"/>
                <a:gd name="T98" fmla="*/ 8 w 6281"/>
                <a:gd name="T99" fmla="*/ 7 h 1408"/>
                <a:gd name="T100" fmla="*/ 8 w 6281"/>
                <a:gd name="T101" fmla="*/ 6 h 1408"/>
                <a:gd name="T102" fmla="*/ 8 w 6281"/>
                <a:gd name="T103" fmla="*/ 4 h 1408"/>
                <a:gd name="T104" fmla="*/ 8 w 6281"/>
                <a:gd name="T105" fmla="*/ 3 h 1408"/>
                <a:gd name="T106" fmla="*/ 8 w 6281"/>
                <a:gd name="T107" fmla="*/ 3 h 1408"/>
                <a:gd name="T108" fmla="*/ 9 w 6281"/>
                <a:gd name="T109" fmla="*/ 3 h 1408"/>
                <a:gd name="T110" fmla="*/ 9 w 6281"/>
                <a:gd name="T111" fmla="*/ 3 h 1408"/>
                <a:gd name="T112" fmla="*/ 9 w 6281"/>
                <a:gd name="T113" fmla="*/ 3 h 1408"/>
                <a:gd name="T114" fmla="*/ 9 w 6281"/>
                <a:gd name="T115" fmla="*/ 3 h 1408"/>
                <a:gd name="T116" fmla="*/ 9 w 6281"/>
                <a:gd name="T117" fmla="*/ 3 h 1408"/>
                <a:gd name="T118" fmla="*/ 9 w 6281"/>
                <a:gd name="T119" fmla="*/ 3 h 1408"/>
                <a:gd name="T120" fmla="*/ 10 w 6281"/>
                <a:gd name="T121" fmla="*/ 3 h 1408"/>
                <a:gd name="T122" fmla="*/ 10 w 6281"/>
                <a:gd name="T123" fmla="*/ 3 h 14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1"/>
                <a:gd name="T187" fmla="*/ 0 h 1408"/>
                <a:gd name="T188" fmla="*/ 6281 w 6281"/>
                <a:gd name="T189" fmla="*/ 1408 h 14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1" h="1408">
                  <a:moveTo>
                    <a:pt x="0" y="0"/>
                  </a:moveTo>
                  <a:lnTo>
                    <a:pt x="17" y="4"/>
                  </a:lnTo>
                  <a:lnTo>
                    <a:pt x="33" y="16"/>
                  </a:lnTo>
                  <a:lnTo>
                    <a:pt x="49" y="8"/>
                  </a:lnTo>
                  <a:lnTo>
                    <a:pt x="66" y="12"/>
                  </a:lnTo>
                  <a:lnTo>
                    <a:pt x="82" y="12"/>
                  </a:lnTo>
                  <a:lnTo>
                    <a:pt x="103" y="8"/>
                  </a:lnTo>
                  <a:lnTo>
                    <a:pt x="119" y="4"/>
                  </a:lnTo>
                  <a:lnTo>
                    <a:pt x="135" y="4"/>
                  </a:lnTo>
                  <a:lnTo>
                    <a:pt x="152" y="8"/>
                  </a:lnTo>
                  <a:lnTo>
                    <a:pt x="168" y="8"/>
                  </a:lnTo>
                  <a:lnTo>
                    <a:pt x="184" y="8"/>
                  </a:lnTo>
                  <a:lnTo>
                    <a:pt x="201" y="8"/>
                  </a:lnTo>
                  <a:lnTo>
                    <a:pt x="217" y="12"/>
                  </a:lnTo>
                  <a:lnTo>
                    <a:pt x="234" y="8"/>
                  </a:lnTo>
                  <a:lnTo>
                    <a:pt x="250" y="21"/>
                  </a:lnTo>
                  <a:lnTo>
                    <a:pt x="266" y="0"/>
                  </a:lnTo>
                  <a:lnTo>
                    <a:pt x="287" y="8"/>
                  </a:lnTo>
                  <a:lnTo>
                    <a:pt x="303" y="0"/>
                  </a:lnTo>
                  <a:lnTo>
                    <a:pt x="319" y="4"/>
                  </a:lnTo>
                  <a:lnTo>
                    <a:pt x="336" y="8"/>
                  </a:lnTo>
                  <a:lnTo>
                    <a:pt x="352" y="4"/>
                  </a:lnTo>
                  <a:lnTo>
                    <a:pt x="369" y="8"/>
                  </a:lnTo>
                  <a:lnTo>
                    <a:pt x="385" y="4"/>
                  </a:lnTo>
                  <a:lnTo>
                    <a:pt x="401" y="12"/>
                  </a:lnTo>
                  <a:lnTo>
                    <a:pt x="418" y="37"/>
                  </a:lnTo>
                  <a:lnTo>
                    <a:pt x="434" y="1334"/>
                  </a:lnTo>
                  <a:lnTo>
                    <a:pt x="454" y="1408"/>
                  </a:lnTo>
                  <a:lnTo>
                    <a:pt x="471" y="1101"/>
                  </a:lnTo>
                  <a:lnTo>
                    <a:pt x="487" y="843"/>
                  </a:lnTo>
                  <a:lnTo>
                    <a:pt x="504" y="647"/>
                  </a:lnTo>
                  <a:lnTo>
                    <a:pt x="520" y="532"/>
                  </a:lnTo>
                  <a:lnTo>
                    <a:pt x="536" y="430"/>
                  </a:lnTo>
                  <a:lnTo>
                    <a:pt x="553" y="344"/>
                  </a:lnTo>
                  <a:lnTo>
                    <a:pt x="569" y="303"/>
                  </a:lnTo>
                  <a:lnTo>
                    <a:pt x="585" y="225"/>
                  </a:lnTo>
                  <a:lnTo>
                    <a:pt x="602" y="188"/>
                  </a:lnTo>
                  <a:lnTo>
                    <a:pt x="618" y="160"/>
                  </a:lnTo>
                  <a:lnTo>
                    <a:pt x="639" y="131"/>
                  </a:lnTo>
                  <a:lnTo>
                    <a:pt x="655" y="119"/>
                  </a:lnTo>
                  <a:lnTo>
                    <a:pt x="671" y="98"/>
                  </a:lnTo>
                  <a:lnTo>
                    <a:pt x="688" y="90"/>
                  </a:lnTo>
                  <a:lnTo>
                    <a:pt x="704" y="98"/>
                  </a:lnTo>
                  <a:lnTo>
                    <a:pt x="720" y="82"/>
                  </a:lnTo>
                  <a:lnTo>
                    <a:pt x="737" y="78"/>
                  </a:lnTo>
                  <a:lnTo>
                    <a:pt x="753" y="78"/>
                  </a:lnTo>
                  <a:lnTo>
                    <a:pt x="770" y="70"/>
                  </a:lnTo>
                  <a:lnTo>
                    <a:pt x="786" y="70"/>
                  </a:lnTo>
                  <a:lnTo>
                    <a:pt x="802" y="74"/>
                  </a:lnTo>
                  <a:lnTo>
                    <a:pt x="823" y="127"/>
                  </a:lnTo>
                  <a:lnTo>
                    <a:pt x="839" y="127"/>
                  </a:lnTo>
                  <a:lnTo>
                    <a:pt x="856" y="111"/>
                  </a:lnTo>
                  <a:lnTo>
                    <a:pt x="872" y="107"/>
                  </a:lnTo>
                  <a:lnTo>
                    <a:pt x="888" y="98"/>
                  </a:lnTo>
                  <a:lnTo>
                    <a:pt x="905" y="98"/>
                  </a:lnTo>
                  <a:lnTo>
                    <a:pt x="921" y="86"/>
                  </a:lnTo>
                  <a:lnTo>
                    <a:pt x="937" y="98"/>
                  </a:lnTo>
                  <a:lnTo>
                    <a:pt x="954" y="86"/>
                  </a:lnTo>
                  <a:lnTo>
                    <a:pt x="970" y="78"/>
                  </a:lnTo>
                  <a:lnTo>
                    <a:pt x="991" y="70"/>
                  </a:lnTo>
                  <a:lnTo>
                    <a:pt x="1007" y="82"/>
                  </a:lnTo>
                  <a:lnTo>
                    <a:pt x="1023" y="74"/>
                  </a:lnTo>
                  <a:lnTo>
                    <a:pt x="1040" y="70"/>
                  </a:lnTo>
                  <a:lnTo>
                    <a:pt x="1056" y="82"/>
                  </a:lnTo>
                  <a:lnTo>
                    <a:pt x="1072" y="86"/>
                  </a:lnTo>
                  <a:lnTo>
                    <a:pt x="1089" y="78"/>
                  </a:lnTo>
                  <a:lnTo>
                    <a:pt x="1105" y="82"/>
                  </a:lnTo>
                  <a:lnTo>
                    <a:pt x="1121" y="86"/>
                  </a:lnTo>
                  <a:lnTo>
                    <a:pt x="1138" y="78"/>
                  </a:lnTo>
                  <a:lnTo>
                    <a:pt x="1154" y="82"/>
                  </a:lnTo>
                  <a:lnTo>
                    <a:pt x="1175" y="82"/>
                  </a:lnTo>
                  <a:lnTo>
                    <a:pt x="1191" y="78"/>
                  </a:lnTo>
                  <a:lnTo>
                    <a:pt x="1207" y="78"/>
                  </a:lnTo>
                  <a:lnTo>
                    <a:pt x="1224" y="74"/>
                  </a:lnTo>
                  <a:lnTo>
                    <a:pt x="1240" y="74"/>
                  </a:lnTo>
                  <a:lnTo>
                    <a:pt x="1257" y="74"/>
                  </a:lnTo>
                  <a:lnTo>
                    <a:pt x="1273" y="74"/>
                  </a:lnTo>
                  <a:lnTo>
                    <a:pt x="1289" y="74"/>
                  </a:lnTo>
                  <a:lnTo>
                    <a:pt x="1306" y="70"/>
                  </a:lnTo>
                  <a:lnTo>
                    <a:pt x="1322" y="66"/>
                  </a:lnTo>
                  <a:lnTo>
                    <a:pt x="1338" y="70"/>
                  </a:lnTo>
                  <a:lnTo>
                    <a:pt x="1359" y="70"/>
                  </a:lnTo>
                  <a:lnTo>
                    <a:pt x="1375" y="86"/>
                  </a:lnTo>
                  <a:lnTo>
                    <a:pt x="1392" y="82"/>
                  </a:lnTo>
                  <a:lnTo>
                    <a:pt x="1408" y="70"/>
                  </a:lnTo>
                  <a:lnTo>
                    <a:pt x="1424" y="82"/>
                  </a:lnTo>
                  <a:lnTo>
                    <a:pt x="1441" y="74"/>
                  </a:lnTo>
                  <a:lnTo>
                    <a:pt x="1457" y="70"/>
                  </a:lnTo>
                  <a:lnTo>
                    <a:pt x="1473" y="82"/>
                  </a:lnTo>
                  <a:lnTo>
                    <a:pt x="1490" y="74"/>
                  </a:lnTo>
                  <a:lnTo>
                    <a:pt x="1506" y="86"/>
                  </a:lnTo>
                  <a:lnTo>
                    <a:pt x="1523" y="90"/>
                  </a:lnTo>
                  <a:lnTo>
                    <a:pt x="1543" y="74"/>
                  </a:lnTo>
                  <a:lnTo>
                    <a:pt x="1559" y="86"/>
                  </a:lnTo>
                  <a:lnTo>
                    <a:pt x="1576" y="94"/>
                  </a:lnTo>
                  <a:lnTo>
                    <a:pt x="1592" y="94"/>
                  </a:lnTo>
                  <a:lnTo>
                    <a:pt x="1608" y="94"/>
                  </a:lnTo>
                  <a:lnTo>
                    <a:pt x="1625" y="102"/>
                  </a:lnTo>
                  <a:lnTo>
                    <a:pt x="1641" y="102"/>
                  </a:lnTo>
                  <a:lnTo>
                    <a:pt x="1658" y="82"/>
                  </a:lnTo>
                  <a:lnTo>
                    <a:pt x="1674" y="90"/>
                  </a:lnTo>
                  <a:lnTo>
                    <a:pt x="1690" y="98"/>
                  </a:lnTo>
                  <a:lnTo>
                    <a:pt x="1711" y="86"/>
                  </a:lnTo>
                  <a:lnTo>
                    <a:pt x="1727" y="90"/>
                  </a:lnTo>
                  <a:lnTo>
                    <a:pt x="1743" y="86"/>
                  </a:lnTo>
                  <a:lnTo>
                    <a:pt x="1760" y="94"/>
                  </a:lnTo>
                  <a:lnTo>
                    <a:pt x="1776" y="86"/>
                  </a:lnTo>
                  <a:lnTo>
                    <a:pt x="1793" y="82"/>
                  </a:lnTo>
                  <a:lnTo>
                    <a:pt x="1809" y="86"/>
                  </a:lnTo>
                  <a:lnTo>
                    <a:pt x="1825" y="90"/>
                  </a:lnTo>
                  <a:lnTo>
                    <a:pt x="1842" y="78"/>
                  </a:lnTo>
                  <a:lnTo>
                    <a:pt x="1858" y="82"/>
                  </a:lnTo>
                  <a:lnTo>
                    <a:pt x="1874" y="90"/>
                  </a:lnTo>
                  <a:lnTo>
                    <a:pt x="1895" y="82"/>
                  </a:lnTo>
                  <a:lnTo>
                    <a:pt x="1911" y="78"/>
                  </a:lnTo>
                  <a:lnTo>
                    <a:pt x="1928" y="66"/>
                  </a:lnTo>
                  <a:lnTo>
                    <a:pt x="1944" y="62"/>
                  </a:lnTo>
                  <a:lnTo>
                    <a:pt x="1960" y="82"/>
                  </a:lnTo>
                  <a:lnTo>
                    <a:pt x="1977" y="94"/>
                  </a:lnTo>
                  <a:lnTo>
                    <a:pt x="1993" y="78"/>
                  </a:lnTo>
                  <a:lnTo>
                    <a:pt x="2009" y="78"/>
                  </a:lnTo>
                  <a:lnTo>
                    <a:pt x="2026" y="78"/>
                  </a:lnTo>
                  <a:lnTo>
                    <a:pt x="2042" y="82"/>
                  </a:lnTo>
                  <a:lnTo>
                    <a:pt x="2059" y="82"/>
                  </a:lnTo>
                  <a:lnTo>
                    <a:pt x="2079" y="78"/>
                  </a:lnTo>
                  <a:lnTo>
                    <a:pt x="2095" y="82"/>
                  </a:lnTo>
                  <a:lnTo>
                    <a:pt x="2112" y="74"/>
                  </a:lnTo>
                  <a:lnTo>
                    <a:pt x="2128" y="74"/>
                  </a:lnTo>
                  <a:lnTo>
                    <a:pt x="2144" y="86"/>
                  </a:lnTo>
                  <a:lnTo>
                    <a:pt x="2161" y="74"/>
                  </a:lnTo>
                  <a:lnTo>
                    <a:pt x="2177" y="74"/>
                  </a:lnTo>
                  <a:lnTo>
                    <a:pt x="2194" y="78"/>
                  </a:lnTo>
                  <a:lnTo>
                    <a:pt x="2210" y="82"/>
                  </a:lnTo>
                  <a:lnTo>
                    <a:pt x="2226" y="70"/>
                  </a:lnTo>
                  <a:lnTo>
                    <a:pt x="2247" y="86"/>
                  </a:lnTo>
                  <a:lnTo>
                    <a:pt x="2263" y="70"/>
                  </a:lnTo>
                  <a:lnTo>
                    <a:pt x="2280" y="82"/>
                  </a:lnTo>
                  <a:lnTo>
                    <a:pt x="2296" y="98"/>
                  </a:lnTo>
                  <a:lnTo>
                    <a:pt x="2312" y="98"/>
                  </a:lnTo>
                  <a:lnTo>
                    <a:pt x="2329" y="119"/>
                  </a:lnTo>
                  <a:lnTo>
                    <a:pt x="2345" y="115"/>
                  </a:lnTo>
                  <a:lnTo>
                    <a:pt x="2361" y="115"/>
                  </a:lnTo>
                  <a:lnTo>
                    <a:pt x="2378" y="119"/>
                  </a:lnTo>
                  <a:lnTo>
                    <a:pt x="2394" y="119"/>
                  </a:lnTo>
                  <a:lnTo>
                    <a:pt x="2410" y="107"/>
                  </a:lnTo>
                  <a:lnTo>
                    <a:pt x="2431" y="119"/>
                  </a:lnTo>
                  <a:lnTo>
                    <a:pt x="2447" y="115"/>
                  </a:lnTo>
                  <a:lnTo>
                    <a:pt x="2464" y="115"/>
                  </a:lnTo>
                  <a:lnTo>
                    <a:pt x="2480" y="107"/>
                  </a:lnTo>
                  <a:lnTo>
                    <a:pt x="2496" y="98"/>
                  </a:lnTo>
                  <a:lnTo>
                    <a:pt x="2513" y="131"/>
                  </a:lnTo>
                  <a:lnTo>
                    <a:pt x="2529" y="107"/>
                  </a:lnTo>
                  <a:lnTo>
                    <a:pt x="2545" y="107"/>
                  </a:lnTo>
                  <a:lnTo>
                    <a:pt x="2562" y="94"/>
                  </a:lnTo>
                  <a:lnTo>
                    <a:pt x="2578" y="86"/>
                  </a:lnTo>
                  <a:lnTo>
                    <a:pt x="2595" y="78"/>
                  </a:lnTo>
                  <a:lnTo>
                    <a:pt x="2615" y="90"/>
                  </a:lnTo>
                  <a:lnTo>
                    <a:pt x="2631" y="70"/>
                  </a:lnTo>
                  <a:lnTo>
                    <a:pt x="2648" y="78"/>
                  </a:lnTo>
                  <a:lnTo>
                    <a:pt x="2664" y="70"/>
                  </a:lnTo>
                  <a:lnTo>
                    <a:pt x="2681" y="74"/>
                  </a:lnTo>
                  <a:lnTo>
                    <a:pt x="2697" y="78"/>
                  </a:lnTo>
                  <a:lnTo>
                    <a:pt x="2713" y="62"/>
                  </a:lnTo>
                  <a:lnTo>
                    <a:pt x="2730" y="70"/>
                  </a:lnTo>
                  <a:lnTo>
                    <a:pt x="2746" y="62"/>
                  </a:lnTo>
                  <a:lnTo>
                    <a:pt x="2762" y="53"/>
                  </a:lnTo>
                  <a:lnTo>
                    <a:pt x="2779" y="233"/>
                  </a:lnTo>
                  <a:lnTo>
                    <a:pt x="2799" y="614"/>
                  </a:lnTo>
                  <a:lnTo>
                    <a:pt x="2816" y="806"/>
                  </a:lnTo>
                  <a:lnTo>
                    <a:pt x="2832" y="765"/>
                  </a:lnTo>
                  <a:lnTo>
                    <a:pt x="2848" y="688"/>
                  </a:lnTo>
                  <a:lnTo>
                    <a:pt x="2865" y="598"/>
                  </a:lnTo>
                  <a:lnTo>
                    <a:pt x="2881" y="532"/>
                  </a:lnTo>
                  <a:lnTo>
                    <a:pt x="2897" y="475"/>
                  </a:lnTo>
                  <a:lnTo>
                    <a:pt x="2914" y="422"/>
                  </a:lnTo>
                  <a:lnTo>
                    <a:pt x="2930" y="377"/>
                  </a:lnTo>
                  <a:lnTo>
                    <a:pt x="2947" y="327"/>
                  </a:lnTo>
                  <a:lnTo>
                    <a:pt x="2967" y="287"/>
                  </a:lnTo>
                  <a:lnTo>
                    <a:pt x="2983" y="254"/>
                  </a:lnTo>
                  <a:lnTo>
                    <a:pt x="3000" y="229"/>
                  </a:lnTo>
                  <a:lnTo>
                    <a:pt x="3016" y="205"/>
                  </a:lnTo>
                  <a:lnTo>
                    <a:pt x="3032" y="192"/>
                  </a:lnTo>
                  <a:lnTo>
                    <a:pt x="3049" y="172"/>
                  </a:lnTo>
                  <a:lnTo>
                    <a:pt x="3065" y="160"/>
                  </a:lnTo>
                  <a:lnTo>
                    <a:pt x="3082" y="143"/>
                  </a:lnTo>
                  <a:lnTo>
                    <a:pt x="3098" y="147"/>
                  </a:lnTo>
                  <a:lnTo>
                    <a:pt x="3114" y="131"/>
                  </a:lnTo>
                  <a:lnTo>
                    <a:pt x="3131" y="119"/>
                  </a:lnTo>
                  <a:lnTo>
                    <a:pt x="3151" y="111"/>
                  </a:lnTo>
                  <a:lnTo>
                    <a:pt x="3167" y="115"/>
                  </a:lnTo>
                  <a:lnTo>
                    <a:pt x="3184" y="111"/>
                  </a:lnTo>
                  <a:lnTo>
                    <a:pt x="3200" y="102"/>
                  </a:lnTo>
                  <a:lnTo>
                    <a:pt x="3217" y="102"/>
                  </a:lnTo>
                  <a:lnTo>
                    <a:pt x="3233" y="107"/>
                  </a:lnTo>
                  <a:lnTo>
                    <a:pt x="3249" y="98"/>
                  </a:lnTo>
                  <a:lnTo>
                    <a:pt x="3266" y="90"/>
                  </a:lnTo>
                  <a:lnTo>
                    <a:pt x="3282" y="90"/>
                  </a:lnTo>
                  <a:lnTo>
                    <a:pt x="3298" y="90"/>
                  </a:lnTo>
                  <a:lnTo>
                    <a:pt x="3315" y="78"/>
                  </a:lnTo>
                  <a:lnTo>
                    <a:pt x="3335" y="82"/>
                  </a:lnTo>
                  <a:lnTo>
                    <a:pt x="3352" y="78"/>
                  </a:lnTo>
                  <a:lnTo>
                    <a:pt x="3368" y="78"/>
                  </a:lnTo>
                  <a:lnTo>
                    <a:pt x="3384" y="86"/>
                  </a:lnTo>
                  <a:lnTo>
                    <a:pt x="3401" y="74"/>
                  </a:lnTo>
                  <a:lnTo>
                    <a:pt x="3417" y="82"/>
                  </a:lnTo>
                  <a:lnTo>
                    <a:pt x="3433" y="70"/>
                  </a:lnTo>
                  <a:lnTo>
                    <a:pt x="3450" y="70"/>
                  </a:lnTo>
                  <a:lnTo>
                    <a:pt x="3466" y="90"/>
                  </a:lnTo>
                  <a:lnTo>
                    <a:pt x="3483" y="78"/>
                  </a:lnTo>
                  <a:lnTo>
                    <a:pt x="3503" y="78"/>
                  </a:lnTo>
                  <a:lnTo>
                    <a:pt x="3519" y="70"/>
                  </a:lnTo>
                  <a:lnTo>
                    <a:pt x="3536" y="70"/>
                  </a:lnTo>
                  <a:lnTo>
                    <a:pt x="3552" y="74"/>
                  </a:lnTo>
                  <a:lnTo>
                    <a:pt x="3568" y="57"/>
                  </a:lnTo>
                  <a:lnTo>
                    <a:pt x="3585" y="62"/>
                  </a:lnTo>
                  <a:lnTo>
                    <a:pt x="3601" y="70"/>
                  </a:lnTo>
                  <a:lnTo>
                    <a:pt x="3618" y="45"/>
                  </a:lnTo>
                  <a:lnTo>
                    <a:pt x="3634" y="57"/>
                  </a:lnTo>
                  <a:lnTo>
                    <a:pt x="3650" y="57"/>
                  </a:lnTo>
                  <a:lnTo>
                    <a:pt x="3667" y="62"/>
                  </a:lnTo>
                  <a:lnTo>
                    <a:pt x="3687" y="57"/>
                  </a:lnTo>
                  <a:lnTo>
                    <a:pt x="3704" y="53"/>
                  </a:lnTo>
                  <a:lnTo>
                    <a:pt x="3720" y="57"/>
                  </a:lnTo>
                  <a:lnTo>
                    <a:pt x="3736" y="62"/>
                  </a:lnTo>
                  <a:lnTo>
                    <a:pt x="3753" y="57"/>
                  </a:lnTo>
                  <a:lnTo>
                    <a:pt x="3769" y="57"/>
                  </a:lnTo>
                  <a:lnTo>
                    <a:pt x="3785" y="66"/>
                  </a:lnTo>
                  <a:lnTo>
                    <a:pt x="3802" y="62"/>
                  </a:lnTo>
                  <a:lnTo>
                    <a:pt x="3818" y="66"/>
                  </a:lnTo>
                  <a:lnTo>
                    <a:pt x="3834" y="70"/>
                  </a:lnTo>
                  <a:lnTo>
                    <a:pt x="3851" y="62"/>
                  </a:lnTo>
                  <a:lnTo>
                    <a:pt x="3871" y="53"/>
                  </a:lnTo>
                  <a:lnTo>
                    <a:pt x="3888" y="49"/>
                  </a:lnTo>
                  <a:lnTo>
                    <a:pt x="3904" y="49"/>
                  </a:lnTo>
                  <a:lnTo>
                    <a:pt x="3920" y="62"/>
                  </a:lnTo>
                  <a:lnTo>
                    <a:pt x="3937" y="62"/>
                  </a:lnTo>
                  <a:lnTo>
                    <a:pt x="3953" y="49"/>
                  </a:lnTo>
                  <a:lnTo>
                    <a:pt x="3970" y="66"/>
                  </a:lnTo>
                  <a:lnTo>
                    <a:pt x="3986" y="57"/>
                  </a:lnTo>
                  <a:lnTo>
                    <a:pt x="4002" y="53"/>
                  </a:lnTo>
                  <a:lnTo>
                    <a:pt x="4019" y="57"/>
                  </a:lnTo>
                  <a:lnTo>
                    <a:pt x="4035" y="45"/>
                  </a:lnTo>
                  <a:lnTo>
                    <a:pt x="4055" y="45"/>
                  </a:lnTo>
                  <a:lnTo>
                    <a:pt x="4072" y="57"/>
                  </a:lnTo>
                  <a:lnTo>
                    <a:pt x="4088" y="53"/>
                  </a:lnTo>
                  <a:lnTo>
                    <a:pt x="4105" y="57"/>
                  </a:lnTo>
                  <a:lnTo>
                    <a:pt x="4121" y="62"/>
                  </a:lnTo>
                  <a:lnTo>
                    <a:pt x="4137" y="53"/>
                  </a:lnTo>
                  <a:lnTo>
                    <a:pt x="4154" y="70"/>
                  </a:lnTo>
                  <a:lnTo>
                    <a:pt x="4170" y="57"/>
                  </a:lnTo>
                  <a:lnTo>
                    <a:pt x="4186" y="53"/>
                  </a:lnTo>
                  <a:lnTo>
                    <a:pt x="4203" y="62"/>
                  </a:lnTo>
                  <a:lnTo>
                    <a:pt x="4223" y="49"/>
                  </a:lnTo>
                  <a:lnTo>
                    <a:pt x="4240" y="57"/>
                  </a:lnTo>
                  <a:lnTo>
                    <a:pt x="4256" y="45"/>
                  </a:lnTo>
                  <a:lnTo>
                    <a:pt x="4272" y="49"/>
                  </a:lnTo>
                  <a:lnTo>
                    <a:pt x="4289" y="45"/>
                  </a:lnTo>
                  <a:lnTo>
                    <a:pt x="4305" y="45"/>
                  </a:lnTo>
                  <a:lnTo>
                    <a:pt x="4321" y="62"/>
                  </a:lnTo>
                  <a:lnTo>
                    <a:pt x="4338" y="62"/>
                  </a:lnTo>
                  <a:lnTo>
                    <a:pt x="4354" y="45"/>
                  </a:lnTo>
                  <a:lnTo>
                    <a:pt x="4371" y="49"/>
                  </a:lnTo>
                  <a:lnTo>
                    <a:pt x="4387" y="45"/>
                  </a:lnTo>
                  <a:lnTo>
                    <a:pt x="4407" y="49"/>
                  </a:lnTo>
                  <a:lnTo>
                    <a:pt x="4424" y="62"/>
                  </a:lnTo>
                  <a:lnTo>
                    <a:pt x="4440" y="53"/>
                  </a:lnTo>
                  <a:lnTo>
                    <a:pt x="4456" y="45"/>
                  </a:lnTo>
                  <a:lnTo>
                    <a:pt x="4473" y="45"/>
                  </a:lnTo>
                  <a:lnTo>
                    <a:pt x="4489" y="49"/>
                  </a:lnTo>
                  <a:lnTo>
                    <a:pt x="4506" y="37"/>
                  </a:lnTo>
                  <a:lnTo>
                    <a:pt x="4522" y="45"/>
                  </a:lnTo>
                  <a:lnTo>
                    <a:pt x="4538" y="33"/>
                  </a:lnTo>
                  <a:lnTo>
                    <a:pt x="4555" y="49"/>
                  </a:lnTo>
                  <a:lnTo>
                    <a:pt x="4571" y="57"/>
                  </a:lnTo>
                  <a:lnTo>
                    <a:pt x="4591" y="41"/>
                  </a:lnTo>
                  <a:lnTo>
                    <a:pt x="4608" y="41"/>
                  </a:lnTo>
                  <a:lnTo>
                    <a:pt x="4624" y="45"/>
                  </a:lnTo>
                  <a:lnTo>
                    <a:pt x="4641" y="49"/>
                  </a:lnTo>
                  <a:lnTo>
                    <a:pt x="4657" y="57"/>
                  </a:lnTo>
                  <a:lnTo>
                    <a:pt x="4673" y="53"/>
                  </a:lnTo>
                  <a:lnTo>
                    <a:pt x="4690" y="57"/>
                  </a:lnTo>
                  <a:lnTo>
                    <a:pt x="4706" y="57"/>
                  </a:lnTo>
                  <a:lnTo>
                    <a:pt x="4722" y="49"/>
                  </a:lnTo>
                  <a:lnTo>
                    <a:pt x="4739" y="57"/>
                  </a:lnTo>
                  <a:lnTo>
                    <a:pt x="4759" y="53"/>
                  </a:lnTo>
                  <a:lnTo>
                    <a:pt x="4776" y="62"/>
                  </a:lnTo>
                  <a:lnTo>
                    <a:pt x="4792" y="57"/>
                  </a:lnTo>
                  <a:lnTo>
                    <a:pt x="4808" y="57"/>
                  </a:lnTo>
                  <a:lnTo>
                    <a:pt x="4825" y="49"/>
                  </a:lnTo>
                  <a:lnTo>
                    <a:pt x="4841" y="70"/>
                  </a:lnTo>
                  <a:lnTo>
                    <a:pt x="4857" y="70"/>
                  </a:lnTo>
                  <a:lnTo>
                    <a:pt x="4874" y="57"/>
                  </a:lnTo>
                  <a:lnTo>
                    <a:pt x="4890" y="62"/>
                  </a:lnTo>
                  <a:lnTo>
                    <a:pt x="4907" y="57"/>
                  </a:lnTo>
                  <a:lnTo>
                    <a:pt x="4923" y="53"/>
                  </a:lnTo>
                  <a:lnTo>
                    <a:pt x="4943" y="45"/>
                  </a:lnTo>
                  <a:lnTo>
                    <a:pt x="4960" y="41"/>
                  </a:lnTo>
                  <a:lnTo>
                    <a:pt x="4976" y="49"/>
                  </a:lnTo>
                  <a:lnTo>
                    <a:pt x="4993" y="45"/>
                  </a:lnTo>
                  <a:lnTo>
                    <a:pt x="5009" y="49"/>
                  </a:lnTo>
                  <a:lnTo>
                    <a:pt x="5025" y="41"/>
                  </a:lnTo>
                  <a:lnTo>
                    <a:pt x="5042" y="41"/>
                  </a:lnTo>
                  <a:lnTo>
                    <a:pt x="5058" y="45"/>
                  </a:lnTo>
                  <a:lnTo>
                    <a:pt x="5074" y="41"/>
                  </a:lnTo>
                  <a:lnTo>
                    <a:pt x="5091" y="29"/>
                  </a:lnTo>
                  <a:lnTo>
                    <a:pt x="5107" y="41"/>
                  </a:lnTo>
                  <a:lnTo>
                    <a:pt x="5128" y="37"/>
                  </a:lnTo>
                  <a:lnTo>
                    <a:pt x="5144" y="37"/>
                  </a:lnTo>
                  <a:lnTo>
                    <a:pt x="5160" y="25"/>
                  </a:lnTo>
                  <a:lnTo>
                    <a:pt x="5177" y="25"/>
                  </a:lnTo>
                  <a:lnTo>
                    <a:pt x="5193" y="29"/>
                  </a:lnTo>
                  <a:lnTo>
                    <a:pt x="5209" y="33"/>
                  </a:lnTo>
                  <a:lnTo>
                    <a:pt x="5226" y="29"/>
                  </a:lnTo>
                  <a:lnTo>
                    <a:pt x="5242" y="33"/>
                  </a:lnTo>
                  <a:lnTo>
                    <a:pt x="5258" y="33"/>
                  </a:lnTo>
                  <a:lnTo>
                    <a:pt x="5275" y="21"/>
                  </a:lnTo>
                  <a:lnTo>
                    <a:pt x="5291" y="21"/>
                  </a:lnTo>
                  <a:lnTo>
                    <a:pt x="5312" y="16"/>
                  </a:lnTo>
                  <a:lnTo>
                    <a:pt x="5328" y="25"/>
                  </a:lnTo>
                  <a:lnTo>
                    <a:pt x="5344" y="12"/>
                  </a:lnTo>
                  <a:lnTo>
                    <a:pt x="5361" y="21"/>
                  </a:lnTo>
                  <a:lnTo>
                    <a:pt x="5377" y="25"/>
                  </a:lnTo>
                  <a:lnTo>
                    <a:pt x="5394" y="29"/>
                  </a:lnTo>
                  <a:lnTo>
                    <a:pt x="5410" y="25"/>
                  </a:lnTo>
                  <a:lnTo>
                    <a:pt x="5426" y="25"/>
                  </a:lnTo>
                  <a:lnTo>
                    <a:pt x="5443" y="16"/>
                  </a:lnTo>
                  <a:lnTo>
                    <a:pt x="5459" y="29"/>
                  </a:lnTo>
                  <a:lnTo>
                    <a:pt x="5479" y="16"/>
                  </a:lnTo>
                  <a:lnTo>
                    <a:pt x="5496" y="8"/>
                  </a:lnTo>
                  <a:lnTo>
                    <a:pt x="5512" y="25"/>
                  </a:lnTo>
                  <a:lnTo>
                    <a:pt x="5529" y="21"/>
                  </a:lnTo>
                  <a:lnTo>
                    <a:pt x="5545" y="16"/>
                  </a:lnTo>
                  <a:lnTo>
                    <a:pt x="5561" y="16"/>
                  </a:lnTo>
                  <a:lnTo>
                    <a:pt x="5578" y="21"/>
                  </a:lnTo>
                  <a:lnTo>
                    <a:pt x="5594" y="21"/>
                  </a:lnTo>
                  <a:lnTo>
                    <a:pt x="5610" y="12"/>
                  </a:lnTo>
                  <a:lnTo>
                    <a:pt x="5627" y="16"/>
                  </a:lnTo>
                  <a:lnTo>
                    <a:pt x="5643" y="33"/>
                  </a:lnTo>
                  <a:lnTo>
                    <a:pt x="5664" y="16"/>
                  </a:lnTo>
                  <a:lnTo>
                    <a:pt x="5680" y="12"/>
                  </a:lnTo>
                  <a:lnTo>
                    <a:pt x="5696" y="29"/>
                  </a:lnTo>
                  <a:lnTo>
                    <a:pt x="5713" y="29"/>
                  </a:lnTo>
                  <a:lnTo>
                    <a:pt x="5729" y="21"/>
                  </a:lnTo>
                  <a:lnTo>
                    <a:pt x="5745" y="8"/>
                  </a:lnTo>
                  <a:lnTo>
                    <a:pt x="5762" y="21"/>
                  </a:lnTo>
                  <a:lnTo>
                    <a:pt x="5778" y="16"/>
                  </a:lnTo>
                  <a:lnTo>
                    <a:pt x="5795" y="16"/>
                  </a:lnTo>
                  <a:lnTo>
                    <a:pt x="5811" y="8"/>
                  </a:lnTo>
                  <a:lnTo>
                    <a:pt x="5827" y="21"/>
                  </a:lnTo>
                  <a:lnTo>
                    <a:pt x="5848" y="21"/>
                  </a:lnTo>
                  <a:lnTo>
                    <a:pt x="5864" y="25"/>
                  </a:lnTo>
                  <a:lnTo>
                    <a:pt x="5880" y="12"/>
                  </a:lnTo>
                  <a:lnTo>
                    <a:pt x="5897" y="16"/>
                  </a:lnTo>
                  <a:lnTo>
                    <a:pt x="5913" y="16"/>
                  </a:lnTo>
                  <a:lnTo>
                    <a:pt x="5930" y="21"/>
                  </a:lnTo>
                  <a:lnTo>
                    <a:pt x="5946" y="16"/>
                  </a:lnTo>
                  <a:lnTo>
                    <a:pt x="5962" y="25"/>
                  </a:lnTo>
                  <a:lnTo>
                    <a:pt x="5979" y="21"/>
                  </a:lnTo>
                  <a:lnTo>
                    <a:pt x="5995" y="16"/>
                  </a:lnTo>
                  <a:lnTo>
                    <a:pt x="6016" y="16"/>
                  </a:lnTo>
                  <a:lnTo>
                    <a:pt x="6032" y="16"/>
                  </a:lnTo>
                  <a:lnTo>
                    <a:pt x="6048" y="12"/>
                  </a:lnTo>
                  <a:lnTo>
                    <a:pt x="6065" y="12"/>
                  </a:lnTo>
                  <a:lnTo>
                    <a:pt x="6081" y="25"/>
                  </a:lnTo>
                  <a:lnTo>
                    <a:pt x="6097" y="29"/>
                  </a:lnTo>
                  <a:lnTo>
                    <a:pt x="6114" y="12"/>
                  </a:lnTo>
                  <a:lnTo>
                    <a:pt x="6130" y="21"/>
                  </a:lnTo>
                  <a:lnTo>
                    <a:pt x="6146" y="21"/>
                  </a:lnTo>
                  <a:lnTo>
                    <a:pt x="6163" y="16"/>
                  </a:lnTo>
                  <a:lnTo>
                    <a:pt x="6179" y="12"/>
                  </a:lnTo>
                  <a:lnTo>
                    <a:pt x="6200" y="16"/>
                  </a:lnTo>
                  <a:lnTo>
                    <a:pt x="6216" y="12"/>
                  </a:lnTo>
                  <a:lnTo>
                    <a:pt x="6232" y="8"/>
                  </a:lnTo>
                  <a:lnTo>
                    <a:pt x="6249" y="16"/>
                  </a:lnTo>
                  <a:lnTo>
                    <a:pt x="6265" y="25"/>
                  </a:lnTo>
                  <a:lnTo>
                    <a:pt x="6281" y="8"/>
                  </a:lnTo>
                </a:path>
              </a:pathLst>
            </a:custGeom>
            <a:noFill/>
            <a:ln w="5080">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60" name="Freeform 7">
              <a:extLst>
                <a:ext uri="{FF2B5EF4-FFF2-40B4-BE49-F238E27FC236}">
                  <a16:creationId xmlns:a16="http://schemas.microsoft.com/office/drawing/2014/main" id="{EA66FAFF-81C6-46DC-8C95-2C3E2D5EFCDA}"/>
                </a:ext>
              </a:extLst>
            </p:cNvPr>
            <p:cNvSpPr>
              <a:spLocks/>
            </p:cNvSpPr>
            <p:nvPr/>
          </p:nvSpPr>
          <p:spPr bwMode="auto">
            <a:xfrm>
              <a:off x="1233" y="2237"/>
              <a:ext cx="3815" cy="1267"/>
            </a:xfrm>
            <a:custGeom>
              <a:avLst/>
              <a:gdLst>
                <a:gd name="T0" fmla="*/ 1 w 6281"/>
                <a:gd name="T1" fmla="*/ 3 h 1490"/>
                <a:gd name="T2" fmla="*/ 1 w 6281"/>
                <a:gd name="T3" fmla="*/ 3 h 1490"/>
                <a:gd name="T4" fmla="*/ 1 w 6281"/>
                <a:gd name="T5" fmla="*/ 3 h 1490"/>
                <a:gd name="T6" fmla="*/ 1 w 6281"/>
                <a:gd name="T7" fmla="*/ 3 h 1490"/>
                <a:gd name="T8" fmla="*/ 1 w 6281"/>
                <a:gd name="T9" fmla="*/ 111 h 1490"/>
                <a:gd name="T10" fmla="*/ 1 w 6281"/>
                <a:gd name="T11" fmla="*/ 28 h 1490"/>
                <a:gd name="T12" fmla="*/ 1 w 6281"/>
                <a:gd name="T13" fmla="*/ 12 h 1490"/>
                <a:gd name="T14" fmla="*/ 1 w 6281"/>
                <a:gd name="T15" fmla="*/ 12 h 1490"/>
                <a:gd name="T16" fmla="*/ 1 w 6281"/>
                <a:gd name="T17" fmla="*/ 14 h 1490"/>
                <a:gd name="T18" fmla="*/ 1 w 6281"/>
                <a:gd name="T19" fmla="*/ 11 h 1490"/>
                <a:gd name="T20" fmla="*/ 1 w 6281"/>
                <a:gd name="T21" fmla="*/ 12 h 1490"/>
                <a:gd name="T22" fmla="*/ 2 w 6281"/>
                <a:gd name="T23" fmla="*/ 12 h 1490"/>
                <a:gd name="T24" fmla="*/ 2 w 6281"/>
                <a:gd name="T25" fmla="*/ 12 h 1490"/>
                <a:gd name="T26" fmla="*/ 2 w 6281"/>
                <a:gd name="T27" fmla="*/ 11 h 1490"/>
                <a:gd name="T28" fmla="*/ 2 w 6281"/>
                <a:gd name="T29" fmla="*/ 10 h 1490"/>
                <a:gd name="T30" fmla="*/ 2 w 6281"/>
                <a:gd name="T31" fmla="*/ 12 h 1490"/>
                <a:gd name="T32" fmla="*/ 2 w 6281"/>
                <a:gd name="T33" fmla="*/ 12 h 1490"/>
                <a:gd name="T34" fmla="*/ 2 w 6281"/>
                <a:gd name="T35" fmla="*/ 14 h 1490"/>
                <a:gd name="T36" fmla="*/ 3 w 6281"/>
                <a:gd name="T37" fmla="*/ 14 h 1490"/>
                <a:gd name="T38" fmla="*/ 3 w 6281"/>
                <a:gd name="T39" fmla="*/ 16 h 1490"/>
                <a:gd name="T40" fmla="*/ 3 w 6281"/>
                <a:gd name="T41" fmla="*/ 16 h 1490"/>
                <a:gd name="T42" fmla="*/ 3 w 6281"/>
                <a:gd name="T43" fmla="*/ 14 h 1490"/>
                <a:gd name="T44" fmla="*/ 4 w 6281"/>
                <a:gd name="T45" fmla="*/ 12 h 1490"/>
                <a:gd name="T46" fmla="*/ 4 w 6281"/>
                <a:gd name="T47" fmla="*/ 15 h 1490"/>
                <a:gd name="T48" fmla="*/ 4 w 6281"/>
                <a:gd name="T49" fmla="*/ 13 h 1490"/>
                <a:gd name="T50" fmla="*/ 4 w 6281"/>
                <a:gd name="T51" fmla="*/ 9 h 1490"/>
                <a:gd name="T52" fmla="*/ 4 w 6281"/>
                <a:gd name="T53" fmla="*/ 9 h 1490"/>
                <a:gd name="T54" fmla="*/ 4 w 6281"/>
                <a:gd name="T55" fmla="*/ 8 h 1490"/>
                <a:gd name="T56" fmla="*/ 4 w 6281"/>
                <a:gd name="T57" fmla="*/ 133 h 1490"/>
                <a:gd name="T58" fmla="*/ 5 w 6281"/>
                <a:gd name="T59" fmla="*/ 52 h 1490"/>
                <a:gd name="T60" fmla="*/ 5 w 6281"/>
                <a:gd name="T61" fmla="*/ 26 h 1490"/>
                <a:gd name="T62" fmla="*/ 5 w 6281"/>
                <a:gd name="T63" fmla="*/ 16 h 1490"/>
                <a:gd name="T64" fmla="*/ 5 w 6281"/>
                <a:gd name="T65" fmla="*/ 12 h 1490"/>
                <a:gd name="T66" fmla="*/ 5 w 6281"/>
                <a:gd name="T67" fmla="*/ 12 h 1490"/>
                <a:gd name="T68" fmla="*/ 5 w 6281"/>
                <a:gd name="T69" fmla="*/ 11 h 1490"/>
                <a:gd name="T70" fmla="*/ 5 w 6281"/>
                <a:gd name="T71" fmla="*/ 12 h 1490"/>
                <a:gd name="T72" fmla="*/ 6 w 6281"/>
                <a:gd name="T73" fmla="*/ 10 h 1490"/>
                <a:gd name="T74" fmla="*/ 6 w 6281"/>
                <a:gd name="T75" fmla="*/ 9 h 1490"/>
                <a:gd name="T76" fmla="*/ 6 w 6281"/>
                <a:gd name="T77" fmla="*/ 9 h 1490"/>
                <a:gd name="T78" fmla="*/ 6 w 6281"/>
                <a:gd name="T79" fmla="*/ 9 h 1490"/>
                <a:gd name="T80" fmla="*/ 7 w 6281"/>
                <a:gd name="T81" fmla="*/ 9 h 1490"/>
                <a:gd name="T82" fmla="*/ 7 w 6281"/>
                <a:gd name="T83" fmla="*/ 9 h 1490"/>
                <a:gd name="T84" fmla="*/ 7 w 6281"/>
                <a:gd name="T85" fmla="*/ 7 h 1490"/>
                <a:gd name="T86" fmla="*/ 7 w 6281"/>
                <a:gd name="T87" fmla="*/ 9 h 1490"/>
                <a:gd name="T88" fmla="*/ 7 w 6281"/>
                <a:gd name="T89" fmla="*/ 10 h 1490"/>
                <a:gd name="T90" fmla="*/ 7 w 6281"/>
                <a:gd name="T91" fmla="*/ 10 h 1490"/>
                <a:gd name="T92" fmla="*/ 7 w 6281"/>
                <a:gd name="T93" fmla="*/ 8 h 1490"/>
                <a:gd name="T94" fmla="*/ 7 w 6281"/>
                <a:gd name="T95" fmla="*/ 8 h 1490"/>
                <a:gd name="T96" fmla="*/ 7 w 6281"/>
                <a:gd name="T97" fmla="*/ 9 h 1490"/>
                <a:gd name="T98" fmla="*/ 8 w 6281"/>
                <a:gd name="T99" fmla="*/ 7 h 1490"/>
                <a:gd name="T100" fmla="*/ 8 w 6281"/>
                <a:gd name="T101" fmla="*/ 6 h 1490"/>
                <a:gd name="T102" fmla="*/ 8 w 6281"/>
                <a:gd name="T103" fmla="*/ 6 h 1490"/>
                <a:gd name="T104" fmla="*/ 8 w 6281"/>
                <a:gd name="T105" fmla="*/ 5 h 1490"/>
                <a:gd name="T106" fmla="*/ 8 w 6281"/>
                <a:gd name="T107" fmla="*/ 3 h 1490"/>
                <a:gd name="T108" fmla="*/ 9 w 6281"/>
                <a:gd name="T109" fmla="*/ 3 h 1490"/>
                <a:gd name="T110" fmla="*/ 9 w 6281"/>
                <a:gd name="T111" fmla="*/ 3 h 1490"/>
                <a:gd name="T112" fmla="*/ 9 w 6281"/>
                <a:gd name="T113" fmla="*/ 3 h 1490"/>
                <a:gd name="T114" fmla="*/ 9 w 6281"/>
                <a:gd name="T115" fmla="*/ 3 h 1490"/>
                <a:gd name="T116" fmla="*/ 9 w 6281"/>
                <a:gd name="T117" fmla="*/ 3 h 1490"/>
                <a:gd name="T118" fmla="*/ 9 w 6281"/>
                <a:gd name="T119" fmla="*/ 3 h 1490"/>
                <a:gd name="T120" fmla="*/ 10 w 6281"/>
                <a:gd name="T121" fmla="*/ 3 h 1490"/>
                <a:gd name="T122" fmla="*/ 10 w 6281"/>
                <a:gd name="T123" fmla="*/ 3 h 14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1"/>
                <a:gd name="T187" fmla="*/ 0 h 1490"/>
                <a:gd name="T188" fmla="*/ 6281 w 6281"/>
                <a:gd name="T189" fmla="*/ 1490 h 14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1" h="1490">
                  <a:moveTo>
                    <a:pt x="0" y="0"/>
                  </a:moveTo>
                  <a:lnTo>
                    <a:pt x="17" y="8"/>
                  </a:lnTo>
                  <a:lnTo>
                    <a:pt x="33" y="16"/>
                  </a:lnTo>
                  <a:lnTo>
                    <a:pt x="49" y="8"/>
                  </a:lnTo>
                  <a:lnTo>
                    <a:pt x="66" y="8"/>
                  </a:lnTo>
                  <a:lnTo>
                    <a:pt x="82" y="16"/>
                  </a:lnTo>
                  <a:lnTo>
                    <a:pt x="103" y="4"/>
                  </a:lnTo>
                  <a:lnTo>
                    <a:pt x="119" y="4"/>
                  </a:lnTo>
                  <a:lnTo>
                    <a:pt x="135" y="4"/>
                  </a:lnTo>
                  <a:lnTo>
                    <a:pt x="152" y="12"/>
                  </a:lnTo>
                  <a:lnTo>
                    <a:pt x="168" y="4"/>
                  </a:lnTo>
                  <a:lnTo>
                    <a:pt x="184" y="8"/>
                  </a:lnTo>
                  <a:lnTo>
                    <a:pt x="201" y="12"/>
                  </a:lnTo>
                  <a:lnTo>
                    <a:pt x="217" y="8"/>
                  </a:lnTo>
                  <a:lnTo>
                    <a:pt x="234" y="4"/>
                  </a:lnTo>
                  <a:lnTo>
                    <a:pt x="250" y="8"/>
                  </a:lnTo>
                  <a:lnTo>
                    <a:pt x="266" y="4"/>
                  </a:lnTo>
                  <a:lnTo>
                    <a:pt x="287" y="12"/>
                  </a:lnTo>
                  <a:lnTo>
                    <a:pt x="303" y="16"/>
                  </a:lnTo>
                  <a:lnTo>
                    <a:pt x="319" y="12"/>
                  </a:lnTo>
                  <a:lnTo>
                    <a:pt x="336" y="12"/>
                  </a:lnTo>
                  <a:lnTo>
                    <a:pt x="352" y="8"/>
                  </a:lnTo>
                  <a:lnTo>
                    <a:pt x="369" y="16"/>
                  </a:lnTo>
                  <a:lnTo>
                    <a:pt x="385" y="29"/>
                  </a:lnTo>
                  <a:lnTo>
                    <a:pt x="401" y="12"/>
                  </a:lnTo>
                  <a:lnTo>
                    <a:pt x="418" y="41"/>
                  </a:lnTo>
                  <a:lnTo>
                    <a:pt x="434" y="1387"/>
                  </a:lnTo>
                  <a:lnTo>
                    <a:pt x="454" y="1490"/>
                  </a:lnTo>
                  <a:lnTo>
                    <a:pt x="471" y="1187"/>
                  </a:lnTo>
                  <a:lnTo>
                    <a:pt x="487" y="917"/>
                  </a:lnTo>
                  <a:lnTo>
                    <a:pt x="504" y="704"/>
                  </a:lnTo>
                  <a:lnTo>
                    <a:pt x="520" y="557"/>
                  </a:lnTo>
                  <a:lnTo>
                    <a:pt x="536" y="438"/>
                  </a:lnTo>
                  <a:lnTo>
                    <a:pt x="553" y="352"/>
                  </a:lnTo>
                  <a:lnTo>
                    <a:pt x="569" y="299"/>
                  </a:lnTo>
                  <a:lnTo>
                    <a:pt x="585" y="229"/>
                  </a:lnTo>
                  <a:lnTo>
                    <a:pt x="602" y="188"/>
                  </a:lnTo>
                  <a:lnTo>
                    <a:pt x="618" y="164"/>
                  </a:lnTo>
                  <a:lnTo>
                    <a:pt x="639" y="147"/>
                  </a:lnTo>
                  <a:lnTo>
                    <a:pt x="655" y="123"/>
                  </a:lnTo>
                  <a:lnTo>
                    <a:pt x="671" y="115"/>
                  </a:lnTo>
                  <a:lnTo>
                    <a:pt x="688" y="102"/>
                  </a:lnTo>
                  <a:lnTo>
                    <a:pt x="704" y="102"/>
                  </a:lnTo>
                  <a:lnTo>
                    <a:pt x="720" y="90"/>
                  </a:lnTo>
                  <a:lnTo>
                    <a:pt x="737" y="86"/>
                  </a:lnTo>
                  <a:lnTo>
                    <a:pt x="753" y="107"/>
                  </a:lnTo>
                  <a:lnTo>
                    <a:pt x="770" y="98"/>
                  </a:lnTo>
                  <a:lnTo>
                    <a:pt x="786" y="94"/>
                  </a:lnTo>
                  <a:lnTo>
                    <a:pt x="802" y="86"/>
                  </a:lnTo>
                  <a:lnTo>
                    <a:pt x="823" y="135"/>
                  </a:lnTo>
                  <a:lnTo>
                    <a:pt x="839" y="143"/>
                  </a:lnTo>
                  <a:lnTo>
                    <a:pt x="856" y="131"/>
                  </a:lnTo>
                  <a:lnTo>
                    <a:pt x="872" y="123"/>
                  </a:lnTo>
                  <a:lnTo>
                    <a:pt x="888" y="119"/>
                  </a:lnTo>
                  <a:lnTo>
                    <a:pt x="905" y="115"/>
                  </a:lnTo>
                  <a:lnTo>
                    <a:pt x="921" y="115"/>
                  </a:lnTo>
                  <a:lnTo>
                    <a:pt x="937" y="107"/>
                  </a:lnTo>
                  <a:lnTo>
                    <a:pt x="954" y="102"/>
                  </a:lnTo>
                  <a:lnTo>
                    <a:pt x="970" y="98"/>
                  </a:lnTo>
                  <a:lnTo>
                    <a:pt x="991" y="90"/>
                  </a:lnTo>
                  <a:lnTo>
                    <a:pt x="1007" y="94"/>
                  </a:lnTo>
                  <a:lnTo>
                    <a:pt x="1023" y="102"/>
                  </a:lnTo>
                  <a:lnTo>
                    <a:pt x="1040" y="102"/>
                  </a:lnTo>
                  <a:lnTo>
                    <a:pt x="1056" y="94"/>
                  </a:lnTo>
                  <a:lnTo>
                    <a:pt x="1072" y="98"/>
                  </a:lnTo>
                  <a:lnTo>
                    <a:pt x="1089" y="102"/>
                  </a:lnTo>
                  <a:lnTo>
                    <a:pt x="1105" y="102"/>
                  </a:lnTo>
                  <a:lnTo>
                    <a:pt x="1121" y="94"/>
                  </a:lnTo>
                  <a:lnTo>
                    <a:pt x="1138" y="102"/>
                  </a:lnTo>
                  <a:lnTo>
                    <a:pt x="1154" y="98"/>
                  </a:lnTo>
                  <a:lnTo>
                    <a:pt x="1175" y="102"/>
                  </a:lnTo>
                  <a:lnTo>
                    <a:pt x="1191" y="102"/>
                  </a:lnTo>
                  <a:lnTo>
                    <a:pt x="1207" y="94"/>
                  </a:lnTo>
                  <a:lnTo>
                    <a:pt x="1224" y="90"/>
                  </a:lnTo>
                  <a:lnTo>
                    <a:pt x="1240" y="98"/>
                  </a:lnTo>
                  <a:lnTo>
                    <a:pt x="1257" y="102"/>
                  </a:lnTo>
                  <a:lnTo>
                    <a:pt x="1273" y="82"/>
                  </a:lnTo>
                  <a:lnTo>
                    <a:pt x="1289" y="94"/>
                  </a:lnTo>
                  <a:lnTo>
                    <a:pt x="1306" y="86"/>
                  </a:lnTo>
                  <a:lnTo>
                    <a:pt x="1322" y="86"/>
                  </a:lnTo>
                  <a:lnTo>
                    <a:pt x="1338" y="94"/>
                  </a:lnTo>
                  <a:lnTo>
                    <a:pt x="1359" y="98"/>
                  </a:lnTo>
                  <a:lnTo>
                    <a:pt x="1375" y="94"/>
                  </a:lnTo>
                  <a:lnTo>
                    <a:pt x="1392" y="90"/>
                  </a:lnTo>
                  <a:lnTo>
                    <a:pt x="1408" y="94"/>
                  </a:lnTo>
                  <a:lnTo>
                    <a:pt x="1424" y="94"/>
                  </a:lnTo>
                  <a:lnTo>
                    <a:pt x="1441" y="102"/>
                  </a:lnTo>
                  <a:lnTo>
                    <a:pt x="1457" y="102"/>
                  </a:lnTo>
                  <a:lnTo>
                    <a:pt x="1473" y="90"/>
                  </a:lnTo>
                  <a:lnTo>
                    <a:pt x="1490" y="86"/>
                  </a:lnTo>
                  <a:lnTo>
                    <a:pt x="1506" y="86"/>
                  </a:lnTo>
                  <a:lnTo>
                    <a:pt x="1523" y="86"/>
                  </a:lnTo>
                  <a:lnTo>
                    <a:pt x="1543" y="94"/>
                  </a:lnTo>
                  <a:lnTo>
                    <a:pt x="1559" y="102"/>
                  </a:lnTo>
                  <a:lnTo>
                    <a:pt x="1576" y="94"/>
                  </a:lnTo>
                  <a:lnTo>
                    <a:pt x="1592" y="94"/>
                  </a:lnTo>
                  <a:lnTo>
                    <a:pt x="1608" y="98"/>
                  </a:lnTo>
                  <a:lnTo>
                    <a:pt x="1625" y="102"/>
                  </a:lnTo>
                  <a:lnTo>
                    <a:pt x="1641" y="102"/>
                  </a:lnTo>
                  <a:lnTo>
                    <a:pt x="1658" y="90"/>
                  </a:lnTo>
                  <a:lnTo>
                    <a:pt x="1674" y="98"/>
                  </a:lnTo>
                  <a:lnTo>
                    <a:pt x="1690" y="98"/>
                  </a:lnTo>
                  <a:lnTo>
                    <a:pt x="1711" y="111"/>
                  </a:lnTo>
                  <a:lnTo>
                    <a:pt x="1727" y="107"/>
                  </a:lnTo>
                  <a:lnTo>
                    <a:pt x="1743" y="111"/>
                  </a:lnTo>
                  <a:lnTo>
                    <a:pt x="1760" y="102"/>
                  </a:lnTo>
                  <a:lnTo>
                    <a:pt x="1776" y="107"/>
                  </a:lnTo>
                  <a:lnTo>
                    <a:pt x="1793" y="115"/>
                  </a:lnTo>
                  <a:lnTo>
                    <a:pt x="1809" y="119"/>
                  </a:lnTo>
                  <a:lnTo>
                    <a:pt x="1825" y="115"/>
                  </a:lnTo>
                  <a:lnTo>
                    <a:pt x="1842" y="119"/>
                  </a:lnTo>
                  <a:lnTo>
                    <a:pt x="1858" y="119"/>
                  </a:lnTo>
                  <a:lnTo>
                    <a:pt x="1874" y="115"/>
                  </a:lnTo>
                  <a:lnTo>
                    <a:pt x="1895" y="115"/>
                  </a:lnTo>
                  <a:lnTo>
                    <a:pt x="1911" y="119"/>
                  </a:lnTo>
                  <a:lnTo>
                    <a:pt x="1928" y="111"/>
                  </a:lnTo>
                  <a:lnTo>
                    <a:pt x="1944" y="119"/>
                  </a:lnTo>
                  <a:lnTo>
                    <a:pt x="1960" y="107"/>
                  </a:lnTo>
                  <a:lnTo>
                    <a:pt x="1977" y="123"/>
                  </a:lnTo>
                  <a:lnTo>
                    <a:pt x="1993" y="135"/>
                  </a:lnTo>
                  <a:lnTo>
                    <a:pt x="2009" y="119"/>
                  </a:lnTo>
                  <a:lnTo>
                    <a:pt x="2026" y="123"/>
                  </a:lnTo>
                  <a:lnTo>
                    <a:pt x="2042" y="115"/>
                  </a:lnTo>
                  <a:lnTo>
                    <a:pt x="2059" y="115"/>
                  </a:lnTo>
                  <a:lnTo>
                    <a:pt x="2079" y="111"/>
                  </a:lnTo>
                  <a:lnTo>
                    <a:pt x="2095" y="131"/>
                  </a:lnTo>
                  <a:lnTo>
                    <a:pt x="2112" y="119"/>
                  </a:lnTo>
                  <a:lnTo>
                    <a:pt x="2128" y="115"/>
                  </a:lnTo>
                  <a:lnTo>
                    <a:pt x="2144" y="107"/>
                  </a:lnTo>
                  <a:lnTo>
                    <a:pt x="2161" y="119"/>
                  </a:lnTo>
                  <a:lnTo>
                    <a:pt x="2177" y="131"/>
                  </a:lnTo>
                  <a:lnTo>
                    <a:pt x="2194" y="115"/>
                  </a:lnTo>
                  <a:lnTo>
                    <a:pt x="2210" y="111"/>
                  </a:lnTo>
                  <a:lnTo>
                    <a:pt x="2226" y="102"/>
                  </a:lnTo>
                  <a:lnTo>
                    <a:pt x="2247" y="111"/>
                  </a:lnTo>
                  <a:lnTo>
                    <a:pt x="2263" y="107"/>
                  </a:lnTo>
                  <a:lnTo>
                    <a:pt x="2280" y="102"/>
                  </a:lnTo>
                  <a:lnTo>
                    <a:pt x="2296" y="94"/>
                  </a:lnTo>
                  <a:lnTo>
                    <a:pt x="2312" y="115"/>
                  </a:lnTo>
                  <a:lnTo>
                    <a:pt x="2329" y="102"/>
                  </a:lnTo>
                  <a:lnTo>
                    <a:pt x="2345" y="102"/>
                  </a:lnTo>
                  <a:lnTo>
                    <a:pt x="2361" y="107"/>
                  </a:lnTo>
                  <a:lnTo>
                    <a:pt x="2378" y="111"/>
                  </a:lnTo>
                  <a:lnTo>
                    <a:pt x="2394" y="123"/>
                  </a:lnTo>
                  <a:lnTo>
                    <a:pt x="2410" y="111"/>
                  </a:lnTo>
                  <a:lnTo>
                    <a:pt x="2431" y="102"/>
                  </a:lnTo>
                  <a:lnTo>
                    <a:pt x="2447" y="102"/>
                  </a:lnTo>
                  <a:lnTo>
                    <a:pt x="2464" y="102"/>
                  </a:lnTo>
                  <a:lnTo>
                    <a:pt x="2480" y="102"/>
                  </a:lnTo>
                  <a:lnTo>
                    <a:pt x="2496" y="107"/>
                  </a:lnTo>
                  <a:lnTo>
                    <a:pt x="2513" y="119"/>
                  </a:lnTo>
                  <a:lnTo>
                    <a:pt x="2529" y="98"/>
                  </a:lnTo>
                  <a:lnTo>
                    <a:pt x="2545" y="98"/>
                  </a:lnTo>
                  <a:lnTo>
                    <a:pt x="2562" y="82"/>
                  </a:lnTo>
                  <a:lnTo>
                    <a:pt x="2578" y="86"/>
                  </a:lnTo>
                  <a:lnTo>
                    <a:pt x="2595" y="74"/>
                  </a:lnTo>
                  <a:lnTo>
                    <a:pt x="2615" y="74"/>
                  </a:lnTo>
                  <a:lnTo>
                    <a:pt x="2631" y="70"/>
                  </a:lnTo>
                  <a:lnTo>
                    <a:pt x="2648" y="70"/>
                  </a:lnTo>
                  <a:lnTo>
                    <a:pt x="2664" y="74"/>
                  </a:lnTo>
                  <a:lnTo>
                    <a:pt x="2681" y="74"/>
                  </a:lnTo>
                  <a:lnTo>
                    <a:pt x="2697" y="70"/>
                  </a:lnTo>
                  <a:lnTo>
                    <a:pt x="2713" y="66"/>
                  </a:lnTo>
                  <a:lnTo>
                    <a:pt x="2730" y="66"/>
                  </a:lnTo>
                  <a:lnTo>
                    <a:pt x="2746" y="70"/>
                  </a:lnTo>
                  <a:lnTo>
                    <a:pt x="2762" y="62"/>
                  </a:lnTo>
                  <a:lnTo>
                    <a:pt x="2779" y="53"/>
                  </a:lnTo>
                  <a:lnTo>
                    <a:pt x="2799" y="57"/>
                  </a:lnTo>
                  <a:lnTo>
                    <a:pt x="2816" y="62"/>
                  </a:lnTo>
                  <a:lnTo>
                    <a:pt x="2832" y="53"/>
                  </a:lnTo>
                  <a:lnTo>
                    <a:pt x="2848" y="53"/>
                  </a:lnTo>
                  <a:lnTo>
                    <a:pt x="2865" y="389"/>
                  </a:lnTo>
                  <a:lnTo>
                    <a:pt x="2881" y="1015"/>
                  </a:lnTo>
                  <a:lnTo>
                    <a:pt x="2897" y="1093"/>
                  </a:lnTo>
                  <a:lnTo>
                    <a:pt x="2914" y="941"/>
                  </a:lnTo>
                  <a:lnTo>
                    <a:pt x="2930" y="794"/>
                  </a:lnTo>
                  <a:lnTo>
                    <a:pt x="2947" y="675"/>
                  </a:lnTo>
                  <a:lnTo>
                    <a:pt x="2967" y="577"/>
                  </a:lnTo>
                  <a:lnTo>
                    <a:pt x="2983" y="495"/>
                  </a:lnTo>
                  <a:lnTo>
                    <a:pt x="3000" y="434"/>
                  </a:lnTo>
                  <a:lnTo>
                    <a:pt x="3016" y="385"/>
                  </a:lnTo>
                  <a:lnTo>
                    <a:pt x="3032" y="344"/>
                  </a:lnTo>
                  <a:lnTo>
                    <a:pt x="3049" y="311"/>
                  </a:lnTo>
                  <a:lnTo>
                    <a:pt x="3065" y="270"/>
                  </a:lnTo>
                  <a:lnTo>
                    <a:pt x="3082" y="250"/>
                  </a:lnTo>
                  <a:lnTo>
                    <a:pt x="3098" y="217"/>
                  </a:lnTo>
                  <a:lnTo>
                    <a:pt x="3114" y="201"/>
                  </a:lnTo>
                  <a:lnTo>
                    <a:pt x="3131" y="184"/>
                  </a:lnTo>
                  <a:lnTo>
                    <a:pt x="3151" y="172"/>
                  </a:lnTo>
                  <a:lnTo>
                    <a:pt x="3167" y="164"/>
                  </a:lnTo>
                  <a:lnTo>
                    <a:pt x="3184" y="152"/>
                  </a:lnTo>
                  <a:lnTo>
                    <a:pt x="3200" y="135"/>
                  </a:lnTo>
                  <a:lnTo>
                    <a:pt x="3217" y="131"/>
                  </a:lnTo>
                  <a:lnTo>
                    <a:pt x="3233" y="131"/>
                  </a:lnTo>
                  <a:lnTo>
                    <a:pt x="3249" y="111"/>
                  </a:lnTo>
                  <a:lnTo>
                    <a:pt x="3266" y="102"/>
                  </a:lnTo>
                  <a:lnTo>
                    <a:pt x="3282" y="98"/>
                  </a:lnTo>
                  <a:lnTo>
                    <a:pt x="3298" y="102"/>
                  </a:lnTo>
                  <a:lnTo>
                    <a:pt x="3315" y="111"/>
                  </a:lnTo>
                  <a:lnTo>
                    <a:pt x="3335" y="102"/>
                  </a:lnTo>
                  <a:lnTo>
                    <a:pt x="3352" y="102"/>
                  </a:lnTo>
                  <a:lnTo>
                    <a:pt x="3368" y="102"/>
                  </a:lnTo>
                  <a:lnTo>
                    <a:pt x="3384" y="102"/>
                  </a:lnTo>
                  <a:lnTo>
                    <a:pt x="3401" y="102"/>
                  </a:lnTo>
                  <a:lnTo>
                    <a:pt x="3417" y="111"/>
                  </a:lnTo>
                  <a:lnTo>
                    <a:pt x="3433" y="98"/>
                  </a:lnTo>
                  <a:lnTo>
                    <a:pt x="3450" y="102"/>
                  </a:lnTo>
                  <a:lnTo>
                    <a:pt x="3466" y="90"/>
                  </a:lnTo>
                  <a:lnTo>
                    <a:pt x="3483" y="82"/>
                  </a:lnTo>
                  <a:lnTo>
                    <a:pt x="3503" y="90"/>
                  </a:lnTo>
                  <a:lnTo>
                    <a:pt x="3519" y="98"/>
                  </a:lnTo>
                  <a:lnTo>
                    <a:pt x="3536" y="94"/>
                  </a:lnTo>
                  <a:lnTo>
                    <a:pt x="3552" y="90"/>
                  </a:lnTo>
                  <a:lnTo>
                    <a:pt x="3568" y="98"/>
                  </a:lnTo>
                  <a:lnTo>
                    <a:pt x="3585" y="94"/>
                  </a:lnTo>
                  <a:lnTo>
                    <a:pt x="3601" y="94"/>
                  </a:lnTo>
                  <a:lnTo>
                    <a:pt x="3618" y="78"/>
                  </a:lnTo>
                  <a:lnTo>
                    <a:pt x="3634" y="86"/>
                  </a:lnTo>
                  <a:lnTo>
                    <a:pt x="3650" y="78"/>
                  </a:lnTo>
                  <a:lnTo>
                    <a:pt x="3667" y="86"/>
                  </a:lnTo>
                  <a:lnTo>
                    <a:pt x="3687" y="78"/>
                  </a:lnTo>
                  <a:lnTo>
                    <a:pt x="3704" y="86"/>
                  </a:lnTo>
                  <a:lnTo>
                    <a:pt x="3720" y="78"/>
                  </a:lnTo>
                  <a:lnTo>
                    <a:pt x="3736" y="78"/>
                  </a:lnTo>
                  <a:lnTo>
                    <a:pt x="3753" y="82"/>
                  </a:lnTo>
                  <a:lnTo>
                    <a:pt x="3769" y="78"/>
                  </a:lnTo>
                  <a:lnTo>
                    <a:pt x="3785" y="78"/>
                  </a:lnTo>
                  <a:lnTo>
                    <a:pt x="3802" y="74"/>
                  </a:lnTo>
                  <a:lnTo>
                    <a:pt x="3818" y="82"/>
                  </a:lnTo>
                  <a:lnTo>
                    <a:pt x="3834" y="74"/>
                  </a:lnTo>
                  <a:lnTo>
                    <a:pt x="3851" y="82"/>
                  </a:lnTo>
                  <a:lnTo>
                    <a:pt x="3871" y="82"/>
                  </a:lnTo>
                  <a:lnTo>
                    <a:pt x="3888" y="78"/>
                  </a:lnTo>
                  <a:lnTo>
                    <a:pt x="3904" y="74"/>
                  </a:lnTo>
                  <a:lnTo>
                    <a:pt x="3920" y="78"/>
                  </a:lnTo>
                  <a:lnTo>
                    <a:pt x="3937" y="74"/>
                  </a:lnTo>
                  <a:lnTo>
                    <a:pt x="3953" y="70"/>
                  </a:lnTo>
                  <a:lnTo>
                    <a:pt x="3970" y="74"/>
                  </a:lnTo>
                  <a:lnTo>
                    <a:pt x="3986" y="66"/>
                  </a:lnTo>
                  <a:lnTo>
                    <a:pt x="4002" y="74"/>
                  </a:lnTo>
                  <a:lnTo>
                    <a:pt x="4019" y="57"/>
                  </a:lnTo>
                  <a:lnTo>
                    <a:pt x="4035" y="70"/>
                  </a:lnTo>
                  <a:lnTo>
                    <a:pt x="4055" y="62"/>
                  </a:lnTo>
                  <a:lnTo>
                    <a:pt x="4072" y="74"/>
                  </a:lnTo>
                  <a:lnTo>
                    <a:pt x="4088" y="78"/>
                  </a:lnTo>
                  <a:lnTo>
                    <a:pt x="4105" y="74"/>
                  </a:lnTo>
                  <a:lnTo>
                    <a:pt x="4121" y="66"/>
                  </a:lnTo>
                  <a:lnTo>
                    <a:pt x="4137" y="62"/>
                  </a:lnTo>
                  <a:lnTo>
                    <a:pt x="4154" y="70"/>
                  </a:lnTo>
                  <a:lnTo>
                    <a:pt x="4170" y="57"/>
                  </a:lnTo>
                  <a:lnTo>
                    <a:pt x="4186" y="57"/>
                  </a:lnTo>
                  <a:lnTo>
                    <a:pt x="4203" y="66"/>
                  </a:lnTo>
                  <a:lnTo>
                    <a:pt x="4223" y="74"/>
                  </a:lnTo>
                  <a:lnTo>
                    <a:pt x="4240" y="62"/>
                  </a:lnTo>
                  <a:lnTo>
                    <a:pt x="4256" y="62"/>
                  </a:lnTo>
                  <a:lnTo>
                    <a:pt x="4272" y="66"/>
                  </a:lnTo>
                  <a:lnTo>
                    <a:pt x="4289" y="66"/>
                  </a:lnTo>
                  <a:lnTo>
                    <a:pt x="4305" y="49"/>
                  </a:lnTo>
                  <a:lnTo>
                    <a:pt x="4321" y="53"/>
                  </a:lnTo>
                  <a:lnTo>
                    <a:pt x="4338" y="66"/>
                  </a:lnTo>
                  <a:lnTo>
                    <a:pt x="4354" y="66"/>
                  </a:lnTo>
                  <a:lnTo>
                    <a:pt x="4371" y="70"/>
                  </a:lnTo>
                  <a:lnTo>
                    <a:pt x="4387" y="62"/>
                  </a:lnTo>
                  <a:lnTo>
                    <a:pt x="4407" y="70"/>
                  </a:lnTo>
                  <a:lnTo>
                    <a:pt x="4424" y="62"/>
                  </a:lnTo>
                  <a:lnTo>
                    <a:pt x="4440" y="66"/>
                  </a:lnTo>
                  <a:lnTo>
                    <a:pt x="4456" y="66"/>
                  </a:lnTo>
                  <a:lnTo>
                    <a:pt x="4473" y="78"/>
                  </a:lnTo>
                  <a:lnTo>
                    <a:pt x="4489" y="82"/>
                  </a:lnTo>
                  <a:lnTo>
                    <a:pt x="4506" y="82"/>
                  </a:lnTo>
                  <a:lnTo>
                    <a:pt x="4522" y="74"/>
                  </a:lnTo>
                  <a:lnTo>
                    <a:pt x="4538" y="70"/>
                  </a:lnTo>
                  <a:lnTo>
                    <a:pt x="4555" y="70"/>
                  </a:lnTo>
                  <a:lnTo>
                    <a:pt x="4571" y="74"/>
                  </a:lnTo>
                  <a:lnTo>
                    <a:pt x="4591" y="74"/>
                  </a:lnTo>
                  <a:lnTo>
                    <a:pt x="4608" y="82"/>
                  </a:lnTo>
                  <a:lnTo>
                    <a:pt x="4624" y="74"/>
                  </a:lnTo>
                  <a:lnTo>
                    <a:pt x="4641" y="62"/>
                  </a:lnTo>
                  <a:lnTo>
                    <a:pt x="4657" y="74"/>
                  </a:lnTo>
                  <a:lnTo>
                    <a:pt x="4673" y="66"/>
                  </a:lnTo>
                  <a:lnTo>
                    <a:pt x="4690" y="62"/>
                  </a:lnTo>
                  <a:lnTo>
                    <a:pt x="4706" y="57"/>
                  </a:lnTo>
                  <a:lnTo>
                    <a:pt x="4722" y="57"/>
                  </a:lnTo>
                  <a:lnTo>
                    <a:pt x="4739" y="62"/>
                  </a:lnTo>
                  <a:lnTo>
                    <a:pt x="4759" y="53"/>
                  </a:lnTo>
                  <a:lnTo>
                    <a:pt x="4776" y="53"/>
                  </a:lnTo>
                  <a:lnTo>
                    <a:pt x="4792" y="62"/>
                  </a:lnTo>
                  <a:lnTo>
                    <a:pt x="4808" y="62"/>
                  </a:lnTo>
                  <a:lnTo>
                    <a:pt x="4825" y="74"/>
                  </a:lnTo>
                  <a:lnTo>
                    <a:pt x="4841" y="66"/>
                  </a:lnTo>
                  <a:lnTo>
                    <a:pt x="4857" y="66"/>
                  </a:lnTo>
                  <a:lnTo>
                    <a:pt x="4874" y="66"/>
                  </a:lnTo>
                  <a:lnTo>
                    <a:pt x="4890" y="41"/>
                  </a:lnTo>
                  <a:lnTo>
                    <a:pt x="4907" y="66"/>
                  </a:lnTo>
                  <a:lnTo>
                    <a:pt x="4923" y="62"/>
                  </a:lnTo>
                  <a:lnTo>
                    <a:pt x="4943" y="70"/>
                  </a:lnTo>
                  <a:lnTo>
                    <a:pt x="4960" y="62"/>
                  </a:lnTo>
                  <a:lnTo>
                    <a:pt x="4976" y="53"/>
                  </a:lnTo>
                  <a:lnTo>
                    <a:pt x="4993" y="49"/>
                  </a:lnTo>
                  <a:lnTo>
                    <a:pt x="5009" y="49"/>
                  </a:lnTo>
                  <a:lnTo>
                    <a:pt x="5025" y="49"/>
                  </a:lnTo>
                  <a:lnTo>
                    <a:pt x="5042" y="53"/>
                  </a:lnTo>
                  <a:lnTo>
                    <a:pt x="5058" y="49"/>
                  </a:lnTo>
                  <a:lnTo>
                    <a:pt x="5074" y="41"/>
                  </a:lnTo>
                  <a:lnTo>
                    <a:pt x="5091" y="41"/>
                  </a:lnTo>
                  <a:lnTo>
                    <a:pt x="5107" y="45"/>
                  </a:lnTo>
                  <a:lnTo>
                    <a:pt x="5128" y="49"/>
                  </a:lnTo>
                  <a:lnTo>
                    <a:pt x="5144" y="41"/>
                  </a:lnTo>
                  <a:lnTo>
                    <a:pt x="5160" y="45"/>
                  </a:lnTo>
                  <a:lnTo>
                    <a:pt x="5177" y="37"/>
                  </a:lnTo>
                  <a:lnTo>
                    <a:pt x="5193" y="41"/>
                  </a:lnTo>
                  <a:lnTo>
                    <a:pt x="5209" y="45"/>
                  </a:lnTo>
                  <a:lnTo>
                    <a:pt x="5226" y="41"/>
                  </a:lnTo>
                  <a:lnTo>
                    <a:pt x="5242" y="37"/>
                  </a:lnTo>
                  <a:lnTo>
                    <a:pt x="5258" y="33"/>
                  </a:lnTo>
                  <a:lnTo>
                    <a:pt x="5275" y="41"/>
                  </a:lnTo>
                  <a:lnTo>
                    <a:pt x="5291" y="29"/>
                  </a:lnTo>
                  <a:lnTo>
                    <a:pt x="5312" y="37"/>
                  </a:lnTo>
                  <a:lnTo>
                    <a:pt x="5328" y="41"/>
                  </a:lnTo>
                  <a:lnTo>
                    <a:pt x="5344" y="29"/>
                  </a:lnTo>
                  <a:lnTo>
                    <a:pt x="5361" y="29"/>
                  </a:lnTo>
                  <a:lnTo>
                    <a:pt x="5377" y="25"/>
                  </a:lnTo>
                  <a:lnTo>
                    <a:pt x="5394" y="41"/>
                  </a:lnTo>
                  <a:lnTo>
                    <a:pt x="5410" y="25"/>
                  </a:lnTo>
                  <a:lnTo>
                    <a:pt x="5426" y="21"/>
                  </a:lnTo>
                  <a:lnTo>
                    <a:pt x="5443" y="29"/>
                  </a:lnTo>
                  <a:lnTo>
                    <a:pt x="5459" y="25"/>
                  </a:lnTo>
                  <a:lnTo>
                    <a:pt x="5479" y="25"/>
                  </a:lnTo>
                  <a:lnTo>
                    <a:pt x="5496" y="16"/>
                  </a:lnTo>
                  <a:lnTo>
                    <a:pt x="5512" y="25"/>
                  </a:lnTo>
                  <a:lnTo>
                    <a:pt x="5529" y="25"/>
                  </a:lnTo>
                  <a:lnTo>
                    <a:pt x="5545" y="21"/>
                  </a:lnTo>
                  <a:lnTo>
                    <a:pt x="5561" y="21"/>
                  </a:lnTo>
                  <a:lnTo>
                    <a:pt x="5578" y="16"/>
                  </a:lnTo>
                  <a:lnTo>
                    <a:pt x="5594" y="21"/>
                  </a:lnTo>
                  <a:lnTo>
                    <a:pt x="5610" y="12"/>
                  </a:lnTo>
                  <a:lnTo>
                    <a:pt x="5627" y="4"/>
                  </a:lnTo>
                  <a:lnTo>
                    <a:pt x="5643" y="8"/>
                  </a:lnTo>
                  <a:lnTo>
                    <a:pt x="5664" y="25"/>
                  </a:lnTo>
                  <a:lnTo>
                    <a:pt x="5680" y="21"/>
                  </a:lnTo>
                  <a:lnTo>
                    <a:pt x="5696" y="16"/>
                  </a:lnTo>
                  <a:lnTo>
                    <a:pt x="5713" y="25"/>
                  </a:lnTo>
                  <a:lnTo>
                    <a:pt x="5729" y="21"/>
                  </a:lnTo>
                  <a:lnTo>
                    <a:pt x="5745" y="29"/>
                  </a:lnTo>
                  <a:lnTo>
                    <a:pt x="5762" y="21"/>
                  </a:lnTo>
                  <a:lnTo>
                    <a:pt x="5778" y="8"/>
                  </a:lnTo>
                  <a:lnTo>
                    <a:pt x="5795" y="21"/>
                  </a:lnTo>
                  <a:lnTo>
                    <a:pt x="5811" y="25"/>
                  </a:lnTo>
                  <a:lnTo>
                    <a:pt x="5827" y="12"/>
                  </a:lnTo>
                  <a:lnTo>
                    <a:pt x="5848" y="12"/>
                  </a:lnTo>
                  <a:lnTo>
                    <a:pt x="5864" y="12"/>
                  </a:lnTo>
                  <a:lnTo>
                    <a:pt x="5880" y="21"/>
                  </a:lnTo>
                  <a:lnTo>
                    <a:pt x="5897" y="21"/>
                  </a:lnTo>
                  <a:lnTo>
                    <a:pt x="5913" y="16"/>
                  </a:lnTo>
                  <a:lnTo>
                    <a:pt x="5930" y="21"/>
                  </a:lnTo>
                  <a:lnTo>
                    <a:pt x="5946" y="21"/>
                  </a:lnTo>
                  <a:lnTo>
                    <a:pt x="5962" y="16"/>
                  </a:lnTo>
                  <a:lnTo>
                    <a:pt x="5979" y="8"/>
                  </a:lnTo>
                  <a:lnTo>
                    <a:pt x="5995" y="29"/>
                  </a:lnTo>
                  <a:lnTo>
                    <a:pt x="6016" y="16"/>
                  </a:lnTo>
                  <a:lnTo>
                    <a:pt x="6032" y="12"/>
                  </a:lnTo>
                  <a:lnTo>
                    <a:pt x="6048" y="16"/>
                  </a:lnTo>
                  <a:lnTo>
                    <a:pt x="6065" y="4"/>
                  </a:lnTo>
                  <a:lnTo>
                    <a:pt x="6081" y="29"/>
                  </a:lnTo>
                  <a:lnTo>
                    <a:pt x="6097" y="4"/>
                  </a:lnTo>
                  <a:lnTo>
                    <a:pt x="6114" y="16"/>
                  </a:lnTo>
                  <a:lnTo>
                    <a:pt x="6130" y="21"/>
                  </a:lnTo>
                  <a:lnTo>
                    <a:pt x="6146" y="21"/>
                  </a:lnTo>
                  <a:lnTo>
                    <a:pt x="6163" y="25"/>
                  </a:lnTo>
                  <a:lnTo>
                    <a:pt x="6179" y="21"/>
                  </a:lnTo>
                  <a:lnTo>
                    <a:pt x="6200" y="16"/>
                  </a:lnTo>
                  <a:lnTo>
                    <a:pt x="6216" y="4"/>
                  </a:lnTo>
                  <a:lnTo>
                    <a:pt x="6232" y="16"/>
                  </a:lnTo>
                  <a:lnTo>
                    <a:pt x="6249" y="8"/>
                  </a:lnTo>
                  <a:lnTo>
                    <a:pt x="6265" y="16"/>
                  </a:lnTo>
                  <a:lnTo>
                    <a:pt x="6281" y="12"/>
                  </a:lnTo>
                </a:path>
              </a:pathLst>
            </a:custGeom>
            <a:noFill/>
            <a:ln w="5080">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61" name="Freeform 8">
              <a:extLst>
                <a:ext uri="{FF2B5EF4-FFF2-40B4-BE49-F238E27FC236}">
                  <a16:creationId xmlns:a16="http://schemas.microsoft.com/office/drawing/2014/main" id="{A9881B9D-1437-440C-954C-F95C7EFF08F8}"/>
                </a:ext>
              </a:extLst>
            </p:cNvPr>
            <p:cNvSpPr>
              <a:spLocks/>
            </p:cNvSpPr>
            <p:nvPr/>
          </p:nvSpPr>
          <p:spPr bwMode="auto">
            <a:xfrm>
              <a:off x="1233" y="2237"/>
              <a:ext cx="3815" cy="1329"/>
            </a:xfrm>
            <a:custGeom>
              <a:avLst/>
              <a:gdLst>
                <a:gd name="T0" fmla="*/ 1 w 6281"/>
                <a:gd name="T1" fmla="*/ 3 h 1563"/>
                <a:gd name="T2" fmla="*/ 1 w 6281"/>
                <a:gd name="T3" fmla="*/ 3 h 1563"/>
                <a:gd name="T4" fmla="*/ 1 w 6281"/>
                <a:gd name="T5" fmla="*/ 3 h 1563"/>
                <a:gd name="T6" fmla="*/ 1 w 6281"/>
                <a:gd name="T7" fmla="*/ 3 h 1563"/>
                <a:gd name="T8" fmla="*/ 1 w 6281"/>
                <a:gd name="T9" fmla="*/ 116 h 1563"/>
                <a:gd name="T10" fmla="*/ 1 w 6281"/>
                <a:gd name="T11" fmla="*/ 33 h 1563"/>
                <a:gd name="T12" fmla="*/ 1 w 6281"/>
                <a:gd name="T13" fmla="*/ 12 h 1563"/>
                <a:gd name="T14" fmla="*/ 1 w 6281"/>
                <a:gd name="T15" fmla="*/ 12 h 1563"/>
                <a:gd name="T16" fmla="*/ 1 w 6281"/>
                <a:gd name="T17" fmla="*/ 16 h 1563"/>
                <a:gd name="T18" fmla="*/ 1 w 6281"/>
                <a:gd name="T19" fmla="*/ 16 h 1563"/>
                <a:gd name="T20" fmla="*/ 1 w 6281"/>
                <a:gd name="T21" fmla="*/ 14 h 1563"/>
                <a:gd name="T22" fmla="*/ 2 w 6281"/>
                <a:gd name="T23" fmla="*/ 14 h 1563"/>
                <a:gd name="T24" fmla="*/ 2 w 6281"/>
                <a:gd name="T25" fmla="*/ 14 h 1563"/>
                <a:gd name="T26" fmla="*/ 2 w 6281"/>
                <a:gd name="T27" fmla="*/ 14 h 1563"/>
                <a:gd name="T28" fmla="*/ 2 w 6281"/>
                <a:gd name="T29" fmla="*/ 13 h 1563"/>
                <a:gd name="T30" fmla="*/ 2 w 6281"/>
                <a:gd name="T31" fmla="*/ 12 h 1563"/>
                <a:gd name="T32" fmla="*/ 2 w 6281"/>
                <a:gd name="T33" fmla="*/ 15 h 1563"/>
                <a:gd name="T34" fmla="*/ 2 w 6281"/>
                <a:gd name="T35" fmla="*/ 14 h 1563"/>
                <a:gd name="T36" fmla="*/ 3 w 6281"/>
                <a:gd name="T37" fmla="*/ 16 h 1563"/>
                <a:gd name="T38" fmla="*/ 3 w 6281"/>
                <a:gd name="T39" fmla="*/ 16 h 1563"/>
                <a:gd name="T40" fmla="*/ 3 w 6281"/>
                <a:gd name="T41" fmla="*/ 16 h 1563"/>
                <a:gd name="T42" fmla="*/ 3 w 6281"/>
                <a:gd name="T43" fmla="*/ 16 h 1563"/>
                <a:gd name="T44" fmla="*/ 4 w 6281"/>
                <a:gd name="T45" fmla="*/ 13 h 1563"/>
                <a:gd name="T46" fmla="*/ 4 w 6281"/>
                <a:gd name="T47" fmla="*/ 14 h 1563"/>
                <a:gd name="T48" fmla="*/ 4 w 6281"/>
                <a:gd name="T49" fmla="*/ 15 h 1563"/>
                <a:gd name="T50" fmla="*/ 4 w 6281"/>
                <a:gd name="T51" fmla="*/ 10 h 1563"/>
                <a:gd name="T52" fmla="*/ 4 w 6281"/>
                <a:gd name="T53" fmla="*/ 9 h 1563"/>
                <a:gd name="T54" fmla="*/ 4 w 6281"/>
                <a:gd name="T55" fmla="*/ 9 h 1563"/>
                <a:gd name="T56" fmla="*/ 4 w 6281"/>
                <a:gd name="T57" fmla="*/ 8 h 1563"/>
                <a:gd name="T58" fmla="*/ 5 w 6281"/>
                <a:gd name="T59" fmla="*/ 124 h 1563"/>
                <a:gd name="T60" fmla="*/ 5 w 6281"/>
                <a:gd name="T61" fmla="*/ 46 h 1563"/>
                <a:gd name="T62" fmla="*/ 5 w 6281"/>
                <a:gd name="T63" fmla="*/ 22 h 1563"/>
                <a:gd name="T64" fmla="*/ 5 w 6281"/>
                <a:gd name="T65" fmla="*/ 16 h 1563"/>
                <a:gd name="T66" fmla="*/ 5 w 6281"/>
                <a:gd name="T67" fmla="*/ 12 h 1563"/>
                <a:gd name="T68" fmla="*/ 5 w 6281"/>
                <a:gd name="T69" fmla="*/ 10 h 1563"/>
                <a:gd name="T70" fmla="*/ 5 w 6281"/>
                <a:gd name="T71" fmla="*/ 10 h 1563"/>
                <a:gd name="T72" fmla="*/ 6 w 6281"/>
                <a:gd name="T73" fmla="*/ 10 h 1563"/>
                <a:gd name="T74" fmla="*/ 6 w 6281"/>
                <a:gd name="T75" fmla="*/ 9 h 1563"/>
                <a:gd name="T76" fmla="*/ 6 w 6281"/>
                <a:gd name="T77" fmla="*/ 10 h 1563"/>
                <a:gd name="T78" fmla="*/ 6 w 6281"/>
                <a:gd name="T79" fmla="*/ 9 h 1563"/>
                <a:gd name="T80" fmla="*/ 7 w 6281"/>
                <a:gd name="T81" fmla="*/ 9 h 1563"/>
                <a:gd name="T82" fmla="*/ 7 w 6281"/>
                <a:gd name="T83" fmla="*/ 9 h 1563"/>
                <a:gd name="T84" fmla="*/ 7 w 6281"/>
                <a:gd name="T85" fmla="*/ 9 h 1563"/>
                <a:gd name="T86" fmla="*/ 7 w 6281"/>
                <a:gd name="T87" fmla="*/ 10 h 1563"/>
                <a:gd name="T88" fmla="*/ 7 w 6281"/>
                <a:gd name="T89" fmla="*/ 9 h 1563"/>
                <a:gd name="T90" fmla="*/ 7 w 6281"/>
                <a:gd name="T91" fmla="*/ 9 h 1563"/>
                <a:gd name="T92" fmla="*/ 7 w 6281"/>
                <a:gd name="T93" fmla="*/ 9 h 1563"/>
                <a:gd name="T94" fmla="*/ 7 w 6281"/>
                <a:gd name="T95" fmla="*/ 9 h 1563"/>
                <a:gd name="T96" fmla="*/ 7 w 6281"/>
                <a:gd name="T97" fmla="*/ 9 h 1563"/>
                <a:gd name="T98" fmla="*/ 8 w 6281"/>
                <a:gd name="T99" fmla="*/ 9 h 1563"/>
                <a:gd name="T100" fmla="*/ 8 w 6281"/>
                <a:gd name="T101" fmla="*/ 6 h 1563"/>
                <a:gd name="T102" fmla="*/ 8 w 6281"/>
                <a:gd name="T103" fmla="*/ 7 h 1563"/>
                <a:gd name="T104" fmla="*/ 8 w 6281"/>
                <a:gd name="T105" fmla="*/ 3 h 1563"/>
                <a:gd name="T106" fmla="*/ 8 w 6281"/>
                <a:gd name="T107" fmla="*/ 4 h 1563"/>
                <a:gd name="T108" fmla="*/ 9 w 6281"/>
                <a:gd name="T109" fmla="*/ 3 h 1563"/>
                <a:gd name="T110" fmla="*/ 9 w 6281"/>
                <a:gd name="T111" fmla="*/ 5 h 1563"/>
                <a:gd name="T112" fmla="*/ 9 w 6281"/>
                <a:gd name="T113" fmla="*/ 6 h 1563"/>
                <a:gd name="T114" fmla="*/ 9 w 6281"/>
                <a:gd name="T115" fmla="*/ 3 h 1563"/>
                <a:gd name="T116" fmla="*/ 9 w 6281"/>
                <a:gd name="T117" fmla="*/ 3 h 1563"/>
                <a:gd name="T118" fmla="*/ 9 w 6281"/>
                <a:gd name="T119" fmla="*/ 3 h 1563"/>
                <a:gd name="T120" fmla="*/ 10 w 6281"/>
                <a:gd name="T121" fmla="*/ 3 h 1563"/>
                <a:gd name="T122" fmla="*/ 10 w 6281"/>
                <a:gd name="T123" fmla="*/ 3 h 15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1"/>
                <a:gd name="T187" fmla="*/ 0 h 1563"/>
                <a:gd name="T188" fmla="*/ 6281 w 6281"/>
                <a:gd name="T189" fmla="*/ 1563 h 15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1" h="1563">
                  <a:moveTo>
                    <a:pt x="0" y="4"/>
                  </a:moveTo>
                  <a:lnTo>
                    <a:pt x="17" y="16"/>
                  </a:lnTo>
                  <a:lnTo>
                    <a:pt x="33" y="8"/>
                  </a:lnTo>
                  <a:lnTo>
                    <a:pt x="49" y="8"/>
                  </a:lnTo>
                  <a:lnTo>
                    <a:pt x="66" y="8"/>
                  </a:lnTo>
                  <a:lnTo>
                    <a:pt x="82" y="12"/>
                  </a:lnTo>
                  <a:lnTo>
                    <a:pt x="103" y="8"/>
                  </a:lnTo>
                  <a:lnTo>
                    <a:pt x="119" y="8"/>
                  </a:lnTo>
                  <a:lnTo>
                    <a:pt x="135" y="0"/>
                  </a:lnTo>
                  <a:lnTo>
                    <a:pt x="152" y="8"/>
                  </a:lnTo>
                  <a:lnTo>
                    <a:pt x="168" y="8"/>
                  </a:lnTo>
                  <a:lnTo>
                    <a:pt x="184" y="8"/>
                  </a:lnTo>
                  <a:lnTo>
                    <a:pt x="201" y="8"/>
                  </a:lnTo>
                  <a:lnTo>
                    <a:pt x="217" y="12"/>
                  </a:lnTo>
                  <a:lnTo>
                    <a:pt x="234" y="8"/>
                  </a:lnTo>
                  <a:lnTo>
                    <a:pt x="250" y="16"/>
                  </a:lnTo>
                  <a:lnTo>
                    <a:pt x="266" y="25"/>
                  </a:lnTo>
                  <a:lnTo>
                    <a:pt x="287" y="16"/>
                  </a:lnTo>
                  <a:lnTo>
                    <a:pt x="303" y="25"/>
                  </a:lnTo>
                  <a:lnTo>
                    <a:pt x="319" y="12"/>
                  </a:lnTo>
                  <a:lnTo>
                    <a:pt x="336" y="12"/>
                  </a:lnTo>
                  <a:lnTo>
                    <a:pt x="352" y="8"/>
                  </a:lnTo>
                  <a:lnTo>
                    <a:pt x="369" y="16"/>
                  </a:lnTo>
                  <a:lnTo>
                    <a:pt x="385" y="16"/>
                  </a:lnTo>
                  <a:lnTo>
                    <a:pt x="401" y="16"/>
                  </a:lnTo>
                  <a:lnTo>
                    <a:pt x="418" y="29"/>
                  </a:lnTo>
                  <a:lnTo>
                    <a:pt x="434" y="1346"/>
                  </a:lnTo>
                  <a:lnTo>
                    <a:pt x="454" y="1563"/>
                  </a:lnTo>
                  <a:lnTo>
                    <a:pt x="471" y="1236"/>
                  </a:lnTo>
                  <a:lnTo>
                    <a:pt x="487" y="954"/>
                  </a:lnTo>
                  <a:lnTo>
                    <a:pt x="504" y="745"/>
                  </a:lnTo>
                  <a:lnTo>
                    <a:pt x="520" y="593"/>
                  </a:lnTo>
                  <a:lnTo>
                    <a:pt x="536" y="479"/>
                  </a:lnTo>
                  <a:lnTo>
                    <a:pt x="553" y="393"/>
                  </a:lnTo>
                  <a:lnTo>
                    <a:pt x="569" y="323"/>
                  </a:lnTo>
                  <a:lnTo>
                    <a:pt x="585" y="274"/>
                  </a:lnTo>
                  <a:lnTo>
                    <a:pt x="602" y="229"/>
                  </a:lnTo>
                  <a:lnTo>
                    <a:pt x="618" y="197"/>
                  </a:lnTo>
                  <a:lnTo>
                    <a:pt x="639" y="164"/>
                  </a:lnTo>
                  <a:lnTo>
                    <a:pt x="655" y="143"/>
                  </a:lnTo>
                  <a:lnTo>
                    <a:pt x="671" y="127"/>
                  </a:lnTo>
                  <a:lnTo>
                    <a:pt x="688" y="102"/>
                  </a:lnTo>
                  <a:lnTo>
                    <a:pt x="704" y="111"/>
                  </a:lnTo>
                  <a:lnTo>
                    <a:pt x="720" y="115"/>
                  </a:lnTo>
                  <a:lnTo>
                    <a:pt x="737" y="111"/>
                  </a:lnTo>
                  <a:lnTo>
                    <a:pt x="753" y="98"/>
                  </a:lnTo>
                  <a:lnTo>
                    <a:pt x="770" y="90"/>
                  </a:lnTo>
                  <a:lnTo>
                    <a:pt x="786" y="94"/>
                  </a:lnTo>
                  <a:lnTo>
                    <a:pt x="802" y="78"/>
                  </a:lnTo>
                  <a:lnTo>
                    <a:pt x="823" y="90"/>
                  </a:lnTo>
                  <a:lnTo>
                    <a:pt x="839" y="82"/>
                  </a:lnTo>
                  <a:lnTo>
                    <a:pt x="856" y="123"/>
                  </a:lnTo>
                  <a:lnTo>
                    <a:pt x="872" y="139"/>
                  </a:lnTo>
                  <a:lnTo>
                    <a:pt x="888" y="135"/>
                  </a:lnTo>
                  <a:lnTo>
                    <a:pt x="905" y="131"/>
                  </a:lnTo>
                  <a:lnTo>
                    <a:pt x="921" y="131"/>
                  </a:lnTo>
                  <a:lnTo>
                    <a:pt x="937" y="131"/>
                  </a:lnTo>
                  <a:lnTo>
                    <a:pt x="954" y="127"/>
                  </a:lnTo>
                  <a:lnTo>
                    <a:pt x="970" y="131"/>
                  </a:lnTo>
                  <a:lnTo>
                    <a:pt x="991" y="131"/>
                  </a:lnTo>
                  <a:lnTo>
                    <a:pt x="1007" y="119"/>
                  </a:lnTo>
                  <a:lnTo>
                    <a:pt x="1023" y="119"/>
                  </a:lnTo>
                  <a:lnTo>
                    <a:pt x="1040" y="119"/>
                  </a:lnTo>
                  <a:lnTo>
                    <a:pt x="1056" y="119"/>
                  </a:lnTo>
                  <a:lnTo>
                    <a:pt x="1072" y="115"/>
                  </a:lnTo>
                  <a:lnTo>
                    <a:pt x="1089" y="115"/>
                  </a:lnTo>
                  <a:lnTo>
                    <a:pt x="1105" y="115"/>
                  </a:lnTo>
                  <a:lnTo>
                    <a:pt x="1121" y="107"/>
                  </a:lnTo>
                  <a:lnTo>
                    <a:pt x="1138" y="115"/>
                  </a:lnTo>
                  <a:lnTo>
                    <a:pt x="1154" y="115"/>
                  </a:lnTo>
                  <a:lnTo>
                    <a:pt x="1175" y="107"/>
                  </a:lnTo>
                  <a:lnTo>
                    <a:pt x="1191" y="111"/>
                  </a:lnTo>
                  <a:lnTo>
                    <a:pt x="1207" y="115"/>
                  </a:lnTo>
                  <a:lnTo>
                    <a:pt x="1224" y="111"/>
                  </a:lnTo>
                  <a:lnTo>
                    <a:pt x="1240" y="115"/>
                  </a:lnTo>
                  <a:lnTo>
                    <a:pt x="1257" y="115"/>
                  </a:lnTo>
                  <a:lnTo>
                    <a:pt x="1273" y="102"/>
                  </a:lnTo>
                  <a:lnTo>
                    <a:pt x="1289" y="115"/>
                  </a:lnTo>
                  <a:lnTo>
                    <a:pt x="1306" y="115"/>
                  </a:lnTo>
                  <a:lnTo>
                    <a:pt x="1322" y="123"/>
                  </a:lnTo>
                  <a:lnTo>
                    <a:pt x="1338" y="115"/>
                  </a:lnTo>
                  <a:lnTo>
                    <a:pt x="1359" y="119"/>
                  </a:lnTo>
                  <a:lnTo>
                    <a:pt x="1375" y="107"/>
                  </a:lnTo>
                  <a:lnTo>
                    <a:pt x="1392" y="115"/>
                  </a:lnTo>
                  <a:lnTo>
                    <a:pt x="1408" y="102"/>
                  </a:lnTo>
                  <a:lnTo>
                    <a:pt x="1424" y="115"/>
                  </a:lnTo>
                  <a:lnTo>
                    <a:pt x="1441" y="111"/>
                  </a:lnTo>
                  <a:lnTo>
                    <a:pt x="1457" y="111"/>
                  </a:lnTo>
                  <a:lnTo>
                    <a:pt x="1473" y="98"/>
                  </a:lnTo>
                  <a:lnTo>
                    <a:pt x="1490" y="107"/>
                  </a:lnTo>
                  <a:lnTo>
                    <a:pt x="1506" y="107"/>
                  </a:lnTo>
                  <a:lnTo>
                    <a:pt x="1523" y="115"/>
                  </a:lnTo>
                  <a:lnTo>
                    <a:pt x="1543" y="123"/>
                  </a:lnTo>
                  <a:lnTo>
                    <a:pt x="1559" y="111"/>
                  </a:lnTo>
                  <a:lnTo>
                    <a:pt x="1576" y="115"/>
                  </a:lnTo>
                  <a:lnTo>
                    <a:pt x="1592" y="102"/>
                  </a:lnTo>
                  <a:lnTo>
                    <a:pt x="1608" y="102"/>
                  </a:lnTo>
                  <a:lnTo>
                    <a:pt x="1625" y="107"/>
                  </a:lnTo>
                  <a:lnTo>
                    <a:pt x="1641" y="111"/>
                  </a:lnTo>
                  <a:lnTo>
                    <a:pt x="1658" y="107"/>
                  </a:lnTo>
                  <a:lnTo>
                    <a:pt x="1674" y="102"/>
                  </a:lnTo>
                  <a:lnTo>
                    <a:pt x="1690" y="123"/>
                  </a:lnTo>
                  <a:lnTo>
                    <a:pt x="1711" y="107"/>
                  </a:lnTo>
                  <a:lnTo>
                    <a:pt x="1727" y="111"/>
                  </a:lnTo>
                  <a:lnTo>
                    <a:pt x="1743" y="107"/>
                  </a:lnTo>
                  <a:lnTo>
                    <a:pt x="1760" y="115"/>
                  </a:lnTo>
                  <a:lnTo>
                    <a:pt x="1776" y="119"/>
                  </a:lnTo>
                  <a:lnTo>
                    <a:pt x="1793" y="111"/>
                  </a:lnTo>
                  <a:lnTo>
                    <a:pt x="1809" y="111"/>
                  </a:lnTo>
                  <a:lnTo>
                    <a:pt x="1825" y="119"/>
                  </a:lnTo>
                  <a:lnTo>
                    <a:pt x="1842" y="115"/>
                  </a:lnTo>
                  <a:lnTo>
                    <a:pt x="1858" y="115"/>
                  </a:lnTo>
                  <a:lnTo>
                    <a:pt x="1874" y="123"/>
                  </a:lnTo>
                  <a:lnTo>
                    <a:pt x="1895" y="127"/>
                  </a:lnTo>
                  <a:lnTo>
                    <a:pt x="1911" y="127"/>
                  </a:lnTo>
                  <a:lnTo>
                    <a:pt x="1928" y="127"/>
                  </a:lnTo>
                  <a:lnTo>
                    <a:pt x="1944" y="135"/>
                  </a:lnTo>
                  <a:lnTo>
                    <a:pt x="1960" y="131"/>
                  </a:lnTo>
                  <a:lnTo>
                    <a:pt x="1977" y="135"/>
                  </a:lnTo>
                  <a:lnTo>
                    <a:pt x="1993" y="139"/>
                  </a:lnTo>
                  <a:lnTo>
                    <a:pt x="2009" y="143"/>
                  </a:lnTo>
                  <a:lnTo>
                    <a:pt x="2026" y="131"/>
                  </a:lnTo>
                  <a:lnTo>
                    <a:pt x="2042" y="135"/>
                  </a:lnTo>
                  <a:lnTo>
                    <a:pt x="2059" y="143"/>
                  </a:lnTo>
                  <a:lnTo>
                    <a:pt x="2079" y="135"/>
                  </a:lnTo>
                  <a:lnTo>
                    <a:pt x="2095" y="131"/>
                  </a:lnTo>
                  <a:lnTo>
                    <a:pt x="2112" y="131"/>
                  </a:lnTo>
                  <a:lnTo>
                    <a:pt x="2128" y="131"/>
                  </a:lnTo>
                  <a:lnTo>
                    <a:pt x="2144" y="139"/>
                  </a:lnTo>
                  <a:lnTo>
                    <a:pt x="2161" y="131"/>
                  </a:lnTo>
                  <a:lnTo>
                    <a:pt x="2177" y="131"/>
                  </a:lnTo>
                  <a:lnTo>
                    <a:pt x="2194" y="127"/>
                  </a:lnTo>
                  <a:lnTo>
                    <a:pt x="2210" y="119"/>
                  </a:lnTo>
                  <a:lnTo>
                    <a:pt x="2226" y="127"/>
                  </a:lnTo>
                  <a:lnTo>
                    <a:pt x="2247" y="123"/>
                  </a:lnTo>
                  <a:lnTo>
                    <a:pt x="2263" y="115"/>
                  </a:lnTo>
                  <a:lnTo>
                    <a:pt x="2280" y="119"/>
                  </a:lnTo>
                  <a:lnTo>
                    <a:pt x="2296" y="107"/>
                  </a:lnTo>
                  <a:lnTo>
                    <a:pt x="2312" y="115"/>
                  </a:lnTo>
                  <a:lnTo>
                    <a:pt x="2329" y="107"/>
                  </a:lnTo>
                  <a:lnTo>
                    <a:pt x="2345" y="119"/>
                  </a:lnTo>
                  <a:lnTo>
                    <a:pt x="2361" y="119"/>
                  </a:lnTo>
                  <a:lnTo>
                    <a:pt x="2378" y="102"/>
                  </a:lnTo>
                  <a:lnTo>
                    <a:pt x="2394" y="115"/>
                  </a:lnTo>
                  <a:lnTo>
                    <a:pt x="2410" y="119"/>
                  </a:lnTo>
                  <a:lnTo>
                    <a:pt x="2431" y="115"/>
                  </a:lnTo>
                  <a:lnTo>
                    <a:pt x="2447" y="107"/>
                  </a:lnTo>
                  <a:lnTo>
                    <a:pt x="2464" y="123"/>
                  </a:lnTo>
                  <a:lnTo>
                    <a:pt x="2480" y="111"/>
                  </a:lnTo>
                  <a:lnTo>
                    <a:pt x="2496" y="123"/>
                  </a:lnTo>
                  <a:lnTo>
                    <a:pt x="2513" y="131"/>
                  </a:lnTo>
                  <a:lnTo>
                    <a:pt x="2529" y="107"/>
                  </a:lnTo>
                  <a:lnTo>
                    <a:pt x="2545" y="98"/>
                  </a:lnTo>
                  <a:lnTo>
                    <a:pt x="2562" y="94"/>
                  </a:lnTo>
                  <a:lnTo>
                    <a:pt x="2578" y="82"/>
                  </a:lnTo>
                  <a:lnTo>
                    <a:pt x="2595" y="82"/>
                  </a:lnTo>
                  <a:lnTo>
                    <a:pt x="2615" y="78"/>
                  </a:lnTo>
                  <a:lnTo>
                    <a:pt x="2631" y="82"/>
                  </a:lnTo>
                  <a:lnTo>
                    <a:pt x="2648" y="82"/>
                  </a:lnTo>
                  <a:lnTo>
                    <a:pt x="2664" y="66"/>
                  </a:lnTo>
                  <a:lnTo>
                    <a:pt x="2681" y="82"/>
                  </a:lnTo>
                  <a:lnTo>
                    <a:pt x="2697" y="70"/>
                  </a:lnTo>
                  <a:lnTo>
                    <a:pt x="2713" y="70"/>
                  </a:lnTo>
                  <a:lnTo>
                    <a:pt x="2730" y="70"/>
                  </a:lnTo>
                  <a:lnTo>
                    <a:pt x="2746" y="74"/>
                  </a:lnTo>
                  <a:lnTo>
                    <a:pt x="2762" y="70"/>
                  </a:lnTo>
                  <a:lnTo>
                    <a:pt x="2779" y="66"/>
                  </a:lnTo>
                  <a:lnTo>
                    <a:pt x="2799" y="66"/>
                  </a:lnTo>
                  <a:lnTo>
                    <a:pt x="2816" y="66"/>
                  </a:lnTo>
                  <a:lnTo>
                    <a:pt x="2832" y="57"/>
                  </a:lnTo>
                  <a:lnTo>
                    <a:pt x="2848" y="62"/>
                  </a:lnTo>
                  <a:lnTo>
                    <a:pt x="2865" y="53"/>
                  </a:lnTo>
                  <a:lnTo>
                    <a:pt x="2881" y="57"/>
                  </a:lnTo>
                  <a:lnTo>
                    <a:pt x="2897" y="57"/>
                  </a:lnTo>
                  <a:lnTo>
                    <a:pt x="2914" y="62"/>
                  </a:lnTo>
                  <a:lnTo>
                    <a:pt x="2930" y="53"/>
                  </a:lnTo>
                  <a:lnTo>
                    <a:pt x="2947" y="503"/>
                  </a:lnTo>
                  <a:lnTo>
                    <a:pt x="2967" y="1334"/>
                  </a:lnTo>
                  <a:lnTo>
                    <a:pt x="2983" y="1236"/>
                  </a:lnTo>
                  <a:lnTo>
                    <a:pt x="3000" y="1023"/>
                  </a:lnTo>
                  <a:lnTo>
                    <a:pt x="3016" y="847"/>
                  </a:lnTo>
                  <a:lnTo>
                    <a:pt x="3032" y="712"/>
                  </a:lnTo>
                  <a:lnTo>
                    <a:pt x="3049" y="598"/>
                  </a:lnTo>
                  <a:lnTo>
                    <a:pt x="3065" y="512"/>
                  </a:lnTo>
                  <a:lnTo>
                    <a:pt x="3082" y="434"/>
                  </a:lnTo>
                  <a:lnTo>
                    <a:pt x="3098" y="381"/>
                  </a:lnTo>
                  <a:lnTo>
                    <a:pt x="3114" y="336"/>
                  </a:lnTo>
                  <a:lnTo>
                    <a:pt x="3131" y="278"/>
                  </a:lnTo>
                  <a:lnTo>
                    <a:pt x="3151" y="254"/>
                  </a:lnTo>
                  <a:lnTo>
                    <a:pt x="3167" y="233"/>
                  </a:lnTo>
                  <a:lnTo>
                    <a:pt x="3184" y="205"/>
                  </a:lnTo>
                  <a:lnTo>
                    <a:pt x="3200" y="180"/>
                  </a:lnTo>
                  <a:lnTo>
                    <a:pt x="3217" y="180"/>
                  </a:lnTo>
                  <a:lnTo>
                    <a:pt x="3233" y="172"/>
                  </a:lnTo>
                  <a:lnTo>
                    <a:pt x="3249" y="143"/>
                  </a:lnTo>
                  <a:lnTo>
                    <a:pt x="3266" y="131"/>
                  </a:lnTo>
                  <a:lnTo>
                    <a:pt x="3282" y="139"/>
                  </a:lnTo>
                  <a:lnTo>
                    <a:pt x="3298" y="135"/>
                  </a:lnTo>
                  <a:lnTo>
                    <a:pt x="3315" y="115"/>
                  </a:lnTo>
                  <a:lnTo>
                    <a:pt x="3335" y="111"/>
                  </a:lnTo>
                  <a:lnTo>
                    <a:pt x="3352" y="111"/>
                  </a:lnTo>
                  <a:lnTo>
                    <a:pt x="3368" y="111"/>
                  </a:lnTo>
                  <a:lnTo>
                    <a:pt x="3384" y="102"/>
                  </a:lnTo>
                  <a:lnTo>
                    <a:pt x="3401" y="94"/>
                  </a:lnTo>
                  <a:lnTo>
                    <a:pt x="3417" y="86"/>
                  </a:lnTo>
                  <a:lnTo>
                    <a:pt x="3433" y="90"/>
                  </a:lnTo>
                  <a:lnTo>
                    <a:pt x="3450" y="90"/>
                  </a:lnTo>
                  <a:lnTo>
                    <a:pt x="3466" y="94"/>
                  </a:lnTo>
                  <a:lnTo>
                    <a:pt x="3483" y="94"/>
                  </a:lnTo>
                  <a:lnTo>
                    <a:pt x="3503" y="82"/>
                  </a:lnTo>
                  <a:lnTo>
                    <a:pt x="3519" y="82"/>
                  </a:lnTo>
                  <a:lnTo>
                    <a:pt x="3536" y="74"/>
                  </a:lnTo>
                  <a:lnTo>
                    <a:pt x="3552" y="86"/>
                  </a:lnTo>
                  <a:lnTo>
                    <a:pt x="3568" y="82"/>
                  </a:lnTo>
                  <a:lnTo>
                    <a:pt x="3585" y="90"/>
                  </a:lnTo>
                  <a:lnTo>
                    <a:pt x="3601" y="78"/>
                  </a:lnTo>
                  <a:lnTo>
                    <a:pt x="3618" y="74"/>
                  </a:lnTo>
                  <a:lnTo>
                    <a:pt x="3634" y="82"/>
                  </a:lnTo>
                  <a:lnTo>
                    <a:pt x="3650" y="70"/>
                  </a:lnTo>
                  <a:lnTo>
                    <a:pt x="3667" y="82"/>
                  </a:lnTo>
                  <a:lnTo>
                    <a:pt x="3687" y="74"/>
                  </a:lnTo>
                  <a:lnTo>
                    <a:pt x="3704" y="82"/>
                  </a:lnTo>
                  <a:lnTo>
                    <a:pt x="3720" y="90"/>
                  </a:lnTo>
                  <a:lnTo>
                    <a:pt x="3736" y="78"/>
                  </a:lnTo>
                  <a:lnTo>
                    <a:pt x="3753" y="82"/>
                  </a:lnTo>
                  <a:lnTo>
                    <a:pt x="3769" y="78"/>
                  </a:lnTo>
                  <a:lnTo>
                    <a:pt x="3785" y="78"/>
                  </a:lnTo>
                  <a:lnTo>
                    <a:pt x="3802" y="70"/>
                  </a:lnTo>
                  <a:lnTo>
                    <a:pt x="3818" y="70"/>
                  </a:lnTo>
                  <a:lnTo>
                    <a:pt x="3834" y="74"/>
                  </a:lnTo>
                  <a:lnTo>
                    <a:pt x="3851" y="74"/>
                  </a:lnTo>
                  <a:lnTo>
                    <a:pt x="3871" y="66"/>
                  </a:lnTo>
                  <a:lnTo>
                    <a:pt x="3888" y="70"/>
                  </a:lnTo>
                  <a:lnTo>
                    <a:pt x="3904" y="86"/>
                  </a:lnTo>
                  <a:lnTo>
                    <a:pt x="3920" y="90"/>
                  </a:lnTo>
                  <a:lnTo>
                    <a:pt x="3937" y="86"/>
                  </a:lnTo>
                  <a:lnTo>
                    <a:pt x="3953" y="82"/>
                  </a:lnTo>
                  <a:lnTo>
                    <a:pt x="3970" y="78"/>
                  </a:lnTo>
                  <a:lnTo>
                    <a:pt x="3986" y="70"/>
                  </a:lnTo>
                  <a:lnTo>
                    <a:pt x="4002" y="70"/>
                  </a:lnTo>
                  <a:lnTo>
                    <a:pt x="4019" y="70"/>
                  </a:lnTo>
                  <a:lnTo>
                    <a:pt x="4035" y="70"/>
                  </a:lnTo>
                  <a:lnTo>
                    <a:pt x="4055" y="70"/>
                  </a:lnTo>
                  <a:lnTo>
                    <a:pt x="4072" y="74"/>
                  </a:lnTo>
                  <a:lnTo>
                    <a:pt x="4088" y="78"/>
                  </a:lnTo>
                  <a:lnTo>
                    <a:pt x="4105" y="70"/>
                  </a:lnTo>
                  <a:lnTo>
                    <a:pt x="4121" y="53"/>
                  </a:lnTo>
                  <a:lnTo>
                    <a:pt x="4137" y="78"/>
                  </a:lnTo>
                  <a:lnTo>
                    <a:pt x="4154" y="74"/>
                  </a:lnTo>
                  <a:lnTo>
                    <a:pt x="4170" y="74"/>
                  </a:lnTo>
                  <a:lnTo>
                    <a:pt x="4186" y="66"/>
                  </a:lnTo>
                  <a:lnTo>
                    <a:pt x="4203" y="74"/>
                  </a:lnTo>
                  <a:lnTo>
                    <a:pt x="4223" y="66"/>
                  </a:lnTo>
                  <a:lnTo>
                    <a:pt x="4240" y="66"/>
                  </a:lnTo>
                  <a:lnTo>
                    <a:pt x="4256" y="70"/>
                  </a:lnTo>
                  <a:lnTo>
                    <a:pt x="4272" y="74"/>
                  </a:lnTo>
                  <a:lnTo>
                    <a:pt x="4289" y="70"/>
                  </a:lnTo>
                  <a:lnTo>
                    <a:pt x="4305" y="70"/>
                  </a:lnTo>
                  <a:lnTo>
                    <a:pt x="4321" y="74"/>
                  </a:lnTo>
                  <a:lnTo>
                    <a:pt x="4338" y="70"/>
                  </a:lnTo>
                  <a:lnTo>
                    <a:pt x="4354" y="70"/>
                  </a:lnTo>
                  <a:lnTo>
                    <a:pt x="4371" y="74"/>
                  </a:lnTo>
                  <a:lnTo>
                    <a:pt x="4387" y="74"/>
                  </a:lnTo>
                  <a:lnTo>
                    <a:pt x="4407" y="78"/>
                  </a:lnTo>
                  <a:lnTo>
                    <a:pt x="4424" y="70"/>
                  </a:lnTo>
                  <a:lnTo>
                    <a:pt x="4440" y="70"/>
                  </a:lnTo>
                  <a:lnTo>
                    <a:pt x="4456" y="74"/>
                  </a:lnTo>
                  <a:lnTo>
                    <a:pt x="4473" y="70"/>
                  </a:lnTo>
                  <a:lnTo>
                    <a:pt x="4489" y="78"/>
                  </a:lnTo>
                  <a:lnTo>
                    <a:pt x="4506" y="70"/>
                  </a:lnTo>
                  <a:lnTo>
                    <a:pt x="4522" y="90"/>
                  </a:lnTo>
                  <a:lnTo>
                    <a:pt x="4538" y="70"/>
                  </a:lnTo>
                  <a:lnTo>
                    <a:pt x="4555" y="78"/>
                  </a:lnTo>
                  <a:lnTo>
                    <a:pt x="4571" y="78"/>
                  </a:lnTo>
                  <a:lnTo>
                    <a:pt x="4591" y="74"/>
                  </a:lnTo>
                  <a:lnTo>
                    <a:pt x="4608" y="74"/>
                  </a:lnTo>
                  <a:lnTo>
                    <a:pt x="4624" y="70"/>
                  </a:lnTo>
                  <a:lnTo>
                    <a:pt x="4641" y="70"/>
                  </a:lnTo>
                  <a:lnTo>
                    <a:pt x="4657" y="70"/>
                  </a:lnTo>
                  <a:lnTo>
                    <a:pt x="4673" y="57"/>
                  </a:lnTo>
                  <a:lnTo>
                    <a:pt x="4690" y="66"/>
                  </a:lnTo>
                  <a:lnTo>
                    <a:pt x="4706" y="66"/>
                  </a:lnTo>
                  <a:lnTo>
                    <a:pt x="4722" y="74"/>
                  </a:lnTo>
                  <a:lnTo>
                    <a:pt x="4739" y="66"/>
                  </a:lnTo>
                  <a:lnTo>
                    <a:pt x="4759" y="74"/>
                  </a:lnTo>
                  <a:lnTo>
                    <a:pt x="4776" y="70"/>
                  </a:lnTo>
                  <a:lnTo>
                    <a:pt x="4792" y="74"/>
                  </a:lnTo>
                  <a:lnTo>
                    <a:pt x="4808" y="66"/>
                  </a:lnTo>
                  <a:lnTo>
                    <a:pt x="4825" y="70"/>
                  </a:lnTo>
                  <a:lnTo>
                    <a:pt x="4841" y="70"/>
                  </a:lnTo>
                  <a:lnTo>
                    <a:pt x="4857" y="70"/>
                  </a:lnTo>
                  <a:lnTo>
                    <a:pt x="4874" y="74"/>
                  </a:lnTo>
                  <a:lnTo>
                    <a:pt x="4890" y="78"/>
                  </a:lnTo>
                  <a:lnTo>
                    <a:pt x="4907" y="74"/>
                  </a:lnTo>
                  <a:lnTo>
                    <a:pt x="4923" y="78"/>
                  </a:lnTo>
                  <a:lnTo>
                    <a:pt x="4943" y="57"/>
                  </a:lnTo>
                  <a:lnTo>
                    <a:pt x="4960" y="66"/>
                  </a:lnTo>
                  <a:lnTo>
                    <a:pt x="4976" y="57"/>
                  </a:lnTo>
                  <a:lnTo>
                    <a:pt x="4993" y="70"/>
                  </a:lnTo>
                  <a:lnTo>
                    <a:pt x="5009" y="70"/>
                  </a:lnTo>
                  <a:lnTo>
                    <a:pt x="5025" y="70"/>
                  </a:lnTo>
                  <a:lnTo>
                    <a:pt x="5042" y="62"/>
                  </a:lnTo>
                  <a:lnTo>
                    <a:pt x="5058" y="49"/>
                  </a:lnTo>
                  <a:lnTo>
                    <a:pt x="5074" y="41"/>
                  </a:lnTo>
                  <a:lnTo>
                    <a:pt x="5091" y="49"/>
                  </a:lnTo>
                  <a:lnTo>
                    <a:pt x="5107" y="45"/>
                  </a:lnTo>
                  <a:lnTo>
                    <a:pt x="5128" y="41"/>
                  </a:lnTo>
                  <a:lnTo>
                    <a:pt x="5144" y="41"/>
                  </a:lnTo>
                  <a:lnTo>
                    <a:pt x="5160" y="49"/>
                  </a:lnTo>
                  <a:lnTo>
                    <a:pt x="5177" y="41"/>
                  </a:lnTo>
                  <a:lnTo>
                    <a:pt x="5193" y="53"/>
                  </a:lnTo>
                  <a:lnTo>
                    <a:pt x="5209" y="49"/>
                  </a:lnTo>
                  <a:lnTo>
                    <a:pt x="5226" y="45"/>
                  </a:lnTo>
                  <a:lnTo>
                    <a:pt x="5242" y="41"/>
                  </a:lnTo>
                  <a:lnTo>
                    <a:pt x="5258" y="33"/>
                  </a:lnTo>
                  <a:lnTo>
                    <a:pt x="5275" y="41"/>
                  </a:lnTo>
                  <a:lnTo>
                    <a:pt x="5291" y="37"/>
                  </a:lnTo>
                  <a:lnTo>
                    <a:pt x="5312" y="29"/>
                  </a:lnTo>
                  <a:lnTo>
                    <a:pt x="5328" y="41"/>
                  </a:lnTo>
                  <a:lnTo>
                    <a:pt x="5344" y="33"/>
                  </a:lnTo>
                  <a:lnTo>
                    <a:pt x="5361" y="37"/>
                  </a:lnTo>
                  <a:lnTo>
                    <a:pt x="5377" y="37"/>
                  </a:lnTo>
                  <a:lnTo>
                    <a:pt x="5394" y="25"/>
                  </a:lnTo>
                  <a:lnTo>
                    <a:pt x="5410" y="33"/>
                  </a:lnTo>
                  <a:lnTo>
                    <a:pt x="5426" y="29"/>
                  </a:lnTo>
                  <a:lnTo>
                    <a:pt x="5443" y="33"/>
                  </a:lnTo>
                  <a:lnTo>
                    <a:pt x="5459" y="37"/>
                  </a:lnTo>
                  <a:lnTo>
                    <a:pt x="5479" y="29"/>
                  </a:lnTo>
                  <a:lnTo>
                    <a:pt x="5496" y="25"/>
                  </a:lnTo>
                  <a:lnTo>
                    <a:pt x="5512" y="29"/>
                  </a:lnTo>
                  <a:lnTo>
                    <a:pt x="5529" y="33"/>
                  </a:lnTo>
                  <a:lnTo>
                    <a:pt x="5545" y="29"/>
                  </a:lnTo>
                  <a:lnTo>
                    <a:pt x="5561" y="33"/>
                  </a:lnTo>
                  <a:lnTo>
                    <a:pt x="5578" y="33"/>
                  </a:lnTo>
                  <a:lnTo>
                    <a:pt x="5594" y="29"/>
                  </a:lnTo>
                  <a:lnTo>
                    <a:pt x="5610" y="37"/>
                  </a:lnTo>
                  <a:lnTo>
                    <a:pt x="5627" y="41"/>
                  </a:lnTo>
                  <a:lnTo>
                    <a:pt x="5643" y="37"/>
                  </a:lnTo>
                  <a:lnTo>
                    <a:pt x="5664" y="33"/>
                  </a:lnTo>
                  <a:lnTo>
                    <a:pt x="5680" y="37"/>
                  </a:lnTo>
                  <a:lnTo>
                    <a:pt x="5696" y="45"/>
                  </a:lnTo>
                  <a:lnTo>
                    <a:pt x="5713" y="41"/>
                  </a:lnTo>
                  <a:lnTo>
                    <a:pt x="5729" y="37"/>
                  </a:lnTo>
                  <a:lnTo>
                    <a:pt x="5745" y="29"/>
                  </a:lnTo>
                  <a:lnTo>
                    <a:pt x="5762" y="37"/>
                  </a:lnTo>
                  <a:lnTo>
                    <a:pt x="5778" y="45"/>
                  </a:lnTo>
                  <a:lnTo>
                    <a:pt x="5795" y="25"/>
                  </a:lnTo>
                  <a:lnTo>
                    <a:pt x="5811" y="29"/>
                  </a:lnTo>
                  <a:lnTo>
                    <a:pt x="5827" y="25"/>
                  </a:lnTo>
                  <a:lnTo>
                    <a:pt x="5848" y="25"/>
                  </a:lnTo>
                  <a:lnTo>
                    <a:pt x="5864" y="21"/>
                  </a:lnTo>
                  <a:lnTo>
                    <a:pt x="5880" y="29"/>
                  </a:lnTo>
                  <a:lnTo>
                    <a:pt x="5897" y="29"/>
                  </a:lnTo>
                  <a:lnTo>
                    <a:pt x="5913" y="16"/>
                  </a:lnTo>
                  <a:lnTo>
                    <a:pt x="5930" y="29"/>
                  </a:lnTo>
                  <a:lnTo>
                    <a:pt x="5946" y="21"/>
                  </a:lnTo>
                  <a:lnTo>
                    <a:pt x="5962" y="21"/>
                  </a:lnTo>
                  <a:lnTo>
                    <a:pt x="5979" y="21"/>
                  </a:lnTo>
                  <a:lnTo>
                    <a:pt x="5995" y="33"/>
                  </a:lnTo>
                  <a:lnTo>
                    <a:pt x="6016" y="25"/>
                  </a:lnTo>
                  <a:lnTo>
                    <a:pt x="6032" y="25"/>
                  </a:lnTo>
                  <a:lnTo>
                    <a:pt x="6048" y="25"/>
                  </a:lnTo>
                  <a:lnTo>
                    <a:pt x="6065" y="16"/>
                  </a:lnTo>
                  <a:lnTo>
                    <a:pt x="6081" y="12"/>
                  </a:lnTo>
                  <a:lnTo>
                    <a:pt x="6097" y="25"/>
                  </a:lnTo>
                  <a:lnTo>
                    <a:pt x="6114" y="12"/>
                  </a:lnTo>
                  <a:lnTo>
                    <a:pt x="6130" y="33"/>
                  </a:lnTo>
                  <a:lnTo>
                    <a:pt x="6146" y="33"/>
                  </a:lnTo>
                  <a:lnTo>
                    <a:pt x="6163" y="25"/>
                  </a:lnTo>
                  <a:lnTo>
                    <a:pt x="6179" y="21"/>
                  </a:lnTo>
                  <a:lnTo>
                    <a:pt x="6200" y="25"/>
                  </a:lnTo>
                  <a:lnTo>
                    <a:pt x="6216" y="25"/>
                  </a:lnTo>
                  <a:lnTo>
                    <a:pt x="6232" y="21"/>
                  </a:lnTo>
                  <a:lnTo>
                    <a:pt x="6249" y="16"/>
                  </a:lnTo>
                  <a:lnTo>
                    <a:pt x="6265" y="8"/>
                  </a:lnTo>
                  <a:lnTo>
                    <a:pt x="6281" y="16"/>
                  </a:lnTo>
                </a:path>
              </a:pathLst>
            </a:custGeom>
            <a:noFill/>
            <a:ln w="5080">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62" name="Freeform 9">
              <a:extLst>
                <a:ext uri="{FF2B5EF4-FFF2-40B4-BE49-F238E27FC236}">
                  <a16:creationId xmlns:a16="http://schemas.microsoft.com/office/drawing/2014/main" id="{C3C4DB4D-E29B-42BD-865A-E6B6131DB2D5}"/>
                </a:ext>
              </a:extLst>
            </p:cNvPr>
            <p:cNvSpPr>
              <a:spLocks/>
            </p:cNvSpPr>
            <p:nvPr/>
          </p:nvSpPr>
          <p:spPr bwMode="auto">
            <a:xfrm>
              <a:off x="1233" y="2237"/>
              <a:ext cx="3815" cy="1364"/>
            </a:xfrm>
            <a:custGeom>
              <a:avLst/>
              <a:gdLst>
                <a:gd name="T0" fmla="*/ 1 w 6281"/>
                <a:gd name="T1" fmla="*/ 3 h 1604"/>
                <a:gd name="T2" fmla="*/ 1 w 6281"/>
                <a:gd name="T3" fmla="*/ 3 h 1604"/>
                <a:gd name="T4" fmla="*/ 1 w 6281"/>
                <a:gd name="T5" fmla="*/ 3 h 1604"/>
                <a:gd name="T6" fmla="*/ 1 w 6281"/>
                <a:gd name="T7" fmla="*/ 3 h 1604"/>
                <a:gd name="T8" fmla="*/ 1 w 6281"/>
                <a:gd name="T9" fmla="*/ 120 h 1604"/>
                <a:gd name="T10" fmla="*/ 1 w 6281"/>
                <a:gd name="T11" fmla="*/ 34 h 1604"/>
                <a:gd name="T12" fmla="*/ 1 w 6281"/>
                <a:gd name="T13" fmla="*/ 12 h 1604"/>
                <a:gd name="T14" fmla="*/ 1 w 6281"/>
                <a:gd name="T15" fmla="*/ 14 h 1604"/>
                <a:gd name="T16" fmla="*/ 1 w 6281"/>
                <a:gd name="T17" fmla="*/ 19 h 1604"/>
                <a:gd name="T18" fmla="*/ 1 w 6281"/>
                <a:gd name="T19" fmla="*/ 15 h 1604"/>
                <a:gd name="T20" fmla="*/ 1 w 6281"/>
                <a:gd name="T21" fmla="*/ 14 h 1604"/>
                <a:gd name="T22" fmla="*/ 2 w 6281"/>
                <a:gd name="T23" fmla="*/ 13 h 1604"/>
                <a:gd name="T24" fmla="*/ 2 w 6281"/>
                <a:gd name="T25" fmla="*/ 14 h 1604"/>
                <a:gd name="T26" fmla="*/ 2 w 6281"/>
                <a:gd name="T27" fmla="*/ 12 h 1604"/>
                <a:gd name="T28" fmla="*/ 2 w 6281"/>
                <a:gd name="T29" fmla="*/ 14 h 1604"/>
                <a:gd name="T30" fmla="*/ 2 w 6281"/>
                <a:gd name="T31" fmla="*/ 12 h 1604"/>
                <a:gd name="T32" fmla="*/ 2 w 6281"/>
                <a:gd name="T33" fmla="*/ 12 h 1604"/>
                <a:gd name="T34" fmla="*/ 2 w 6281"/>
                <a:gd name="T35" fmla="*/ 14 h 1604"/>
                <a:gd name="T36" fmla="*/ 3 w 6281"/>
                <a:gd name="T37" fmla="*/ 14 h 1604"/>
                <a:gd name="T38" fmla="*/ 3 w 6281"/>
                <a:gd name="T39" fmla="*/ 15 h 1604"/>
                <a:gd name="T40" fmla="*/ 3 w 6281"/>
                <a:gd name="T41" fmla="*/ 15 h 1604"/>
                <a:gd name="T42" fmla="*/ 3 w 6281"/>
                <a:gd name="T43" fmla="*/ 16 h 1604"/>
                <a:gd name="T44" fmla="*/ 4 w 6281"/>
                <a:gd name="T45" fmla="*/ 14 h 1604"/>
                <a:gd name="T46" fmla="*/ 4 w 6281"/>
                <a:gd name="T47" fmla="*/ 13 h 1604"/>
                <a:gd name="T48" fmla="*/ 4 w 6281"/>
                <a:gd name="T49" fmla="*/ 14 h 1604"/>
                <a:gd name="T50" fmla="*/ 4 w 6281"/>
                <a:gd name="T51" fmla="*/ 10 h 1604"/>
                <a:gd name="T52" fmla="*/ 4 w 6281"/>
                <a:gd name="T53" fmla="*/ 8 h 1604"/>
                <a:gd name="T54" fmla="*/ 4 w 6281"/>
                <a:gd name="T55" fmla="*/ 7 h 1604"/>
                <a:gd name="T56" fmla="*/ 4 w 6281"/>
                <a:gd name="T57" fmla="*/ 5 h 1604"/>
                <a:gd name="T58" fmla="*/ 5 w 6281"/>
                <a:gd name="T59" fmla="*/ 5 h 1604"/>
                <a:gd name="T60" fmla="*/ 5 w 6281"/>
                <a:gd name="T61" fmla="*/ 105 h 1604"/>
                <a:gd name="T62" fmla="*/ 5 w 6281"/>
                <a:gd name="T63" fmla="*/ 39 h 1604"/>
                <a:gd name="T64" fmla="*/ 5 w 6281"/>
                <a:gd name="T65" fmla="*/ 22 h 1604"/>
                <a:gd name="T66" fmla="*/ 5 w 6281"/>
                <a:gd name="T67" fmla="*/ 16 h 1604"/>
                <a:gd name="T68" fmla="*/ 5 w 6281"/>
                <a:gd name="T69" fmla="*/ 13 h 1604"/>
                <a:gd name="T70" fmla="*/ 5 w 6281"/>
                <a:gd name="T71" fmla="*/ 12 h 1604"/>
                <a:gd name="T72" fmla="*/ 6 w 6281"/>
                <a:gd name="T73" fmla="*/ 12 h 1604"/>
                <a:gd name="T74" fmla="*/ 6 w 6281"/>
                <a:gd name="T75" fmla="*/ 12 h 1604"/>
                <a:gd name="T76" fmla="*/ 6 w 6281"/>
                <a:gd name="T77" fmla="*/ 14 h 1604"/>
                <a:gd name="T78" fmla="*/ 6 w 6281"/>
                <a:gd name="T79" fmla="*/ 10 h 1604"/>
                <a:gd name="T80" fmla="*/ 7 w 6281"/>
                <a:gd name="T81" fmla="*/ 10 h 1604"/>
                <a:gd name="T82" fmla="*/ 7 w 6281"/>
                <a:gd name="T83" fmla="*/ 12 h 1604"/>
                <a:gd name="T84" fmla="*/ 7 w 6281"/>
                <a:gd name="T85" fmla="*/ 12 h 1604"/>
                <a:gd name="T86" fmla="*/ 7 w 6281"/>
                <a:gd name="T87" fmla="*/ 11 h 1604"/>
                <a:gd name="T88" fmla="*/ 7 w 6281"/>
                <a:gd name="T89" fmla="*/ 10 h 1604"/>
                <a:gd name="T90" fmla="*/ 7 w 6281"/>
                <a:gd name="T91" fmla="*/ 9 h 1604"/>
                <a:gd name="T92" fmla="*/ 7 w 6281"/>
                <a:gd name="T93" fmla="*/ 11 h 1604"/>
                <a:gd name="T94" fmla="*/ 7 w 6281"/>
                <a:gd name="T95" fmla="*/ 10 h 1604"/>
                <a:gd name="T96" fmla="*/ 7 w 6281"/>
                <a:gd name="T97" fmla="*/ 10 h 1604"/>
                <a:gd name="T98" fmla="*/ 8 w 6281"/>
                <a:gd name="T99" fmla="*/ 11 h 1604"/>
                <a:gd name="T100" fmla="*/ 8 w 6281"/>
                <a:gd name="T101" fmla="*/ 10 h 1604"/>
                <a:gd name="T102" fmla="*/ 8 w 6281"/>
                <a:gd name="T103" fmla="*/ 7 h 1604"/>
                <a:gd name="T104" fmla="*/ 8 w 6281"/>
                <a:gd name="T105" fmla="*/ 4 h 1604"/>
                <a:gd name="T106" fmla="*/ 8 w 6281"/>
                <a:gd name="T107" fmla="*/ 4 h 1604"/>
                <a:gd name="T108" fmla="*/ 9 w 6281"/>
                <a:gd name="T109" fmla="*/ 3 h 1604"/>
                <a:gd name="T110" fmla="*/ 9 w 6281"/>
                <a:gd name="T111" fmla="*/ 5 h 1604"/>
                <a:gd name="T112" fmla="*/ 9 w 6281"/>
                <a:gd name="T113" fmla="*/ 6 h 1604"/>
                <a:gd name="T114" fmla="*/ 9 w 6281"/>
                <a:gd name="T115" fmla="*/ 3 h 1604"/>
                <a:gd name="T116" fmla="*/ 9 w 6281"/>
                <a:gd name="T117" fmla="*/ 3 h 1604"/>
                <a:gd name="T118" fmla="*/ 9 w 6281"/>
                <a:gd name="T119" fmla="*/ 3 h 1604"/>
                <a:gd name="T120" fmla="*/ 10 w 6281"/>
                <a:gd name="T121" fmla="*/ 3 h 1604"/>
                <a:gd name="T122" fmla="*/ 10 w 6281"/>
                <a:gd name="T123" fmla="*/ 3 h 16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1"/>
                <a:gd name="T187" fmla="*/ 0 h 1604"/>
                <a:gd name="T188" fmla="*/ 6281 w 6281"/>
                <a:gd name="T189" fmla="*/ 1604 h 16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1" h="1604">
                  <a:moveTo>
                    <a:pt x="0" y="21"/>
                  </a:moveTo>
                  <a:lnTo>
                    <a:pt x="17" y="8"/>
                  </a:lnTo>
                  <a:lnTo>
                    <a:pt x="33" y="4"/>
                  </a:lnTo>
                  <a:lnTo>
                    <a:pt x="49" y="0"/>
                  </a:lnTo>
                  <a:lnTo>
                    <a:pt x="66" y="21"/>
                  </a:lnTo>
                  <a:lnTo>
                    <a:pt x="82" y="12"/>
                  </a:lnTo>
                  <a:lnTo>
                    <a:pt x="103" y="8"/>
                  </a:lnTo>
                  <a:lnTo>
                    <a:pt x="119" y="8"/>
                  </a:lnTo>
                  <a:lnTo>
                    <a:pt x="135" y="0"/>
                  </a:lnTo>
                  <a:lnTo>
                    <a:pt x="152" y="16"/>
                  </a:lnTo>
                  <a:lnTo>
                    <a:pt x="168" y="4"/>
                  </a:lnTo>
                  <a:lnTo>
                    <a:pt x="184" y="12"/>
                  </a:lnTo>
                  <a:lnTo>
                    <a:pt x="201" y="8"/>
                  </a:lnTo>
                  <a:lnTo>
                    <a:pt x="217" y="8"/>
                  </a:lnTo>
                  <a:lnTo>
                    <a:pt x="234" y="0"/>
                  </a:lnTo>
                  <a:lnTo>
                    <a:pt x="250" y="25"/>
                  </a:lnTo>
                  <a:lnTo>
                    <a:pt x="266" y="12"/>
                  </a:lnTo>
                  <a:lnTo>
                    <a:pt x="287" y="4"/>
                  </a:lnTo>
                  <a:lnTo>
                    <a:pt x="303" y="4"/>
                  </a:lnTo>
                  <a:lnTo>
                    <a:pt x="319" y="12"/>
                  </a:lnTo>
                  <a:lnTo>
                    <a:pt x="336" y="4"/>
                  </a:lnTo>
                  <a:lnTo>
                    <a:pt x="352" y="16"/>
                  </a:lnTo>
                  <a:lnTo>
                    <a:pt x="369" y="0"/>
                  </a:lnTo>
                  <a:lnTo>
                    <a:pt x="385" y="21"/>
                  </a:lnTo>
                  <a:lnTo>
                    <a:pt x="401" y="8"/>
                  </a:lnTo>
                  <a:lnTo>
                    <a:pt x="418" y="21"/>
                  </a:lnTo>
                  <a:lnTo>
                    <a:pt x="434" y="1359"/>
                  </a:lnTo>
                  <a:lnTo>
                    <a:pt x="454" y="1604"/>
                  </a:lnTo>
                  <a:lnTo>
                    <a:pt x="471" y="1293"/>
                  </a:lnTo>
                  <a:lnTo>
                    <a:pt x="487" y="982"/>
                  </a:lnTo>
                  <a:lnTo>
                    <a:pt x="504" y="757"/>
                  </a:lnTo>
                  <a:lnTo>
                    <a:pt x="520" y="606"/>
                  </a:lnTo>
                  <a:lnTo>
                    <a:pt x="536" y="491"/>
                  </a:lnTo>
                  <a:lnTo>
                    <a:pt x="553" y="409"/>
                  </a:lnTo>
                  <a:lnTo>
                    <a:pt x="569" y="340"/>
                  </a:lnTo>
                  <a:lnTo>
                    <a:pt x="585" y="278"/>
                  </a:lnTo>
                  <a:lnTo>
                    <a:pt x="602" y="225"/>
                  </a:lnTo>
                  <a:lnTo>
                    <a:pt x="618" y="201"/>
                  </a:lnTo>
                  <a:lnTo>
                    <a:pt x="639" y="156"/>
                  </a:lnTo>
                  <a:lnTo>
                    <a:pt x="655" y="139"/>
                  </a:lnTo>
                  <a:lnTo>
                    <a:pt x="671" y="107"/>
                  </a:lnTo>
                  <a:lnTo>
                    <a:pt x="688" y="102"/>
                  </a:lnTo>
                  <a:lnTo>
                    <a:pt x="704" y="98"/>
                  </a:lnTo>
                  <a:lnTo>
                    <a:pt x="720" y="107"/>
                  </a:lnTo>
                  <a:lnTo>
                    <a:pt x="737" y="111"/>
                  </a:lnTo>
                  <a:lnTo>
                    <a:pt x="753" y="115"/>
                  </a:lnTo>
                  <a:lnTo>
                    <a:pt x="770" y="111"/>
                  </a:lnTo>
                  <a:lnTo>
                    <a:pt x="786" y="115"/>
                  </a:lnTo>
                  <a:lnTo>
                    <a:pt x="802" y="98"/>
                  </a:lnTo>
                  <a:lnTo>
                    <a:pt x="823" y="102"/>
                  </a:lnTo>
                  <a:lnTo>
                    <a:pt x="839" y="107"/>
                  </a:lnTo>
                  <a:lnTo>
                    <a:pt x="856" y="102"/>
                  </a:lnTo>
                  <a:lnTo>
                    <a:pt x="872" y="152"/>
                  </a:lnTo>
                  <a:lnTo>
                    <a:pt x="888" y="164"/>
                  </a:lnTo>
                  <a:lnTo>
                    <a:pt x="905" y="168"/>
                  </a:lnTo>
                  <a:lnTo>
                    <a:pt x="921" y="156"/>
                  </a:lnTo>
                  <a:lnTo>
                    <a:pt x="937" y="160"/>
                  </a:lnTo>
                  <a:lnTo>
                    <a:pt x="954" y="152"/>
                  </a:lnTo>
                  <a:lnTo>
                    <a:pt x="970" y="135"/>
                  </a:lnTo>
                  <a:lnTo>
                    <a:pt x="991" y="123"/>
                  </a:lnTo>
                  <a:lnTo>
                    <a:pt x="1007" y="115"/>
                  </a:lnTo>
                  <a:lnTo>
                    <a:pt x="1023" y="111"/>
                  </a:lnTo>
                  <a:lnTo>
                    <a:pt x="1040" y="119"/>
                  </a:lnTo>
                  <a:lnTo>
                    <a:pt x="1056" y="115"/>
                  </a:lnTo>
                  <a:lnTo>
                    <a:pt x="1072" y="111"/>
                  </a:lnTo>
                  <a:lnTo>
                    <a:pt x="1089" y="111"/>
                  </a:lnTo>
                  <a:lnTo>
                    <a:pt x="1105" y="119"/>
                  </a:lnTo>
                  <a:lnTo>
                    <a:pt x="1121" y="131"/>
                  </a:lnTo>
                  <a:lnTo>
                    <a:pt x="1138" y="111"/>
                  </a:lnTo>
                  <a:lnTo>
                    <a:pt x="1154" y="107"/>
                  </a:lnTo>
                  <a:lnTo>
                    <a:pt x="1175" y="102"/>
                  </a:lnTo>
                  <a:lnTo>
                    <a:pt x="1191" y="107"/>
                  </a:lnTo>
                  <a:lnTo>
                    <a:pt x="1207" y="107"/>
                  </a:lnTo>
                  <a:lnTo>
                    <a:pt x="1224" y="102"/>
                  </a:lnTo>
                  <a:lnTo>
                    <a:pt x="1240" y="107"/>
                  </a:lnTo>
                  <a:lnTo>
                    <a:pt x="1257" y="107"/>
                  </a:lnTo>
                  <a:lnTo>
                    <a:pt x="1273" y="102"/>
                  </a:lnTo>
                  <a:lnTo>
                    <a:pt x="1289" y="111"/>
                  </a:lnTo>
                  <a:lnTo>
                    <a:pt x="1306" y="123"/>
                  </a:lnTo>
                  <a:lnTo>
                    <a:pt x="1322" y="107"/>
                  </a:lnTo>
                  <a:lnTo>
                    <a:pt x="1338" y="102"/>
                  </a:lnTo>
                  <a:lnTo>
                    <a:pt x="1359" y="107"/>
                  </a:lnTo>
                  <a:lnTo>
                    <a:pt x="1375" y="115"/>
                  </a:lnTo>
                  <a:lnTo>
                    <a:pt x="1392" y="102"/>
                  </a:lnTo>
                  <a:lnTo>
                    <a:pt x="1408" y="102"/>
                  </a:lnTo>
                  <a:lnTo>
                    <a:pt x="1424" y="115"/>
                  </a:lnTo>
                  <a:lnTo>
                    <a:pt x="1441" y="111"/>
                  </a:lnTo>
                  <a:lnTo>
                    <a:pt x="1457" y="115"/>
                  </a:lnTo>
                  <a:lnTo>
                    <a:pt x="1473" y="107"/>
                  </a:lnTo>
                  <a:lnTo>
                    <a:pt x="1490" y="115"/>
                  </a:lnTo>
                  <a:lnTo>
                    <a:pt x="1506" y="102"/>
                  </a:lnTo>
                  <a:lnTo>
                    <a:pt x="1523" y="115"/>
                  </a:lnTo>
                  <a:lnTo>
                    <a:pt x="1543" y="102"/>
                  </a:lnTo>
                  <a:lnTo>
                    <a:pt x="1559" y="115"/>
                  </a:lnTo>
                  <a:lnTo>
                    <a:pt x="1576" y="102"/>
                  </a:lnTo>
                  <a:lnTo>
                    <a:pt x="1592" y="98"/>
                  </a:lnTo>
                  <a:lnTo>
                    <a:pt x="1608" y="123"/>
                  </a:lnTo>
                  <a:lnTo>
                    <a:pt x="1625" y="115"/>
                  </a:lnTo>
                  <a:lnTo>
                    <a:pt x="1641" y="111"/>
                  </a:lnTo>
                  <a:lnTo>
                    <a:pt x="1658" y="107"/>
                  </a:lnTo>
                  <a:lnTo>
                    <a:pt x="1674" y="123"/>
                  </a:lnTo>
                  <a:lnTo>
                    <a:pt x="1690" y="102"/>
                  </a:lnTo>
                  <a:lnTo>
                    <a:pt x="1711" y="102"/>
                  </a:lnTo>
                  <a:lnTo>
                    <a:pt x="1727" y="111"/>
                  </a:lnTo>
                  <a:lnTo>
                    <a:pt x="1743" y="123"/>
                  </a:lnTo>
                  <a:lnTo>
                    <a:pt x="1760" y="115"/>
                  </a:lnTo>
                  <a:lnTo>
                    <a:pt x="1776" y="115"/>
                  </a:lnTo>
                  <a:lnTo>
                    <a:pt x="1793" y="119"/>
                  </a:lnTo>
                  <a:lnTo>
                    <a:pt x="1809" y="115"/>
                  </a:lnTo>
                  <a:lnTo>
                    <a:pt x="1825" y="119"/>
                  </a:lnTo>
                  <a:lnTo>
                    <a:pt x="1842" y="111"/>
                  </a:lnTo>
                  <a:lnTo>
                    <a:pt x="1858" y="127"/>
                  </a:lnTo>
                  <a:lnTo>
                    <a:pt x="1874" y="123"/>
                  </a:lnTo>
                  <a:lnTo>
                    <a:pt x="1895" y="115"/>
                  </a:lnTo>
                  <a:lnTo>
                    <a:pt x="1911" y="115"/>
                  </a:lnTo>
                  <a:lnTo>
                    <a:pt x="1928" y="123"/>
                  </a:lnTo>
                  <a:lnTo>
                    <a:pt x="1944" y="127"/>
                  </a:lnTo>
                  <a:lnTo>
                    <a:pt x="1960" y="119"/>
                  </a:lnTo>
                  <a:lnTo>
                    <a:pt x="1977" y="119"/>
                  </a:lnTo>
                  <a:lnTo>
                    <a:pt x="1993" y="123"/>
                  </a:lnTo>
                  <a:lnTo>
                    <a:pt x="2009" y="123"/>
                  </a:lnTo>
                  <a:lnTo>
                    <a:pt x="2026" y="119"/>
                  </a:lnTo>
                  <a:lnTo>
                    <a:pt x="2042" y="127"/>
                  </a:lnTo>
                  <a:lnTo>
                    <a:pt x="2059" y="127"/>
                  </a:lnTo>
                  <a:lnTo>
                    <a:pt x="2079" y="119"/>
                  </a:lnTo>
                  <a:lnTo>
                    <a:pt x="2095" y="123"/>
                  </a:lnTo>
                  <a:lnTo>
                    <a:pt x="2112" y="123"/>
                  </a:lnTo>
                  <a:lnTo>
                    <a:pt x="2128" y="119"/>
                  </a:lnTo>
                  <a:lnTo>
                    <a:pt x="2144" y="119"/>
                  </a:lnTo>
                  <a:lnTo>
                    <a:pt x="2161" y="123"/>
                  </a:lnTo>
                  <a:lnTo>
                    <a:pt x="2177" y="131"/>
                  </a:lnTo>
                  <a:lnTo>
                    <a:pt x="2194" y="127"/>
                  </a:lnTo>
                  <a:lnTo>
                    <a:pt x="2210" y="127"/>
                  </a:lnTo>
                  <a:lnTo>
                    <a:pt x="2226" y="123"/>
                  </a:lnTo>
                  <a:lnTo>
                    <a:pt x="2247" y="123"/>
                  </a:lnTo>
                  <a:lnTo>
                    <a:pt x="2263" y="123"/>
                  </a:lnTo>
                  <a:lnTo>
                    <a:pt x="2280" y="119"/>
                  </a:lnTo>
                  <a:lnTo>
                    <a:pt x="2296" y="115"/>
                  </a:lnTo>
                  <a:lnTo>
                    <a:pt x="2312" y="115"/>
                  </a:lnTo>
                  <a:lnTo>
                    <a:pt x="2329" y="107"/>
                  </a:lnTo>
                  <a:lnTo>
                    <a:pt x="2345" y="111"/>
                  </a:lnTo>
                  <a:lnTo>
                    <a:pt x="2361" y="123"/>
                  </a:lnTo>
                  <a:lnTo>
                    <a:pt x="2378" y="119"/>
                  </a:lnTo>
                  <a:lnTo>
                    <a:pt x="2394" y="107"/>
                  </a:lnTo>
                  <a:lnTo>
                    <a:pt x="2410" y="115"/>
                  </a:lnTo>
                  <a:lnTo>
                    <a:pt x="2431" y="111"/>
                  </a:lnTo>
                  <a:lnTo>
                    <a:pt x="2447" y="115"/>
                  </a:lnTo>
                  <a:lnTo>
                    <a:pt x="2464" y="107"/>
                  </a:lnTo>
                  <a:lnTo>
                    <a:pt x="2480" y="123"/>
                  </a:lnTo>
                  <a:lnTo>
                    <a:pt x="2496" y="115"/>
                  </a:lnTo>
                  <a:lnTo>
                    <a:pt x="2513" y="119"/>
                  </a:lnTo>
                  <a:lnTo>
                    <a:pt x="2529" y="90"/>
                  </a:lnTo>
                  <a:lnTo>
                    <a:pt x="2545" y="94"/>
                  </a:lnTo>
                  <a:lnTo>
                    <a:pt x="2562" y="90"/>
                  </a:lnTo>
                  <a:lnTo>
                    <a:pt x="2578" y="78"/>
                  </a:lnTo>
                  <a:lnTo>
                    <a:pt x="2595" y="82"/>
                  </a:lnTo>
                  <a:lnTo>
                    <a:pt x="2615" y="74"/>
                  </a:lnTo>
                  <a:lnTo>
                    <a:pt x="2631" y="62"/>
                  </a:lnTo>
                  <a:lnTo>
                    <a:pt x="2648" y="66"/>
                  </a:lnTo>
                  <a:lnTo>
                    <a:pt x="2664" y="66"/>
                  </a:lnTo>
                  <a:lnTo>
                    <a:pt x="2681" y="45"/>
                  </a:lnTo>
                  <a:lnTo>
                    <a:pt x="2697" y="57"/>
                  </a:lnTo>
                  <a:lnTo>
                    <a:pt x="2713" y="57"/>
                  </a:lnTo>
                  <a:lnTo>
                    <a:pt x="2730" y="74"/>
                  </a:lnTo>
                  <a:lnTo>
                    <a:pt x="2746" y="57"/>
                  </a:lnTo>
                  <a:lnTo>
                    <a:pt x="2762" y="45"/>
                  </a:lnTo>
                  <a:lnTo>
                    <a:pt x="2779" y="41"/>
                  </a:lnTo>
                  <a:lnTo>
                    <a:pt x="2799" y="53"/>
                  </a:lnTo>
                  <a:lnTo>
                    <a:pt x="2816" y="45"/>
                  </a:lnTo>
                  <a:lnTo>
                    <a:pt x="2832" y="37"/>
                  </a:lnTo>
                  <a:lnTo>
                    <a:pt x="2848" y="41"/>
                  </a:lnTo>
                  <a:lnTo>
                    <a:pt x="2865" y="41"/>
                  </a:lnTo>
                  <a:lnTo>
                    <a:pt x="2881" y="37"/>
                  </a:lnTo>
                  <a:lnTo>
                    <a:pt x="2897" y="37"/>
                  </a:lnTo>
                  <a:lnTo>
                    <a:pt x="2914" y="53"/>
                  </a:lnTo>
                  <a:lnTo>
                    <a:pt x="2930" y="41"/>
                  </a:lnTo>
                  <a:lnTo>
                    <a:pt x="2947" y="37"/>
                  </a:lnTo>
                  <a:lnTo>
                    <a:pt x="2967" y="33"/>
                  </a:lnTo>
                  <a:lnTo>
                    <a:pt x="2983" y="33"/>
                  </a:lnTo>
                  <a:lnTo>
                    <a:pt x="3000" y="37"/>
                  </a:lnTo>
                  <a:lnTo>
                    <a:pt x="3016" y="41"/>
                  </a:lnTo>
                  <a:lnTo>
                    <a:pt x="3032" y="634"/>
                  </a:lnTo>
                  <a:lnTo>
                    <a:pt x="3049" y="1477"/>
                  </a:lnTo>
                  <a:lnTo>
                    <a:pt x="3065" y="1306"/>
                  </a:lnTo>
                  <a:lnTo>
                    <a:pt x="3082" y="1044"/>
                  </a:lnTo>
                  <a:lnTo>
                    <a:pt x="3098" y="859"/>
                  </a:lnTo>
                  <a:lnTo>
                    <a:pt x="3114" y="684"/>
                  </a:lnTo>
                  <a:lnTo>
                    <a:pt x="3131" y="573"/>
                  </a:lnTo>
                  <a:lnTo>
                    <a:pt x="3151" y="471"/>
                  </a:lnTo>
                  <a:lnTo>
                    <a:pt x="3167" y="418"/>
                  </a:lnTo>
                  <a:lnTo>
                    <a:pt x="3184" y="352"/>
                  </a:lnTo>
                  <a:lnTo>
                    <a:pt x="3200" y="323"/>
                  </a:lnTo>
                  <a:lnTo>
                    <a:pt x="3217" y="282"/>
                  </a:lnTo>
                  <a:lnTo>
                    <a:pt x="3233" y="258"/>
                  </a:lnTo>
                  <a:lnTo>
                    <a:pt x="3249" y="233"/>
                  </a:lnTo>
                  <a:lnTo>
                    <a:pt x="3266" y="221"/>
                  </a:lnTo>
                  <a:lnTo>
                    <a:pt x="3282" y="213"/>
                  </a:lnTo>
                  <a:lnTo>
                    <a:pt x="3298" y="184"/>
                  </a:lnTo>
                  <a:lnTo>
                    <a:pt x="3315" y="164"/>
                  </a:lnTo>
                  <a:lnTo>
                    <a:pt x="3335" y="152"/>
                  </a:lnTo>
                  <a:lnTo>
                    <a:pt x="3352" y="152"/>
                  </a:lnTo>
                  <a:lnTo>
                    <a:pt x="3368" y="135"/>
                  </a:lnTo>
                  <a:lnTo>
                    <a:pt x="3384" y="115"/>
                  </a:lnTo>
                  <a:lnTo>
                    <a:pt x="3401" y="127"/>
                  </a:lnTo>
                  <a:lnTo>
                    <a:pt x="3417" y="127"/>
                  </a:lnTo>
                  <a:lnTo>
                    <a:pt x="3433" y="111"/>
                  </a:lnTo>
                  <a:lnTo>
                    <a:pt x="3450" y="115"/>
                  </a:lnTo>
                  <a:lnTo>
                    <a:pt x="3466" y="127"/>
                  </a:lnTo>
                  <a:lnTo>
                    <a:pt x="3483" y="119"/>
                  </a:lnTo>
                  <a:lnTo>
                    <a:pt x="3503" y="107"/>
                  </a:lnTo>
                  <a:lnTo>
                    <a:pt x="3519" y="102"/>
                  </a:lnTo>
                  <a:lnTo>
                    <a:pt x="3536" y="115"/>
                  </a:lnTo>
                  <a:lnTo>
                    <a:pt x="3552" y="102"/>
                  </a:lnTo>
                  <a:lnTo>
                    <a:pt x="3568" y="102"/>
                  </a:lnTo>
                  <a:lnTo>
                    <a:pt x="3585" y="102"/>
                  </a:lnTo>
                  <a:lnTo>
                    <a:pt x="3601" y="94"/>
                  </a:lnTo>
                  <a:lnTo>
                    <a:pt x="3618" y="94"/>
                  </a:lnTo>
                  <a:lnTo>
                    <a:pt x="3634" y="94"/>
                  </a:lnTo>
                  <a:lnTo>
                    <a:pt x="3650" y="94"/>
                  </a:lnTo>
                  <a:lnTo>
                    <a:pt x="3667" y="102"/>
                  </a:lnTo>
                  <a:lnTo>
                    <a:pt x="3687" y="94"/>
                  </a:lnTo>
                  <a:lnTo>
                    <a:pt x="3704" y="98"/>
                  </a:lnTo>
                  <a:lnTo>
                    <a:pt x="3720" y="102"/>
                  </a:lnTo>
                  <a:lnTo>
                    <a:pt x="3736" y="102"/>
                  </a:lnTo>
                  <a:lnTo>
                    <a:pt x="3753" y="102"/>
                  </a:lnTo>
                  <a:lnTo>
                    <a:pt x="3769" y="102"/>
                  </a:lnTo>
                  <a:lnTo>
                    <a:pt x="3785" y="115"/>
                  </a:lnTo>
                  <a:lnTo>
                    <a:pt x="3802" y="102"/>
                  </a:lnTo>
                  <a:lnTo>
                    <a:pt x="3818" y="107"/>
                  </a:lnTo>
                  <a:lnTo>
                    <a:pt x="3834" y="111"/>
                  </a:lnTo>
                  <a:lnTo>
                    <a:pt x="3851" y="102"/>
                  </a:lnTo>
                  <a:lnTo>
                    <a:pt x="3871" y="111"/>
                  </a:lnTo>
                  <a:lnTo>
                    <a:pt x="3888" y="102"/>
                  </a:lnTo>
                  <a:lnTo>
                    <a:pt x="3904" y="111"/>
                  </a:lnTo>
                  <a:lnTo>
                    <a:pt x="3920" y="94"/>
                  </a:lnTo>
                  <a:lnTo>
                    <a:pt x="3937" y="90"/>
                  </a:lnTo>
                  <a:lnTo>
                    <a:pt x="3953" y="94"/>
                  </a:lnTo>
                  <a:lnTo>
                    <a:pt x="3970" y="90"/>
                  </a:lnTo>
                  <a:lnTo>
                    <a:pt x="3986" y="86"/>
                  </a:lnTo>
                  <a:lnTo>
                    <a:pt x="4002" y="82"/>
                  </a:lnTo>
                  <a:lnTo>
                    <a:pt x="4019" y="90"/>
                  </a:lnTo>
                  <a:lnTo>
                    <a:pt x="4035" y="102"/>
                  </a:lnTo>
                  <a:lnTo>
                    <a:pt x="4055" y="90"/>
                  </a:lnTo>
                  <a:lnTo>
                    <a:pt x="4072" y="82"/>
                  </a:lnTo>
                  <a:lnTo>
                    <a:pt x="4088" y="102"/>
                  </a:lnTo>
                  <a:lnTo>
                    <a:pt x="4105" y="86"/>
                  </a:lnTo>
                  <a:lnTo>
                    <a:pt x="4121" y="90"/>
                  </a:lnTo>
                  <a:lnTo>
                    <a:pt x="4137" y="86"/>
                  </a:lnTo>
                  <a:lnTo>
                    <a:pt x="4154" y="102"/>
                  </a:lnTo>
                  <a:lnTo>
                    <a:pt x="4170" y="94"/>
                  </a:lnTo>
                  <a:lnTo>
                    <a:pt x="4186" y="90"/>
                  </a:lnTo>
                  <a:lnTo>
                    <a:pt x="4203" y="94"/>
                  </a:lnTo>
                  <a:lnTo>
                    <a:pt x="4223" y="94"/>
                  </a:lnTo>
                  <a:lnTo>
                    <a:pt x="4240" y="98"/>
                  </a:lnTo>
                  <a:lnTo>
                    <a:pt x="4256" y="90"/>
                  </a:lnTo>
                  <a:lnTo>
                    <a:pt x="4272" y="90"/>
                  </a:lnTo>
                  <a:lnTo>
                    <a:pt x="4289" y="94"/>
                  </a:lnTo>
                  <a:lnTo>
                    <a:pt x="4305" y="94"/>
                  </a:lnTo>
                  <a:lnTo>
                    <a:pt x="4321" y="82"/>
                  </a:lnTo>
                  <a:lnTo>
                    <a:pt x="4338" y="94"/>
                  </a:lnTo>
                  <a:lnTo>
                    <a:pt x="4354" y="94"/>
                  </a:lnTo>
                  <a:lnTo>
                    <a:pt x="4371" y="86"/>
                  </a:lnTo>
                  <a:lnTo>
                    <a:pt x="4387" y="102"/>
                  </a:lnTo>
                  <a:lnTo>
                    <a:pt x="4407" y="90"/>
                  </a:lnTo>
                  <a:lnTo>
                    <a:pt x="4424" y="90"/>
                  </a:lnTo>
                  <a:lnTo>
                    <a:pt x="4440" y="90"/>
                  </a:lnTo>
                  <a:lnTo>
                    <a:pt x="4456" y="102"/>
                  </a:lnTo>
                  <a:lnTo>
                    <a:pt x="4473" y="82"/>
                  </a:lnTo>
                  <a:lnTo>
                    <a:pt x="4489" y="82"/>
                  </a:lnTo>
                  <a:lnTo>
                    <a:pt x="4506" y="86"/>
                  </a:lnTo>
                  <a:lnTo>
                    <a:pt x="4522" y="90"/>
                  </a:lnTo>
                  <a:lnTo>
                    <a:pt x="4538" y="90"/>
                  </a:lnTo>
                  <a:lnTo>
                    <a:pt x="4555" y="78"/>
                  </a:lnTo>
                  <a:lnTo>
                    <a:pt x="4571" y="78"/>
                  </a:lnTo>
                  <a:lnTo>
                    <a:pt x="4591" y="78"/>
                  </a:lnTo>
                  <a:lnTo>
                    <a:pt x="4608" y="74"/>
                  </a:lnTo>
                  <a:lnTo>
                    <a:pt x="4624" y="82"/>
                  </a:lnTo>
                  <a:lnTo>
                    <a:pt x="4641" y="78"/>
                  </a:lnTo>
                  <a:lnTo>
                    <a:pt x="4657" y="74"/>
                  </a:lnTo>
                  <a:lnTo>
                    <a:pt x="4673" y="82"/>
                  </a:lnTo>
                  <a:lnTo>
                    <a:pt x="4690" y="86"/>
                  </a:lnTo>
                  <a:lnTo>
                    <a:pt x="4706" y="90"/>
                  </a:lnTo>
                  <a:lnTo>
                    <a:pt x="4722" y="90"/>
                  </a:lnTo>
                  <a:lnTo>
                    <a:pt x="4739" y="78"/>
                  </a:lnTo>
                  <a:lnTo>
                    <a:pt x="4759" y="78"/>
                  </a:lnTo>
                  <a:lnTo>
                    <a:pt x="4776" y="82"/>
                  </a:lnTo>
                  <a:lnTo>
                    <a:pt x="4792" y="82"/>
                  </a:lnTo>
                  <a:lnTo>
                    <a:pt x="4808" y="86"/>
                  </a:lnTo>
                  <a:lnTo>
                    <a:pt x="4825" y="82"/>
                  </a:lnTo>
                  <a:lnTo>
                    <a:pt x="4841" y="86"/>
                  </a:lnTo>
                  <a:lnTo>
                    <a:pt x="4857" y="78"/>
                  </a:lnTo>
                  <a:lnTo>
                    <a:pt x="4874" y="74"/>
                  </a:lnTo>
                  <a:lnTo>
                    <a:pt x="4890" y="90"/>
                  </a:lnTo>
                  <a:lnTo>
                    <a:pt x="4907" y="82"/>
                  </a:lnTo>
                  <a:lnTo>
                    <a:pt x="4923" y="82"/>
                  </a:lnTo>
                  <a:lnTo>
                    <a:pt x="4943" y="82"/>
                  </a:lnTo>
                  <a:lnTo>
                    <a:pt x="4960" y="86"/>
                  </a:lnTo>
                  <a:lnTo>
                    <a:pt x="4976" y="74"/>
                  </a:lnTo>
                  <a:lnTo>
                    <a:pt x="4993" y="86"/>
                  </a:lnTo>
                  <a:lnTo>
                    <a:pt x="5009" y="90"/>
                  </a:lnTo>
                  <a:lnTo>
                    <a:pt x="5025" y="90"/>
                  </a:lnTo>
                  <a:lnTo>
                    <a:pt x="5042" y="78"/>
                  </a:lnTo>
                  <a:lnTo>
                    <a:pt x="5058" y="82"/>
                  </a:lnTo>
                  <a:lnTo>
                    <a:pt x="5074" y="98"/>
                  </a:lnTo>
                  <a:lnTo>
                    <a:pt x="5091" y="78"/>
                  </a:lnTo>
                  <a:lnTo>
                    <a:pt x="5107" y="86"/>
                  </a:lnTo>
                  <a:lnTo>
                    <a:pt x="5128" y="66"/>
                  </a:lnTo>
                  <a:lnTo>
                    <a:pt x="5144" y="70"/>
                  </a:lnTo>
                  <a:lnTo>
                    <a:pt x="5160" y="53"/>
                  </a:lnTo>
                  <a:lnTo>
                    <a:pt x="5177" y="49"/>
                  </a:lnTo>
                  <a:lnTo>
                    <a:pt x="5193" y="53"/>
                  </a:lnTo>
                  <a:lnTo>
                    <a:pt x="5209" y="49"/>
                  </a:lnTo>
                  <a:lnTo>
                    <a:pt x="5226" y="53"/>
                  </a:lnTo>
                  <a:lnTo>
                    <a:pt x="5242" y="41"/>
                  </a:lnTo>
                  <a:lnTo>
                    <a:pt x="5258" y="49"/>
                  </a:lnTo>
                  <a:lnTo>
                    <a:pt x="5275" y="41"/>
                  </a:lnTo>
                  <a:lnTo>
                    <a:pt x="5291" y="41"/>
                  </a:lnTo>
                  <a:lnTo>
                    <a:pt x="5312" y="33"/>
                  </a:lnTo>
                  <a:lnTo>
                    <a:pt x="5328" y="33"/>
                  </a:lnTo>
                  <a:lnTo>
                    <a:pt x="5344" y="37"/>
                  </a:lnTo>
                  <a:lnTo>
                    <a:pt x="5361" y="37"/>
                  </a:lnTo>
                  <a:lnTo>
                    <a:pt x="5377" y="37"/>
                  </a:lnTo>
                  <a:lnTo>
                    <a:pt x="5394" y="33"/>
                  </a:lnTo>
                  <a:lnTo>
                    <a:pt x="5410" y="33"/>
                  </a:lnTo>
                  <a:lnTo>
                    <a:pt x="5426" y="29"/>
                  </a:lnTo>
                  <a:lnTo>
                    <a:pt x="5443" y="29"/>
                  </a:lnTo>
                  <a:lnTo>
                    <a:pt x="5459" y="37"/>
                  </a:lnTo>
                  <a:lnTo>
                    <a:pt x="5479" y="41"/>
                  </a:lnTo>
                  <a:lnTo>
                    <a:pt x="5496" y="25"/>
                  </a:lnTo>
                  <a:lnTo>
                    <a:pt x="5512" y="29"/>
                  </a:lnTo>
                  <a:lnTo>
                    <a:pt x="5529" y="33"/>
                  </a:lnTo>
                  <a:lnTo>
                    <a:pt x="5545" y="37"/>
                  </a:lnTo>
                  <a:lnTo>
                    <a:pt x="5561" y="41"/>
                  </a:lnTo>
                  <a:lnTo>
                    <a:pt x="5578" y="41"/>
                  </a:lnTo>
                  <a:lnTo>
                    <a:pt x="5594" y="33"/>
                  </a:lnTo>
                  <a:lnTo>
                    <a:pt x="5610" y="37"/>
                  </a:lnTo>
                  <a:lnTo>
                    <a:pt x="5627" y="33"/>
                  </a:lnTo>
                  <a:lnTo>
                    <a:pt x="5643" y="29"/>
                  </a:lnTo>
                  <a:lnTo>
                    <a:pt x="5664" y="37"/>
                  </a:lnTo>
                  <a:lnTo>
                    <a:pt x="5680" y="33"/>
                  </a:lnTo>
                  <a:lnTo>
                    <a:pt x="5696" y="37"/>
                  </a:lnTo>
                  <a:lnTo>
                    <a:pt x="5713" y="41"/>
                  </a:lnTo>
                  <a:lnTo>
                    <a:pt x="5729" y="21"/>
                  </a:lnTo>
                  <a:lnTo>
                    <a:pt x="5745" y="8"/>
                  </a:lnTo>
                  <a:lnTo>
                    <a:pt x="5762" y="25"/>
                  </a:lnTo>
                  <a:lnTo>
                    <a:pt x="5778" y="25"/>
                  </a:lnTo>
                  <a:lnTo>
                    <a:pt x="5795" y="29"/>
                  </a:lnTo>
                  <a:lnTo>
                    <a:pt x="5811" y="29"/>
                  </a:lnTo>
                  <a:lnTo>
                    <a:pt x="5827" y="29"/>
                  </a:lnTo>
                  <a:lnTo>
                    <a:pt x="5848" y="25"/>
                  </a:lnTo>
                  <a:lnTo>
                    <a:pt x="5864" y="25"/>
                  </a:lnTo>
                  <a:lnTo>
                    <a:pt x="5880" y="29"/>
                  </a:lnTo>
                  <a:lnTo>
                    <a:pt x="5897" y="29"/>
                  </a:lnTo>
                  <a:lnTo>
                    <a:pt x="5913" y="12"/>
                  </a:lnTo>
                  <a:lnTo>
                    <a:pt x="5930" y="21"/>
                  </a:lnTo>
                  <a:lnTo>
                    <a:pt x="5946" y="41"/>
                  </a:lnTo>
                  <a:lnTo>
                    <a:pt x="5962" y="33"/>
                  </a:lnTo>
                  <a:lnTo>
                    <a:pt x="5979" y="37"/>
                  </a:lnTo>
                  <a:lnTo>
                    <a:pt x="5995" y="16"/>
                  </a:lnTo>
                  <a:lnTo>
                    <a:pt x="6016" y="25"/>
                  </a:lnTo>
                  <a:lnTo>
                    <a:pt x="6032" y="21"/>
                  </a:lnTo>
                  <a:lnTo>
                    <a:pt x="6048" y="8"/>
                  </a:lnTo>
                  <a:lnTo>
                    <a:pt x="6065" y="25"/>
                  </a:lnTo>
                  <a:lnTo>
                    <a:pt x="6081" y="21"/>
                  </a:lnTo>
                  <a:lnTo>
                    <a:pt x="6097" y="8"/>
                  </a:lnTo>
                  <a:lnTo>
                    <a:pt x="6114" y="16"/>
                  </a:lnTo>
                  <a:lnTo>
                    <a:pt x="6130" y="25"/>
                  </a:lnTo>
                  <a:lnTo>
                    <a:pt x="6146" y="21"/>
                  </a:lnTo>
                  <a:lnTo>
                    <a:pt x="6163" y="16"/>
                  </a:lnTo>
                  <a:lnTo>
                    <a:pt x="6179" y="12"/>
                  </a:lnTo>
                  <a:lnTo>
                    <a:pt x="6200" y="29"/>
                  </a:lnTo>
                  <a:lnTo>
                    <a:pt x="6216" y="21"/>
                  </a:lnTo>
                  <a:lnTo>
                    <a:pt x="6232" y="12"/>
                  </a:lnTo>
                  <a:lnTo>
                    <a:pt x="6249" y="21"/>
                  </a:lnTo>
                  <a:lnTo>
                    <a:pt x="6265" y="12"/>
                  </a:lnTo>
                  <a:lnTo>
                    <a:pt x="6281" y="12"/>
                  </a:lnTo>
                </a:path>
              </a:pathLst>
            </a:custGeom>
            <a:noFill/>
            <a:ln w="5080">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63" name="Freeform 10">
              <a:extLst>
                <a:ext uri="{FF2B5EF4-FFF2-40B4-BE49-F238E27FC236}">
                  <a16:creationId xmlns:a16="http://schemas.microsoft.com/office/drawing/2014/main" id="{C7D40D32-7526-47EA-B6DC-FC711E749F3A}"/>
                </a:ext>
              </a:extLst>
            </p:cNvPr>
            <p:cNvSpPr>
              <a:spLocks/>
            </p:cNvSpPr>
            <p:nvPr/>
          </p:nvSpPr>
          <p:spPr bwMode="auto">
            <a:xfrm>
              <a:off x="1233" y="2230"/>
              <a:ext cx="3815" cy="1371"/>
            </a:xfrm>
            <a:custGeom>
              <a:avLst/>
              <a:gdLst>
                <a:gd name="T0" fmla="*/ 1 w 6281"/>
                <a:gd name="T1" fmla="*/ 3 h 1612"/>
                <a:gd name="T2" fmla="*/ 1 w 6281"/>
                <a:gd name="T3" fmla="*/ 3 h 1612"/>
                <a:gd name="T4" fmla="*/ 1 w 6281"/>
                <a:gd name="T5" fmla="*/ 3 h 1612"/>
                <a:gd name="T6" fmla="*/ 1 w 6281"/>
                <a:gd name="T7" fmla="*/ 3 h 1612"/>
                <a:gd name="T8" fmla="*/ 1 w 6281"/>
                <a:gd name="T9" fmla="*/ 121 h 1612"/>
                <a:gd name="T10" fmla="*/ 1 w 6281"/>
                <a:gd name="T11" fmla="*/ 37 h 1612"/>
                <a:gd name="T12" fmla="*/ 1 w 6281"/>
                <a:gd name="T13" fmla="*/ 16 h 1612"/>
                <a:gd name="T14" fmla="*/ 1 w 6281"/>
                <a:gd name="T15" fmla="*/ 14 h 1612"/>
                <a:gd name="T16" fmla="*/ 1 w 6281"/>
                <a:gd name="T17" fmla="*/ 19 h 1612"/>
                <a:gd name="T18" fmla="*/ 1 w 6281"/>
                <a:gd name="T19" fmla="*/ 16 h 1612"/>
                <a:gd name="T20" fmla="*/ 1 w 6281"/>
                <a:gd name="T21" fmla="*/ 15 h 1612"/>
                <a:gd name="T22" fmla="*/ 2 w 6281"/>
                <a:gd name="T23" fmla="*/ 14 h 1612"/>
                <a:gd name="T24" fmla="*/ 2 w 6281"/>
                <a:gd name="T25" fmla="*/ 14 h 1612"/>
                <a:gd name="T26" fmla="*/ 2 w 6281"/>
                <a:gd name="T27" fmla="*/ 15 h 1612"/>
                <a:gd name="T28" fmla="*/ 2 w 6281"/>
                <a:gd name="T29" fmla="*/ 14 h 1612"/>
                <a:gd name="T30" fmla="*/ 2 w 6281"/>
                <a:gd name="T31" fmla="*/ 14 h 1612"/>
                <a:gd name="T32" fmla="*/ 2 w 6281"/>
                <a:gd name="T33" fmla="*/ 12 h 1612"/>
                <a:gd name="T34" fmla="*/ 2 w 6281"/>
                <a:gd name="T35" fmla="*/ 16 h 1612"/>
                <a:gd name="T36" fmla="*/ 3 w 6281"/>
                <a:gd name="T37" fmla="*/ 16 h 1612"/>
                <a:gd name="T38" fmla="*/ 3 w 6281"/>
                <a:gd name="T39" fmla="*/ 17 h 1612"/>
                <a:gd name="T40" fmla="*/ 3 w 6281"/>
                <a:gd name="T41" fmla="*/ 16 h 1612"/>
                <a:gd name="T42" fmla="*/ 3 w 6281"/>
                <a:gd name="T43" fmla="*/ 16 h 1612"/>
                <a:gd name="T44" fmla="*/ 4 w 6281"/>
                <a:gd name="T45" fmla="*/ 16 h 1612"/>
                <a:gd name="T46" fmla="*/ 4 w 6281"/>
                <a:gd name="T47" fmla="*/ 13 h 1612"/>
                <a:gd name="T48" fmla="*/ 4 w 6281"/>
                <a:gd name="T49" fmla="*/ 14 h 1612"/>
                <a:gd name="T50" fmla="*/ 4 w 6281"/>
                <a:gd name="T51" fmla="*/ 11 h 1612"/>
                <a:gd name="T52" fmla="*/ 4 w 6281"/>
                <a:gd name="T53" fmla="*/ 9 h 1612"/>
                <a:gd name="T54" fmla="*/ 4 w 6281"/>
                <a:gd name="T55" fmla="*/ 7 h 1612"/>
                <a:gd name="T56" fmla="*/ 4 w 6281"/>
                <a:gd name="T57" fmla="*/ 5 h 1612"/>
                <a:gd name="T58" fmla="*/ 5 w 6281"/>
                <a:gd name="T59" fmla="*/ 5 h 1612"/>
                <a:gd name="T60" fmla="*/ 5 w 6281"/>
                <a:gd name="T61" fmla="*/ 3 h 1612"/>
                <a:gd name="T62" fmla="*/ 5 w 6281"/>
                <a:gd name="T63" fmla="*/ 82 h 1612"/>
                <a:gd name="T64" fmla="*/ 5 w 6281"/>
                <a:gd name="T65" fmla="*/ 31 h 1612"/>
                <a:gd name="T66" fmla="*/ 5 w 6281"/>
                <a:gd name="T67" fmla="*/ 16 h 1612"/>
                <a:gd name="T68" fmla="*/ 5 w 6281"/>
                <a:gd name="T69" fmla="*/ 12 h 1612"/>
                <a:gd name="T70" fmla="*/ 5 w 6281"/>
                <a:gd name="T71" fmla="*/ 11 h 1612"/>
                <a:gd name="T72" fmla="*/ 6 w 6281"/>
                <a:gd name="T73" fmla="*/ 10 h 1612"/>
                <a:gd name="T74" fmla="*/ 6 w 6281"/>
                <a:gd name="T75" fmla="*/ 12 h 1612"/>
                <a:gd name="T76" fmla="*/ 6 w 6281"/>
                <a:gd name="T77" fmla="*/ 10 h 1612"/>
                <a:gd name="T78" fmla="*/ 6 w 6281"/>
                <a:gd name="T79" fmla="*/ 10 h 1612"/>
                <a:gd name="T80" fmla="*/ 7 w 6281"/>
                <a:gd name="T81" fmla="*/ 9 h 1612"/>
                <a:gd name="T82" fmla="*/ 7 w 6281"/>
                <a:gd name="T83" fmla="*/ 11 h 1612"/>
                <a:gd name="T84" fmla="*/ 7 w 6281"/>
                <a:gd name="T85" fmla="*/ 10 h 1612"/>
                <a:gd name="T86" fmla="*/ 7 w 6281"/>
                <a:gd name="T87" fmla="*/ 10 h 1612"/>
                <a:gd name="T88" fmla="*/ 7 w 6281"/>
                <a:gd name="T89" fmla="*/ 10 h 1612"/>
                <a:gd name="T90" fmla="*/ 7 w 6281"/>
                <a:gd name="T91" fmla="*/ 10 h 1612"/>
                <a:gd name="T92" fmla="*/ 7 w 6281"/>
                <a:gd name="T93" fmla="*/ 9 h 1612"/>
                <a:gd name="T94" fmla="*/ 7 w 6281"/>
                <a:gd name="T95" fmla="*/ 9 h 1612"/>
                <a:gd name="T96" fmla="*/ 7 w 6281"/>
                <a:gd name="T97" fmla="*/ 10 h 1612"/>
                <a:gd name="T98" fmla="*/ 8 w 6281"/>
                <a:gd name="T99" fmla="*/ 10 h 1612"/>
                <a:gd name="T100" fmla="*/ 8 w 6281"/>
                <a:gd name="T101" fmla="*/ 9 h 1612"/>
                <a:gd name="T102" fmla="*/ 8 w 6281"/>
                <a:gd name="T103" fmla="*/ 8 h 1612"/>
                <a:gd name="T104" fmla="*/ 8 w 6281"/>
                <a:gd name="T105" fmla="*/ 6 h 1612"/>
                <a:gd name="T106" fmla="*/ 8 w 6281"/>
                <a:gd name="T107" fmla="*/ 6 h 1612"/>
                <a:gd name="T108" fmla="*/ 9 w 6281"/>
                <a:gd name="T109" fmla="*/ 3 h 1612"/>
                <a:gd name="T110" fmla="*/ 9 w 6281"/>
                <a:gd name="T111" fmla="*/ 3 h 1612"/>
                <a:gd name="T112" fmla="*/ 9 w 6281"/>
                <a:gd name="T113" fmla="*/ 3 h 1612"/>
                <a:gd name="T114" fmla="*/ 9 w 6281"/>
                <a:gd name="T115" fmla="*/ 3 h 1612"/>
                <a:gd name="T116" fmla="*/ 9 w 6281"/>
                <a:gd name="T117" fmla="*/ 3 h 1612"/>
                <a:gd name="T118" fmla="*/ 9 w 6281"/>
                <a:gd name="T119" fmla="*/ 3 h 1612"/>
                <a:gd name="T120" fmla="*/ 10 w 6281"/>
                <a:gd name="T121" fmla="*/ 3 h 1612"/>
                <a:gd name="T122" fmla="*/ 10 w 6281"/>
                <a:gd name="T123" fmla="*/ 3 h 16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1"/>
                <a:gd name="T187" fmla="*/ 0 h 1612"/>
                <a:gd name="T188" fmla="*/ 6281 w 6281"/>
                <a:gd name="T189" fmla="*/ 1612 h 16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1" h="1612">
                  <a:moveTo>
                    <a:pt x="0" y="0"/>
                  </a:moveTo>
                  <a:lnTo>
                    <a:pt x="17" y="16"/>
                  </a:lnTo>
                  <a:lnTo>
                    <a:pt x="33" y="16"/>
                  </a:lnTo>
                  <a:lnTo>
                    <a:pt x="49" y="4"/>
                  </a:lnTo>
                  <a:lnTo>
                    <a:pt x="66" y="16"/>
                  </a:lnTo>
                  <a:lnTo>
                    <a:pt x="82" y="4"/>
                  </a:lnTo>
                  <a:lnTo>
                    <a:pt x="103" y="16"/>
                  </a:lnTo>
                  <a:lnTo>
                    <a:pt x="119" y="16"/>
                  </a:lnTo>
                  <a:lnTo>
                    <a:pt x="135" y="8"/>
                  </a:lnTo>
                  <a:lnTo>
                    <a:pt x="152" y="12"/>
                  </a:lnTo>
                  <a:lnTo>
                    <a:pt x="168" y="16"/>
                  </a:lnTo>
                  <a:lnTo>
                    <a:pt x="184" y="16"/>
                  </a:lnTo>
                  <a:lnTo>
                    <a:pt x="201" y="12"/>
                  </a:lnTo>
                  <a:lnTo>
                    <a:pt x="217" y="20"/>
                  </a:lnTo>
                  <a:lnTo>
                    <a:pt x="234" y="16"/>
                  </a:lnTo>
                  <a:lnTo>
                    <a:pt x="250" y="16"/>
                  </a:lnTo>
                  <a:lnTo>
                    <a:pt x="266" y="16"/>
                  </a:lnTo>
                  <a:lnTo>
                    <a:pt x="287" y="16"/>
                  </a:lnTo>
                  <a:lnTo>
                    <a:pt x="303" y="16"/>
                  </a:lnTo>
                  <a:lnTo>
                    <a:pt x="319" y="12"/>
                  </a:lnTo>
                  <a:lnTo>
                    <a:pt x="336" y="16"/>
                  </a:lnTo>
                  <a:lnTo>
                    <a:pt x="352" y="4"/>
                  </a:lnTo>
                  <a:lnTo>
                    <a:pt x="369" y="16"/>
                  </a:lnTo>
                  <a:lnTo>
                    <a:pt x="385" y="24"/>
                  </a:lnTo>
                  <a:lnTo>
                    <a:pt x="401" y="24"/>
                  </a:lnTo>
                  <a:lnTo>
                    <a:pt x="418" y="20"/>
                  </a:lnTo>
                  <a:lnTo>
                    <a:pt x="434" y="1252"/>
                  </a:lnTo>
                  <a:lnTo>
                    <a:pt x="454" y="1612"/>
                  </a:lnTo>
                  <a:lnTo>
                    <a:pt x="471" y="1297"/>
                  </a:lnTo>
                  <a:lnTo>
                    <a:pt x="487" y="990"/>
                  </a:lnTo>
                  <a:lnTo>
                    <a:pt x="504" y="773"/>
                  </a:lnTo>
                  <a:lnTo>
                    <a:pt x="520" y="618"/>
                  </a:lnTo>
                  <a:lnTo>
                    <a:pt x="536" y="483"/>
                  </a:lnTo>
                  <a:lnTo>
                    <a:pt x="553" y="413"/>
                  </a:lnTo>
                  <a:lnTo>
                    <a:pt x="569" y="323"/>
                  </a:lnTo>
                  <a:lnTo>
                    <a:pt x="585" y="303"/>
                  </a:lnTo>
                  <a:lnTo>
                    <a:pt x="602" y="229"/>
                  </a:lnTo>
                  <a:lnTo>
                    <a:pt x="618" y="200"/>
                  </a:lnTo>
                  <a:lnTo>
                    <a:pt x="639" y="176"/>
                  </a:lnTo>
                  <a:lnTo>
                    <a:pt x="655" y="164"/>
                  </a:lnTo>
                  <a:lnTo>
                    <a:pt x="671" y="147"/>
                  </a:lnTo>
                  <a:lnTo>
                    <a:pt x="688" y="139"/>
                  </a:lnTo>
                  <a:lnTo>
                    <a:pt x="704" y="127"/>
                  </a:lnTo>
                  <a:lnTo>
                    <a:pt x="720" y="123"/>
                  </a:lnTo>
                  <a:lnTo>
                    <a:pt x="737" y="123"/>
                  </a:lnTo>
                  <a:lnTo>
                    <a:pt x="753" y="119"/>
                  </a:lnTo>
                  <a:lnTo>
                    <a:pt x="770" y="119"/>
                  </a:lnTo>
                  <a:lnTo>
                    <a:pt x="786" y="115"/>
                  </a:lnTo>
                  <a:lnTo>
                    <a:pt x="802" y="110"/>
                  </a:lnTo>
                  <a:lnTo>
                    <a:pt x="823" y="98"/>
                  </a:lnTo>
                  <a:lnTo>
                    <a:pt x="839" y="102"/>
                  </a:lnTo>
                  <a:lnTo>
                    <a:pt x="856" y="155"/>
                  </a:lnTo>
                  <a:lnTo>
                    <a:pt x="872" y="160"/>
                  </a:lnTo>
                  <a:lnTo>
                    <a:pt x="888" y="151"/>
                  </a:lnTo>
                  <a:lnTo>
                    <a:pt x="905" y="151"/>
                  </a:lnTo>
                  <a:lnTo>
                    <a:pt x="921" y="143"/>
                  </a:lnTo>
                  <a:lnTo>
                    <a:pt x="937" y="139"/>
                  </a:lnTo>
                  <a:lnTo>
                    <a:pt x="954" y="147"/>
                  </a:lnTo>
                  <a:lnTo>
                    <a:pt x="970" y="127"/>
                  </a:lnTo>
                  <a:lnTo>
                    <a:pt x="991" y="135"/>
                  </a:lnTo>
                  <a:lnTo>
                    <a:pt x="1007" y="123"/>
                  </a:lnTo>
                  <a:lnTo>
                    <a:pt x="1023" y="115"/>
                  </a:lnTo>
                  <a:lnTo>
                    <a:pt x="1040" y="119"/>
                  </a:lnTo>
                  <a:lnTo>
                    <a:pt x="1056" y="123"/>
                  </a:lnTo>
                  <a:lnTo>
                    <a:pt x="1072" y="115"/>
                  </a:lnTo>
                  <a:lnTo>
                    <a:pt x="1089" y="123"/>
                  </a:lnTo>
                  <a:lnTo>
                    <a:pt x="1105" y="110"/>
                  </a:lnTo>
                  <a:lnTo>
                    <a:pt x="1121" y="115"/>
                  </a:lnTo>
                  <a:lnTo>
                    <a:pt x="1138" y="123"/>
                  </a:lnTo>
                  <a:lnTo>
                    <a:pt x="1154" y="106"/>
                  </a:lnTo>
                  <a:lnTo>
                    <a:pt x="1175" y="119"/>
                  </a:lnTo>
                  <a:lnTo>
                    <a:pt x="1191" y="115"/>
                  </a:lnTo>
                  <a:lnTo>
                    <a:pt x="1207" y="115"/>
                  </a:lnTo>
                  <a:lnTo>
                    <a:pt x="1224" y="110"/>
                  </a:lnTo>
                  <a:lnTo>
                    <a:pt x="1240" y="106"/>
                  </a:lnTo>
                  <a:lnTo>
                    <a:pt x="1257" y="106"/>
                  </a:lnTo>
                  <a:lnTo>
                    <a:pt x="1273" y="127"/>
                  </a:lnTo>
                  <a:lnTo>
                    <a:pt x="1289" y="110"/>
                  </a:lnTo>
                  <a:lnTo>
                    <a:pt x="1306" y="110"/>
                  </a:lnTo>
                  <a:lnTo>
                    <a:pt x="1322" y="110"/>
                  </a:lnTo>
                  <a:lnTo>
                    <a:pt x="1338" y="115"/>
                  </a:lnTo>
                  <a:lnTo>
                    <a:pt x="1359" y="110"/>
                  </a:lnTo>
                  <a:lnTo>
                    <a:pt x="1375" y="115"/>
                  </a:lnTo>
                  <a:lnTo>
                    <a:pt x="1392" y="123"/>
                  </a:lnTo>
                  <a:lnTo>
                    <a:pt x="1408" y="110"/>
                  </a:lnTo>
                  <a:lnTo>
                    <a:pt x="1424" y="115"/>
                  </a:lnTo>
                  <a:lnTo>
                    <a:pt x="1441" y="119"/>
                  </a:lnTo>
                  <a:lnTo>
                    <a:pt x="1457" y="127"/>
                  </a:lnTo>
                  <a:lnTo>
                    <a:pt x="1473" y="115"/>
                  </a:lnTo>
                  <a:lnTo>
                    <a:pt x="1490" y="115"/>
                  </a:lnTo>
                  <a:lnTo>
                    <a:pt x="1506" y="115"/>
                  </a:lnTo>
                  <a:lnTo>
                    <a:pt x="1523" y="119"/>
                  </a:lnTo>
                  <a:lnTo>
                    <a:pt x="1543" y="119"/>
                  </a:lnTo>
                  <a:lnTo>
                    <a:pt x="1559" y="106"/>
                  </a:lnTo>
                  <a:lnTo>
                    <a:pt x="1576" y="115"/>
                  </a:lnTo>
                  <a:lnTo>
                    <a:pt x="1592" y="110"/>
                  </a:lnTo>
                  <a:lnTo>
                    <a:pt x="1608" y="98"/>
                  </a:lnTo>
                  <a:lnTo>
                    <a:pt x="1625" y="102"/>
                  </a:lnTo>
                  <a:lnTo>
                    <a:pt x="1641" y="110"/>
                  </a:lnTo>
                  <a:lnTo>
                    <a:pt x="1658" y="110"/>
                  </a:lnTo>
                  <a:lnTo>
                    <a:pt x="1674" y="110"/>
                  </a:lnTo>
                  <a:lnTo>
                    <a:pt x="1690" y="102"/>
                  </a:lnTo>
                  <a:lnTo>
                    <a:pt x="1711" y="106"/>
                  </a:lnTo>
                  <a:lnTo>
                    <a:pt x="1727" y="106"/>
                  </a:lnTo>
                  <a:lnTo>
                    <a:pt x="1743" y="106"/>
                  </a:lnTo>
                  <a:lnTo>
                    <a:pt x="1760" y="115"/>
                  </a:lnTo>
                  <a:lnTo>
                    <a:pt x="1776" y="119"/>
                  </a:lnTo>
                  <a:lnTo>
                    <a:pt x="1793" y="135"/>
                  </a:lnTo>
                  <a:lnTo>
                    <a:pt x="1809" y="135"/>
                  </a:lnTo>
                  <a:lnTo>
                    <a:pt x="1825" y="139"/>
                  </a:lnTo>
                  <a:lnTo>
                    <a:pt x="1842" y="127"/>
                  </a:lnTo>
                  <a:lnTo>
                    <a:pt x="1858" y="127"/>
                  </a:lnTo>
                  <a:lnTo>
                    <a:pt x="1874" y="115"/>
                  </a:lnTo>
                  <a:lnTo>
                    <a:pt x="1895" y="139"/>
                  </a:lnTo>
                  <a:lnTo>
                    <a:pt x="1911" y="139"/>
                  </a:lnTo>
                  <a:lnTo>
                    <a:pt x="1928" y="131"/>
                  </a:lnTo>
                  <a:lnTo>
                    <a:pt x="1944" y="123"/>
                  </a:lnTo>
                  <a:lnTo>
                    <a:pt x="1960" y="135"/>
                  </a:lnTo>
                  <a:lnTo>
                    <a:pt x="1977" y="143"/>
                  </a:lnTo>
                  <a:lnTo>
                    <a:pt x="1993" y="143"/>
                  </a:lnTo>
                  <a:lnTo>
                    <a:pt x="2009" y="147"/>
                  </a:lnTo>
                  <a:lnTo>
                    <a:pt x="2026" y="147"/>
                  </a:lnTo>
                  <a:lnTo>
                    <a:pt x="2042" y="135"/>
                  </a:lnTo>
                  <a:lnTo>
                    <a:pt x="2059" y="135"/>
                  </a:lnTo>
                  <a:lnTo>
                    <a:pt x="2079" y="139"/>
                  </a:lnTo>
                  <a:lnTo>
                    <a:pt x="2095" y="127"/>
                  </a:lnTo>
                  <a:lnTo>
                    <a:pt x="2112" y="139"/>
                  </a:lnTo>
                  <a:lnTo>
                    <a:pt x="2128" y="143"/>
                  </a:lnTo>
                  <a:lnTo>
                    <a:pt x="2144" y="139"/>
                  </a:lnTo>
                  <a:lnTo>
                    <a:pt x="2161" y="131"/>
                  </a:lnTo>
                  <a:lnTo>
                    <a:pt x="2177" y="123"/>
                  </a:lnTo>
                  <a:lnTo>
                    <a:pt x="2194" y="131"/>
                  </a:lnTo>
                  <a:lnTo>
                    <a:pt x="2210" y="127"/>
                  </a:lnTo>
                  <a:lnTo>
                    <a:pt x="2226" y="127"/>
                  </a:lnTo>
                  <a:lnTo>
                    <a:pt x="2247" y="131"/>
                  </a:lnTo>
                  <a:lnTo>
                    <a:pt x="2263" y="135"/>
                  </a:lnTo>
                  <a:lnTo>
                    <a:pt x="2280" y="127"/>
                  </a:lnTo>
                  <a:lnTo>
                    <a:pt x="2296" y="127"/>
                  </a:lnTo>
                  <a:lnTo>
                    <a:pt x="2312" y="127"/>
                  </a:lnTo>
                  <a:lnTo>
                    <a:pt x="2329" y="110"/>
                  </a:lnTo>
                  <a:lnTo>
                    <a:pt x="2345" y="115"/>
                  </a:lnTo>
                  <a:lnTo>
                    <a:pt x="2361" y="119"/>
                  </a:lnTo>
                  <a:lnTo>
                    <a:pt x="2378" y="123"/>
                  </a:lnTo>
                  <a:lnTo>
                    <a:pt x="2394" y="106"/>
                  </a:lnTo>
                  <a:lnTo>
                    <a:pt x="2410" y="110"/>
                  </a:lnTo>
                  <a:lnTo>
                    <a:pt x="2431" y="115"/>
                  </a:lnTo>
                  <a:lnTo>
                    <a:pt x="2447" y="119"/>
                  </a:lnTo>
                  <a:lnTo>
                    <a:pt x="2464" y="110"/>
                  </a:lnTo>
                  <a:lnTo>
                    <a:pt x="2480" y="123"/>
                  </a:lnTo>
                  <a:lnTo>
                    <a:pt x="2496" y="115"/>
                  </a:lnTo>
                  <a:lnTo>
                    <a:pt x="2513" y="127"/>
                  </a:lnTo>
                  <a:lnTo>
                    <a:pt x="2529" y="102"/>
                  </a:lnTo>
                  <a:lnTo>
                    <a:pt x="2545" y="102"/>
                  </a:lnTo>
                  <a:lnTo>
                    <a:pt x="2562" y="106"/>
                  </a:lnTo>
                  <a:lnTo>
                    <a:pt x="2578" y="86"/>
                  </a:lnTo>
                  <a:lnTo>
                    <a:pt x="2595" y="90"/>
                  </a:lnTo>
                  <a:lnTo>
                    <a:pt x="2615" y="82"/>
                  </a:lnTo>
                  <a:lnTo>
                    <a:pt x="2631" y="94"/>
                  </a:lnTo>
                  <a:lnTo>
                    <a:pt x="2648" y="70"/>
                  </a:lnTo>
                  <a:lnTo>
                    <a:pt x="2664" y="74"/>
                  </a:lnTo>
                  <a:lnTo>
                    <a:pt x="2681" y="65"/>
                  </a:lnTo>
                  <a:lnTo>
                    <a:pt x="2697" y="74"/>
                  </a:lnTo>
                  <a:lnTo>
                    <a:pt x="2713" y="61"/>
                  </a:lnTo>
                  <a:lnTo>
                    <a:pt x="2730" y="65"/>
                  </a:lnTo>
                  <a:lnTo>
                    <a:pt x="2746" y="74"/>
                  </a:lnTo>
                  <a:lnTo>
                    <a:pt x="2762" y="49"/>
                  </a:lnTo>
                  <a:lnTo>
                    <a:pt x="2779" y="61"/>
                  </a:lnTo>
                  <a:lnTo>
                    <a:pt x="2799" y="49"/>
                  </a:lnTo>
                  <a:lnTo>
                    <a:pt x="2816" y="49"/>
                  </a:lnTo>
                  <a:lnTo>
                    <a:pt x="2832" y="49"/>
                  </a:lnTo>
                  <a:lnTo>
                    <a:pt x="2848" y="53"/>
                  </a:lnTo>
                  <a:lnTo>
                    <a:pt x="2865" y="45"/>
                  </a:lnTo>
                  <a:lnTo>
                    <a:pt x="2881" y="41"/>
                  </a:lnTo>
                  <a:lnTo>
                    <a:pt x="2897" y="37"/>
                  </a:lnTo>
                  <a:lnTo>
                    <a:pt x="2914" y="41"/>
                  </a:lnTo>
                  <a:lnTo>
                    <a:pt x="2930" y="33"/>
                  </a:lnTo>
                  <a:lnTo>
                    <a:pt x="2947" y="37"/>
                  </a:lnTo>
                  <a:lnTo>
                    <a:pt x="2967" y="29"/>
                  </a:lnTo>
                  <a:lnTo>
                    <a:pt x="2983" y="29"/>
                  </a:lnTo>
                  <a:lnTo>
                    <a:pt x="3000" y="37"/>
                  </a:lnTo>
                  <a:lnTo>
                    <a:pt x="3016" y="24"/>
                  </a:lnTo>
                  <a:lnTo>
                    <a:pt x="3032" y="37"/>
                  </a:lnTo>
                  <a:lnTo>
                    <a:pt x="3049" y="37"/>
                  </a:lnTo>
                  <a:lnTo>
                    <a:pt x="3065" y="41"/>
                  </a:lnTo>
                  <a:lnTo>
                    <a:pt x="3082" y="37"/>
                  </a:lnTo>
                  <a:lnTo>
                    <a:pt x="3098" y="24"/>
                  </a:lnTo>
                  <a:lnTo>
                    <a:pt x="3114" y="728"/>
                  </a:lnTo>
                  <a:lnTo>
                    <a:pt x="3131" y="1510"/>
                  </a:lnTo>
                  <a:lnTo>
                    <a:pt x="3151" y="1309"/>
                  </a:lnTo>
                  <a:lnTo>
                    <a:pt x="3167" y="1031"/>
                  </a:lnTo>
                  <a:lnTo>
                    <a:pt x="3184" y="843"/>
                  </a:lnTo>
                  <a:lnTo>
                    <a:pt x="3200" y="679"/>
                  </a:lnTo>
                  <a:lnTo>
                    <a:pt x="3217" y="561"/>
                  </a:lnTo>
                  <a:lnTo>
                    <a:pt x="3233" y="483"/>
                  </a:lnTo>
                  <a:lnTo>
                    <a:pt x="3249" y="409"/>
                  </a:lnTo>
                  <a:lnTo>
                    <a:pt x="3266" y="340"/>
                  </a:lnTo>
                  <a:lnTo>
                    <a:pt x="3282" y="299"/>
                  </a:lnTo>
                  <a:lnTo>
                    <a:pt x="3298" y="254"/>
                  </a:lnTo>
                  <a:lnTo>
                    <a:pt x="3315" y="221"/>
                  </a:lnTo>
                  <a:lnTo>
                    <a:pt x="3335" y="196"/>
                  </a:lnTo>
                  <a:lnTo>
                    <a:pt x="3352" y="176"/>
                  </a:lnTo>
                  <a:lnTo>
                    <a:pt x="3368" y="168"/>
                  </a:lnTo>
                  <a:lnTo>
                    <a:pt x="3384" y="143"/>
                  </a:lnTo>
                  <a:lnTo>
                    <a:pt x="3401" y="139"/>
                  </a:lnTo>
                  <a:lnTo>
                    <a:pt x="3417" y="139"/>
                  </a:lnTo>
                  <a:lnTo>
                    <a:pt x="3433" y="135"/>
                  </a:lnTo>
                  <a:lnTo>
                    <a:pt x="3450" y="115"/>
                  </a:lnTo>
                  <a:lnTo>
                    <a:pt x="3466" y="119"/>
                  </a:lnTo>
                  <a:lnTo>
                    <a:pt x="3483" y="102"/>
                  </a:lnTo>
                  <a:lnTo>
                    <a:pt x="3503" y="102"/>
                  </a:lnTo>
                  <a:lnTo>
                    <a:pt x="3519" y="110"/>
                  </a:lnTo>
                  <a:lnTo>
                    <a:pt x="3536" y="94"/>
                  </a:lnTo>
                  <a:lnTo>
                    <a:pt x="3552" y="90"/>
                  </a:lnTo>
                  <a:lnTo>
                    <a:pt x="3568" y="86"/>
                  </a:lnTo>
                  <a:lnTo>
                    <a:pt x="3585" y="78"/>
                  </a:lnTo>
                  <a:lnTo>
                    <a:pt x="3601" y="90"/>
                  </a:lnTo>
                  <a:lnTo>
                    <a:pt x="3618" y="82"/>
                  </a:lnTo>
                  <a:lnTo>
                    <a:pt x="3634" y="90"/>
                  </a:lnTo>
                  <a:lnTo>
                    <a:pt x="3650" y="82"/>
                  </a:lnTo>
                  <a:lnTo>
                    <a:pt x="3667" y="94"/>
                  </a:lnTo>
                  <a:lnTo>
                    <a:pt x="3687" y="78"/>
                  </a:lnTo>
                  <a:lnTo>
                    <a:pt x="3704" y="86"/>
                  </a:lnTo>
                  <a:lnTo>
                    <a:pt x="3720" y="86"/>
                  </a:lnTo>
                  <a:lnTo>
                    <a:pt x="3736" y="82"/>
                  </a:lnTo>
                  <a:lnTo>
                    <a:pt x="3753" y="78"/>
                  </a:lnTo>
                  <a:lnTo>
                    <a:pt x="3769" y="82"/>
                  </a:lnTo>
                  <a:lnTo>
                    <a:pt x="3785" y="74"/>
                  </a:lnTo>
                  <a:lnTo>
                    <a:pt x="3802" y="98"/>
                  </a:lnTo>
                  <a:lnTo>
                    <a:pt x="3818" y="94"/>
                  </a:lnTo>
                  <a:lnTo>
                    <a:pt x="3834" y="86"/>
                  </a:lnTo>
                  <a:lnTo>
                    <a:pt x="3851" y="82"/>
                  </a:lnTo>
                  <a:lnTo>
                    <a:pt x="3871" y="94"/>
                  </a:lnTo>
                  <a:lnTo>
                    <a:pt x="3888" y="78"/>
                  </a:lnTo>
                  <a:lnTo>
                    <a:pt x="3904" y="78"/>
                  </a:lnTo>
                  <a:lnTo>
                    <a:pt x="3920" y="82"/>
                  </a:lnTo>
                  <a:lnTo>
                    <a:pt x="3937" y="78"/>
                  </a:lnTo>
                  <a:lnTo>
                    <a:pt x="3953" y="82"/>
                  </a:lnTo>
                  <a:lnTo>
                    <a:pt x="3970" y="82"/>
                  </a:lnTo>
                  <a:lnTo>
                    <a:pt x="3986" y="102"/>
                  </a:lnTo>
                  <a:lnTo>
                    <a:pt x="4002" y="78"/>
                  </a:lnTo>
                  <a:lnTo>
                    <a:pt x="4019" y="90"/>
                  </a:lnTo>
                  <a:lnTo>
                    <a:pt x="4035" y="78"/>
                  </a:lnTo>
                  <a:lnTo>
                    <a:pt x="4055" y="86"/>
                  </a:lnTo>
                  <a:lnTo>
                    <a:pt x="4072" y="78"/>
                  </a:lnTo>
                  <a:lnTo>
                    <a:pt x="4088" y="82"/>
                  </a:lnTo>
                  <a:lnTo>
                    <a:pt x="4105" y="74"/>
                  </a:lnTo>
                  <a:lnTo>
                    <a:pt x="4121" y="82"/>
                  </a:lnTo>
                  <a:lnTo>
                    <a:pt x="4137" y="78"/>
                  </a:lnTo>
                  <a:lnTo>
                    <a:pt x="4154" y="86"/>
                  </a:lnTo>
                  <a:lnTo>
                    <a:pt x="4170" y="102"/>
                  </a:lnTo>
                  <a:lnTo>
                    <a:pt x="4186" y="86"/>
                  </a:lnTo>
                  <a:lnTo>
                    <a:pt x="4203" y="90"/>
                  </a:lnTo>
                  <a:lnTo>
                    <a:pt x="4223" y="94"/>
                  </a:lnTo>
                  <a:lnTo>
                    <a:pt x="4240" y="90"/>
                  </a:lnTo>
                  <a:lnTo>
                    <a:pt x="4256" y="86"/>
                  </a:lnTo>
                  <a:lnTo>
                    <a:pt x="4272" y="94"/>
                  </a:lnTo>
                  <a:lnTo>
                    <a:pt x="4289" y="86"/>
                  </a:lnTo>
                  <a:lnTo>
                    <a:pt x="4305" y="78"/>
                  </a:lnTo>
                  <a:lnTo>
                    <a:pt x="4321" y="86"/>
                  </a:lnTo>
                  <a:lnTo>
                    <a:pt x="4338" y="98"/>
                  </a:lnTo>
                  <a:lnTo>
                    <a:pt x="4354" y="98"/>
                  </a:lnTo>
                  <a:lnTo>
                    <a:pt x="4371" y="86"/>
                  </a:lnTo>
                  <a:lnTo>
                    <a:pt x="4387" y="86"/>
                  </a:lnTo>
                  <a:lnTo>
                    <a:pt x="4407" y="86"/>
                  </a:lnTo>
                  <a:lnTo>
                    <a:pt x="4424" y="90"/>
                  </a:lnTo>
                  <a:lnTo>
                    <a:pt x="4440" y="90"/>
                  </a:lnTo>
                  <a:lnTo>
                    <a:pt x="4456" y="82"/>
                  </a:lnTo>
                  <a:lnTo>
                    <a:pt x="4473" y="86"/>
                  </a:lnTo>
                  <a:lnTo>
                    <a:pt x="4489" y="102"/>
                  </a:lnTo>
                  <a:lnTo>
                    <a:pt x="4506" y="86"/>
                  </a:lnTo>
                  <a:lnTo>
                    <a:pt x="4522" y="86"/>
                  </a:lnTo>
                  <a:lnTo>
                    <a:pt x="4538" y="86"/>
                  </a:lnTo>
                  <a:lnTo>
                    <a:pt x="4555" y="82"/>
                  </a:lnTo>
                  <a:lnTo>
                    <a:pt x="4571" y="74"/>
                  </a:lnTo>
                  <a:lnTo>
                    <a:pt x="4591" y="78"/>
                  </a:lnTo>
                  <a:lnTo>
                    <a:pt x="4608" y="78"/>
                  </a:lnTo>
                  <a:lnTo>
                    <a:pt x="4624" y="74"/>
                  </a:lnTo>
                  <a:lnTo>
                    <a:pt x="4641" y="78"/>
                  </a:lnTo>
                  <a:lnTo>
                    <a:pt x="4657" y="74"/>
                  </a:lnTo>
                  <a:lnTo>
                    <a:pt x="4673" y="82"/>
                  </a:lnTo>
                  <a:lnTo>
                    <a:pt x="4690" y="65"/>
                  </a:lnTo>
                  <a:lnTo>
                    <a:pt x="4706" y="74"/>
                  </a:lnTo>
                  <a:lnTo>
                    <a:pt x="4722" y="74"/>
                  </a:lnTo>
                  <a:lnTo>
                    <a:pt x="4739" y="70"/>
                  </a:lnTo>
                  <a:lnTo>
                    <a:pt x="4759" y="65"/>
                  </a:lnTo>
                  <a:lnTo>
                    <a:pt x="4776" y="65"/>
                  </a:lnTo>
                  <a:lnTo>
                    <a:pt x="4792" y="74"/>
                  </a:lnTo>
                  <a:lnTo>
                    <a:pt x="4808" y="74"/>
                  </a:lnTo>
                  <a:lnTo>
                    <a:pt x="4825" y="78"/>
                  </a:lnTo>
                  <a:lnTo>
                    <a:pt x="4841" y="70"/>
                  </a:lnTo>
                  <a:lnTo>
                    <a:pt x="4857" y="78"/>
                  </a:lnTo>
                  <a:lnTo>
                    <a:pt x="4874" y="65"/>
                  </a:lnTo>
                  <a:lnTo>
                    <a:pt x="4890" y="70"/>
                  </a:lnTo>
                  <a:lnTo>
                    <a:pt x="4907" y="78"/>
                  </a:lnTo>
                  <a:lnTo>
                    <a:pt x="4923" y="78"/>
                  </a:lnTo>
                  <a:lnTo>
                    <a:pt x="4943" y="82"/>
                  </a:lnTo>
                  <a:lnTo>
                    <a:pt x="4960" y="70"/>
                  </a:lnTo>
                  <a:lnTo>
                    <a:pt x="4976" y="78"/>
                  </a:lnTo>
                  <a:lnTo>
                    <a:pt x="4993" y="78"/>
                  </a:lnTo>
                  <a:lnTo>
                    <a:pt x="5009" y="78"/>
                  </a:lnTo>
                  <a:lnTo>
                    <a:pt x="5025" y="74"/>
                  </a:lnTo>
                  <a:lnTo>
                    <a:pt x="5042" y="78"/>
                  </a:lnTo>
                  <a:lnTo>
                    <a:pt x="5058" y="74"/>
                  </a:lnTo>
                  <a:lnTo>
                    <a:pt x="5074" y="74"/>
                  </a:lnTo>
                  <a:lnTo>
                    <a:pt x="5091" y="70"/>
                  </a:lnTo>
                  <a:lnTo>
                    <a:pt x="5107" y="74"/>
                  </a:lnTo>
                  <a:lnTo>
                    <a:pt x="5128" y="78"/>
                  </a:lnTo>
                  <a:lnTo>
                    <a:pt x="5144" y="74"/>
                  </a:lnTo>
                  <a:lnTo>
                    <a:pt x="5160" y="78"/>
                  </a:lnTo>
                  <a:lnTo>
                    <a:pt x="5177" y="86"/>
                  </a:lnTo>
                  <a:lnTo>
                    <a:pt x="5193" y="90"/>
                  </a:lnTo>
                  <a:lnTo>
                    <a:pt x="5209" y="61"/>
                  </a:lnTo>
                  <a:lnTo>
                    <a:pt x="5226" y="57"/>
                  </a:lnTo>
                  <a:lnTo>
                    <a:pt x="5242" y="41"/>
                  </a:lnTo>
                  <a:lnTo>
                    <a:pt x="5258" y="53"/>
                  </a:lnTo>
                  <a:lnTo>
                    <a:pt x="5275" y="45"/>
                  </a:lnTo>
                  <a:lnTo>
                    <a:pt x="5291" y="57"/>
                  </a:lnTo>
                  <a:lnTo>
                    <a:pt x="5312" y="45"/>
                  </a:lnTo>
                  <a:lnTo>
                    <a:pt x="5328" y="37"/>
                  </a:lnTo>
                  <a:lnTo>
                    <a:pt x="5344" y="45"/>
                  </a:lnTo>
                  <a:lnTo>
                    <a:pt x="5361" y="29"/>
                  </a:lnTo>
                  <a:lnTo>
                    <a:pt x="5377" y="29"/>
                  </a:lnTo>
                  <a:lnTo>
                    <a:pt x="5394" y="29"/>
                  </a:lnTo>
                  <a:lnTo>
                    <a:pt x="5410" y="45"/>
                  </a:lnTo>
                  <a:lnTo>
                    <a:pt x="5426" y="29"/>
                  </a:lnTo>
                  <a:lnTo>
                    <a:pt x="5443" y="37"/>
                  </a:lnTo>
                  <a:lnTo>
                    <a:pt x="5459" y="37"/>
                  </a:lnTo>
                  <a:lnTo>
                    <a:pt x="5479" y="33"/>
                  </a:lnTo>
                  <a:lnTo>
                    <a:pt x="5496" y="33"/>
                  </a:lnTo>
                  <a:lnTo>
                    <a:pt x="5512" y="24"/>
                  </a:lnTo>
                  <a:lnTo>
                    <a:pt x="5529" y="33"/>
                  </a:lnTo>
                  <a:lnTo>
                    <a:pt x="5545" y="33"/>
                  </a:lnTo>
                  <a:lnTo>
                    <a:pt x="5561" y="20"/>
                  </a:lnTo>
                  <a:lnTo>
                    <a:pt x="5578" y="16"/>
                  </a:lnTo>
                  <a:lnTo>
                    <a:pt x="5594" y="29"/>
                  </a:lnTo>
                  <a:lnTo>
                    <a:pt x="5610" y="24"/>
                  </a:lnTo>
                  <a:lnTo>
                    <a:pt x="5627" y="20"/>
                  </a:lnTo>
                  <a:lnTo>
                    <a:pt x="5643" y="16"/>
                  </a:lnTo>
                  <a:lnTo>
                    <a:pt x="5664" y="29"/>
                  </a:lnTo>
                  <a:lnTo>
                    <a:pt x="5680" y="16"/>
                  </a:lnTo>
                  <a:lnTo>
                    <a:pt x="5696" y="24"/>
                  </a:lnTo>
                  <a:lnTo>
                    <a:pt x="5713" y="20"/>
                  </a:lnTo>
                  <a:lnTo>
                    <a:pt x="5729" y="37"/>
                  </a:lnTo>
                  <a:lnTo>
                    <a:pt x="5745" y="16"/>
                  </a:lnTo>
                  <a:lnTo>
                    <a:pt x="5762" y="29"/>
                  </a:lnTo>
                  <a:lnTo>
                    <a:pt x="5778" y="33"/>
                  </a:lnTo>
                  <a:lnTo>
                    <a:pt x="5795" y="20"/>
                  </a:lnTo>
                  <a:lnTo>
                    <a:pt x="5811" y="20"/>
                  </a:lnTo>
                  <a:lnTo>
                    <a:pt x="5827" y="29"/>
                  </a:lnTo>
                  <a:lnTo>
                    <a:pt x="5848" y="12"/>
                  </a:lnTo>
                  <a:lnTo>
                    <a:pt x="5864" y="20"/>
                  </a:lnTo>
                  <a:lnTo>
                    <a:pt x="5880" y="16"/>
                  </a:lnTo>
                  <a:lnTo>
                    <a:pt x="5897" y="16"/>
                  </a:lnTo>
                  <a:lnTo>
                    <a:pt x="5913" y="16"/>
                  </a:lnTo>
                  <a:lnTo>
                    <a:pt x="5930" y="16"/>
                  </a:lnTo>
                  <a:lnTo>
                    <a:pt x="5946" y="24"/>
                  </a:lnTo>
                  <a:lnTo>
                    <a:pt x="5962" y="33"/>
                  </a:lnTo>
                  <a:lnTo>
                    <a:pt x="5979" y="16"/>
                  </a:lnTo>
                  <a:lnTo>
                    <a:pt x="5995" y="29"/>
                  </a:lnTo>
                  <a:lnTo>
                    <a:pt x="6016" y="29"/>
                  </a:lnTo>
                  <a:lnTo>
                    <a:pt x="6032" y="24"/>
                  </a:lnTo>
                  <a:lnTo>
                    <a:pt x="6048" y="16"/>
                  </a:lnTo>
                  <a:lnTo>
                    <a:pt x="6065" y="8"/>
                  </a:lnTo>
                  <a:lnTo>
                    <a:pt x="6081" y="8"/>
                  </a:lnTo>
                  <a:lnTo>
                    <a:pt x="6097" y="24"/>
                  </a:lnTo>
                  <a:lnTo>
                    <a:pt x="6114" y="16"/>
                  </a:lnTo>
                  <a:lnTo>
                    <a:pt x="6130" y="20"/>
                  </a:lnTo>
                  <a:lnTo>
                    <a:pt x="6146" y="24"/>
                  </a:lnTo>
                  <a:lnTo>
                    <a:pt x="6163" y="16"/>
                  </a:lnTo>
                  <a:lnTo>
                    <a:pt x="6179" y="16"/>
                  </a:lnTo>
                  <a:lnTo>
                    <a:pt x="6200" y="16"/>
                  </a:lnTo>
                  <a:lnTo>
                    <a:pt x="6216" y="12"/>
                  </a:lnTo>
                  <a:lnTo>
                    <a:pt x="6232" y="8"/>
                  </a:lnTo>
                  <a:lnTo>
                    <a:pt x="6249" y="20"/>
                  </a:lnTo>
                  <a:lnTo>
                    <a:pt x="6265" y="12"/>
                  </a:lnTo>
                  <a:lnTo>
                    <a:pt x="6281" y="20"/>
                  </a:lnTo>
                </a:path>
              </a:pathLst>
            </a:custGeom>
            <a:noFill/>
            <a:ln w="5080">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64" name="Freeform 11">
              <a:extLst>
                <a:ext uri="{FF2B5EF4-FFF2-40B4-BE49-F238E27FC236}">
                  <a16:creationId xmlns:a16="http://schemas.microsoft.com/office/drawing/2014/main" id="{61FB6141-653C-4387-910D-9E7B8C214A8F}"/>
                </a:ext>
              </a:extLst>
            </p:cNvPr>
            <p:cNvSpPr>
              <a:spLocks/>
            </p:cNvSpPr>
            <p:nvPr/>
          </p:nvSpPr>
          <p:spPr bwMode="auto">
            <a:xfrm>
              <a:off x="1233" y="2224"/>
              <a:ext cx="3815" cy="1366"/>
            </a:xfrm>
            <a:custGeom>
              <a:avLst/>
              <a:gdLst>
                <a:gd name="T0" fmla="*/ 1 w 6281"/>
                <a:gd name="T1" fmla="*/ 3 h 1608"/>
                <a:gd name="T2" fmla="*/ 1 w 6281"/>
                <a:gd name="T3" fmla="*/ 3 h 1608"/>
                <a:gd name="T4" fmla="*/ 1 w 6281"/>
                <a:gd name="T5" fmla="*/ 3 h 1608"/>
                <a:gd name="T6" fmla="*/ 1 w 6281"/>
                <a:gd name="T7" fmla="*/ 3 h 1608"/>
                <a:gd name="T8" fmla="*/ 1 w 6281"/>
                <a:gd name="T9" fmla="*/ 117 h 1608"/>
                <a:gd name="T10" fmla="*/ 1 w 6281"/>
                <a:gd name="T11" fmla="*/ 31 h 1608"/>
                <a:gd name="T12" fmla="*/ 1 w 6281"/>
                <a:gd name="T13" fmla="*/ 16 h 1608"/>
                <a:gd name="T14" fmla="*/ 1 w 6281"/>
                <a:gd name="T15" fmla="*/ 14 h 1608"/>
                <a:gd name="T16" fmla="*/ 1 w 6281"/>
                <a:gd name="T17" fmla="*/ 14 h 1608"/>
                <a:gd name="T18" fmla="*/ 1 w 6281"/>
                <a:gd name="T19" fmla="*/ 18 h 1608"/>
                <a:gd name="T20" fmla="*/ 1 w 6281"/>
                <a:gd name="T21" fmla="*/ 14 h 1608"/>
                <a:gd name="T22" fmla="*/ 2 w 6281"/>
                <a:gd name="T23" fmla="*/ 15 h 1608"/>
                <a:gd name="T24" fmla="*/ 2 w 6281"/>
                <a:gd name="T25" fmla="*/ 14 h 1608"/>
                <a:gd name="T26" fmla="*/ 2 w 6281"/>
                <a:gd name="T27" fmla="*/ 14 h 1608"/>
                <a:gd name="T28" fmla="*/ 2 w 6281"/>
                <a:gd name="T29" fmla="*/ 14 h 1608"/>
                <a:gd name="T30" fmla="*/ 2 w 6281"/>
                <a:gd name="T31" fmla="*/ 14 h 1608"/>
                <a:gd name="T32" fmla="*/ 2 w 6281"/>
                <a:gd name="T33" fmla="*/ 14 h 1608"/>
                <a:gd name="T34" fmla="*/ 2 w 6281"/>
                <a:gd name="T35" fmla="*/ 12 h 1608"/>
                <a:gd name="T36" fmla="*/ 3 w 6281"/>
                <a:gd name="T37" fmla="*/ 11 h 1608"/>
                <a:gd name="T38" fmla="*/ 3 w 6281"/>
                <a:gd name="T39" fmla="*/ 13 h 1608"/>
                <a:gd name="T40" fmla="*/ 3 w 6281"/>
                <a:gd name="T41" fmla="*/ 14 h 1608"/>
                <a:gd name="T42" fmla="*/ 3 w 6281"/>
                <a:gd name="T43" fmla="*/ 13 h 1608"/>
                <a:gd name="T44" fmla="*/ 4 w 6281"/>
                <a:gd name="T45" fmla="*/ 12 h 1608"/>
                <a:gd name="T46" fmla="*/ 4 w 6281"/>
                <a:gd name="T47" fmla="*/ 13 h 1608"/>
                <a:gd name="T48" fmla="*/ 4 w 6281"/>
                <a:gd name="T49" fmla="*/ 13 h 1608"/>
                <a:gd name="T50" fmla="*/ 4 w 6281"/>
                <a:gd name="T51" fmla="*/ 7 h 1608"/>
                <a:gd name="T52" fmla="*/ 4 w 6281"/>
                <a:gd name="T53" fmla="*/ 6 h 1608"/>
                <a:gd name="T54" fmla="*/ 4 w 6281"/>
                <a:gd name="T55" fmla="*/ 6 h 1608"/>
                <a:gd name="T56" fmla="*/ 4 w 6281"/>
                <a:gd name="T57" fmla="*/ 6 h 1608"/>
                <a:gd name="T58" fmla="*/ 5 w 6281"/>
                <a:gd name="T59" fmla="*/ 5 h 1608"/>
                <a:gd name="T60" fmla="*/ 5 w 6281"/>
                <a:gd name="T61" fmla="*/ 4 h 1608"/>
                <a:gd name="T62" fmla="*/ 5 w 6281"/>
                <a:gd name="T63" fmla="*/ 97 h 1608"/>
                <a:gd name="T64" fmla="*/ 5 w 6281"/>
                <a:gd name="T65" fmla="*/ 66 h 1608"/>
                <a:gd name="T66" fmla="*/ 5 w 6281"/>
                <a:gd name="T67" fmla="*/ 26 h 1608"/>
                <a:gd name="T68" fmla="*/ 5 w 6281"/>
                <a:gd name="T69" fmla="*/ 14 h 1608"/>
                <a:gd name="T70" fmla="*/ 5 w 6281"/>
                <a:gd name="T71" fmla="*/ 14 h 1608"/>
                <a:gd name="T72" fmla="*/ 6 w 6281"/>
                <a:gd name="T73" fmla="*/ 12 h 1608"/>
                <a:gd name="T74" fmla="*/ 6 w 6281"/>
                <a:gd name="T75" fmla="*/ 11 h 1608"/>
                <a:gd name="T76" fmla="*/ 6 w 6281"/>
                <a:gd name="T77" fmla="*/ 11 h 1608"/>
                <a:gd name="T78" fmla="*/ 6 w 6281"/>
                <a:gd name="T79" fmla="*/ 14 h 1608"/>
                <a:gd name="T80" fmla="*/ 7 w 6281"/>
                <a:gd name="T81" fmla="*/ 14 h 1608"/>
                <a:gd name="T82" fmla="*/ 7 w 6281"/>
                <a:gd name="T83" fmla="*/ 12 h 1608"/>
                <a:gd name="T84" fmla="*/ 7 w 6281"/>
                <a:gd name="T85" fmla="*/ 10 h 1608"/>
                <a:gd name="T86" fmla="*/ 7 w 6281"/>
                <a:gd name="T87" fmla="*/ 11 h 1608"/>
                <a:gd name="T88" fmla="*/ 7 w 6281"/>
                <a:gd name="T89" fmla="*/ 11 h 1608"/>
                <a:gd name="T90" fmla="*/ 7 w 6281"/>
                <a:gd name="T91" fmla="*/ 9 h 1608"/>
                <a:gd name="T92" fmla="*/ 7 w 6281"/>
                <a:gd name="T93" fmla="*/ 8 h 1608"/>
                <a:gd name="T94" fmla="*/ 7 w 6281"/>
                <a:gd name="T95" fmla="*/ 8 h 1608"/>
                <a:gd name="T96" fmla="*/ 7 w 6281"/>
                <a:gd name="T97" fmla="*/ 8 h 1608"/>
                <a:gd name="T98" fmla="*/ 8 w 6281"/>
                <a:gd name="T99" fmla="*/ 9 h 1608"/>
                <a:gd name="T100" fmla="*/ 8 w 6281"/>
                <a:gd name="T101" fmla="*/ 10 h 1608"/>
                <a:gd name="T102" fmla="*/ 8 w 6281"/>
                <a:gd name="T103" fmla="*/ 12 h 1608"/>
                <a:gd name="T104" fmla="*/ 8 w 6281"/>
                <a:gd name="T105" fmla="*/ 6 h 1608"/>
                <a:gd name="T106" fmla="*/ 8 w 6281"/>
                <a:gd name="T107" fmla="*/ 5 h 1608"/>
                <a:gd name="T108" fmla="*/ 9 w 6281"/>
                <a:gd name="T109" fmla="*/ 3 h 1608"/>
                <a:gd name="T110" fmla="*/ 9 w 6281"/>
                <a:gd name="T111" fmla="*/ 5 h 1608"/>
                <a:gd name="T112" fmla="*/ 9 w 6281"/>
                <a:gd name="T113" fmla="*/ 3 h 1608"/>
                <a:gd name="T114" fmla="*/ 9 w 6281"/>
                <a:gd name="T115" fmla="*/ 3 h 1608"/>
                <a:gd name="T116" fmla="*/ 9 w 6281"/>
                <a:gd name="T117" fmla="*/ 3 h 1608"/>
                <a:gd name="T118" fmla="*/ 9 w 6281"/>
                <a:gd name="T119" fmla="*/ 3 h 1608"/>
                <a:gd name="T120" fmla="*/ 10 w 6281"/>
                <a:gd name="T121" fmla="*/ 3 h 1608"/>
                <a:gd name="T122" fmla="*/ 10 w 6281"/>
                <a:gd name="T123" fmla="*/ 3 h 16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1"/>
                <a:gd name="T187" fmla="*/ 0 h 1608"/>
                <a:gd name="T188" fmla="*/ 6281 w 6281"/>
                <a:gd name="T189" fmla="*/ 1608 h 16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1" h="1608">
                  <a:moveTo>
                    <a:pt x="0" y="12"/>
                  </a:moveTo>
                  <a:lnTo>
                    <a:pt x="17" y="20"/>
                  </a:lnTo>
                  <a:lnTo>
                    <a:pt x="33" y="16"/>
                  </a:lnTo>
                  <a:lnTo>
                    <a:pt x="49" y="8"/>
                  </a:lnTo>
                  <a:lnTo>
                    <a:pt x="66" y="12"/>
                  </a:lnTo>
                  <a:lnTo>
                    <a:pt x="82" y="12"/>
                  </a:lnTo>
                  <a:lnTo>
                    <a:pt x="103" y="0"/>
                  </a:lnTo>
                  <a:lnTo>
                    <a:pt x="119" y="8"/>
                  </a:lnTo>
                  <a:lnTo>
                    <a:pt x="135" y="12"/>
                  </a:lnTo>
                  <a:lnTo>
                    <a:pt x="152" y="20"/>
                  </a:lnTo>
                  <a:lnTo>
                    <a:pt x="168" y="8"/>
                  </a:lnTo>
                  <a:lnTo>
                    <a:pt x="184" y="20"/>
                  </a:lnTo>
                  <a:lnTo>
                    <a:pt x="201" y="24"/>
                  </a:lnTo>
                  <a:lnTo>
                    <a:pt x="217" y="16"/>
                  </a:lnTo>
                  <a:lnTo>
                    <a:pt x="234" y="12"/>
                  </a:lnTo>
                  <a:lnTo>
                    <a:pt x="250" y="8"/>
                  </a:lnTo>
                  <a:lnTo>
                    <a:pt x="266" y="8"/>
                  </a:lnTo>
                  <a:lnTo>
                    <a:pt x="287" y="4"/>
                  </a:lnTo>
                  <a:lnTo>
                    <a:pt x="303" y="4"/>
                  </a:lnTo>
                  <a:lnTo>
                    <a:pt x="319" y="24"/>
                  </a:lnTo>
                  <a:lnTo>
                    <a:pt x="336" y="28"/>
                  </a:lnTo>
                  <a:lnTo>
                    <a:pt x="352" y="8"/>
                  </a:lnTo>
                  <a:lnTo>
                    <a:pt x="369" y="20"/>
                  </a:lnTo>
                  <a:lnTo>
                    <a:pt x="385" y="20"/>
                  </a:lnTo>
                  <a:lnTo>
                    <a:pt x="401" y="8"/>
                  </a:lnTo>
                  <a:lnTo>
                    <a:pt x="418" y="28"/>
                  </a:lnTo>
                  <a:lnTo>
                    <a:pt x="434" y="1350"/>
                  </a:lnTo>
                  <a:lnTo>
                    <a:pt x="454" y="1608"/>
                  </a:lnTo>
                  <a:lnTo>
                    <a:pt x="471" y="1281"/>
                  </a:lnTo>
                  <a:lnTo>
                    <a:pt x="487" y="978"/>
                  </a:lnTo>
                  <a:lnTo>
                    <a:pt x="504" y="753"/>
                  </a:lnTo>
                  <a:lnTo>
                    <a:pt x="520" y="609"/>
                  </a:lnTo>
                  <a:lnTo>
                    <a:pt x="536" y="479"/>
                  </a:lnTo>
                  <a:lnTo>
                    <a:pt x="553" y="389"/>
                  </a:lnTo>
                  <a:lnTo>
                    <a:pt x="569" y="335"/>
                  </a:lnTo>
                  <a:lnTo>
                    <a:pt x="585" y="262"/>
                  </a:lnTo>
                  <a:lnTo>
                    <a:pt x="602" y="237"/>
                  </a:lnTo>
                  <a:lnTo>
                    <a:pt x="618" y="196"/>
                  </a:lnTo>
                  <a:lnTo>
                    <a:pt x="639" y="163"/>
                  </a:lnTo>
                  <a:lnTo>
                    <a:pt x="655" y="147"/>
                  </a:lnTo>
                  <a:lnTo>
                    <a:pt x="671" y="135"/>
                  </a:lnTo>
                  <a:lnTo>
                    <a:pt x="688" y="131"/>
                  </a:lnTo>
                  <a:lnTo>
                    <a:pt x="704" y="127"/>
                  </a:lnTo>
                  <a:lnTo>
                    <a:pt x="720" y="118"/>
                  </a:lnTo>
                  <a:lnTo>
                    <a:pt x="737" y="114"/>
                  </a:lnTo>
                  <a:lnTo>
                    <a:pt x="753" y="114"/>
                  </a:lnTo>
                  <a:lnTo>
                    <a:pt x="770" y="118"/>
                  </a:lnTo>
                  <a:lnTo>
                    <a:pt x="786" y="123"/>
                  </a:lnTo>
                  <a:lnTo>
                    <a:pt x="802" y="110"/>
                  </a:lnTo>
                  <a:lnTo>
                    <a:pt x="823" y="127"/>
                  </a:lnTo>
                  <a:lnTo>
                    <a:pt x="839" y="110"/>
                  </a:lnTo>
                  <a:lnTo>
                    <a:pt x="856" y="110"/>
                  </a:lnTo>
                  <a:lnTo>
                    <a:pt x="872" y="110"/>
                  </a:lnTo>
                  <a:lnTo>
                    <a:pt x="888" y="114"/>
                  </a:lnTo>
                  <a:lnTo>
                    <a:pt x="905" y="114"/>
                  </a:lnTo>
                  <a:lnTo>
                    <a:pt x="921" y="123"/>
                  </a:lnTo>
                  <a:lnTo>
                    <a:pt x="937" y="176"/>
                  </a:lnTo>
                  <a:lnTo>
                    <a:pt x="954" y="168"/>
                  </a:lnTo>
                  <a:lnTo>
                    <a:pt x="970" y="159"/>
                  </a:lnTo>
                  <a:lnTo>
                    <a:pt x="991" y="147"/>
                  </a:lnTo>
                  <a:lnTo>
                    <a:pt x="1007" y="143"/>
                  </a:lnTo>
                  <a:lnTo>
                    <a:pt x="1023" y="143"/>
                  </a:lnTo>
                  <a:lnTo>
                    <a:pt x="1040" y="139"/>
                  </a:lnTo>
                  <a:lnTo>
                    <a:pt x="1056" y="127"/>
                  </a:lnTo>
                  <a:lnTo>
                    <a:pt x="1072" y="135"/>
                  </a:lnTo>
                  <a:lnTo>
                    <a:pt x="1089" y="123"/>
                  </a:lnTo>
                  <a:lnTo>
                    <a:pt x="1105" y="135"/>
                  </a:lnTo>
                  <a:lnTo>
                    <a:pt x="1121" y="131"/>
                  </a:lnTo>
                  <a:lnTo>
                    <a:pt x="1138" y="123"/>
                  </a:lnTo>
                  <a:lnTo>
                    <a:pt x="1154" y="131"/>
                  </a:lnTo>
                  <a:lnTo>
                    <a:pt x="1175" y="123"/>
                  </a:lnTo>
                  <a:lnTo>
                    <a:pt x="1191" y="127"/>
                  </a:lnTo>
                  <a:lnTo>
                    <a:pt x="1207" y="118"/>
                  </a:lnTo>
                  <a:lnTo>
                    <a:pt x="1224" y="118"/>
                  </a:lnTo>
                  <a:lnTo>
                    <a:pt x="1240" y="110"/>
                  </a:lnTo>
                  <a:lnTo>
                    <a:pt x="1257" y="131"/>
                  </a:lnTo>
                  <a:lnTo>
                    <a:pt x="1273" y="123"/>
                  </a:lnTo>
                  <a:lnTo>
                    <a:pt x="1289" y="118"/>
                  </a:lnTo>
                  <a:lnTo>
                    <a:pt x="1306" y="118"/>
                  </a:lnTo>
                  <a:lnTo>
                    <a:pt x="1322" y="123"/>
                  </a:lnTo>
                  <a:lnTo>
                    <a:pt x="1338" y="102"/>
                  </a:lnTo>
                  <a:lnTo>
                    <a:pt x="1359" y="118"/>
                  </a:lnTo>
                  <a:lnTo>
                    <a:pt x="1375" y="118"/>
                  </a:lnTo>
                  <a:lnTo>
                    <a:pt x="1392" y="118"/>
                  </a:lnTo>
                  <a:lnTo>
                    <a:pt x="1408" y="106"/>
                  </a:lnTo>
                  <a:lnTo>
                    <a:pt x="1424" y="114"/>
                  </a:lnTo>
                  <a:lnTo>
                    <a:pt x="1441" y="118"/>
                  </a:lnTo>
                  <a:lnTo>
                    <a:pt x="1457" y="114"/>
                  </a:lnTo>
                  <a:lnTo>
                    <a:pt x="1473" y="118"/>
                  </a:lnTo>
                  <a:lnTo>
                    <a:pt x="1490" y="114"/>
                  </a:lnTo>
                  <a:lnTo>
                    <a:pt x="1506" y="123"/>
                  </a:lnTo>
                  <a:lnTo>
                    <a:pt x="1523" y="106"/>
                  </a:lnTo>
                  <a:lnTo>
                    <a:pt x="1543" y="110"/>
                  </a:lnTo>
                  <a:lnTo>
                    <a:pt x="1559" y="102"/>
                  </a:lnTo>
                  <a:lnTo>
                    <a:pt x="1576" y="114"/>
                  </a:lnTo>
                  <a:lnTo>
                    <a:pt x="1592" y="118"/>
                  </a:lnTo>
                  <a:lnTo>
                    <a:pt x="1608" y="118"/>
                  </a:lnTo>
                  <a:lnTo>
                    <a:pt x="1625" y="118"/>
                  </a:lnTo>
                  <a:lnTo>
                    <a:pt x="1641" y="110"/>
                  </a:lnTo>
                  <a:lnTo>
                    <a:pt x="1658" y="118"/>
                  </a:lnTo>
                  <a:lnTo>
                    <a:pt x="1674" y="110"/>
                  </a:lnTo>
                  <a:lnTo>
                    <a:pt x="1690" y="114"/>
                  </a:lnTo>
                  <a:lnTo>
                    <a:pt x="1711" y="110"/>
                  </a:lnTo>
                  <a:lnTo>
                    <a:pt x="1727" y="98"/>
                  </a:lnTo>
                  <a:lnTo>
                    <a:pt x="1743" y="98"/>
                  </a:lnTo>
                  <a:lnTo>
                    <a:pt x="1760" y="90"/>
                  </a:lnTo>
                  <a:lnTo>
                    <a:pt x="1776" y="98"/>
                  </a:lnTo>
                  <a:lnTo>
                    <a:pt x="1793" y="102"/>
                  </a:lnTo>
                  <a:lnTo>
                    <a:pt x="1809" y="110"/>
                  </a:lnTo>
                  <a:lnTo>
                    <a:pt x="1825" y="106"/>
                  </a:lnTo>
                  <a:lnTo>
                    <a:pt x="1842" y="110"/>
                  </a:lnTo>
                  <a:lnTo>
                    <a:pt x="1858" y="106"/>
                  </a:lnTo>
                  <a:lnTo>
                    <a:pt x="1874" y="94"/>
                  </a:lnTo>
                  <a:lnTo>
                    <a:pt x="1895" y="90"/>
                  </a:lnTo>
                  <a:lnTo>
                    <a:pt x="1911" y="102"/>
                  </a:lnTo>
                  <a:lnTo>
                    <a:pt x="1928" y="98"/>
                  </a:lnTo>
                  <a:lnTo>
                    <a:pt x="1944" y="102"/>
                  </a:lnTo>
                  <a:lnTo>
                    <a:pt x="1960" y="106"/>
                  </a:lnTo>
                  <a:lnTo>
                    <a:pt x="1977" y="110"/>
                  </a:lnTo>
                  <a:lnTo>
                    <a:pt x="1993" y="110"/>
                  </a:lnTo>
                  <a:lnTo>
                    <a:pt x="2009" y="106"/>
                  </a:lnTo>
                  <a:lnTo>
                    <a:pt x="2026" y="114"/>
                  </a:lnTo>
                  <a:lnTo>
                    <a:pt x="2042" y="102"/>
                  </a:lnTo>
                  <a:lnTo>
                    <a:pt x="2059" y="106"/>
                  </a:lnTo>
                  <a:lnTo>
                    <a:pt x="2079" y="106"/>
                  </a:lnTo>
                  <a:lnTo>
                    <a:pt x="2095" y="118"/>
                  </a:lnTo>
                  <a:lnTo>
                    <a:pt x="2112" y="127"/>
                  </a:lnTo>
                  <a:lnTo>
                    <a:pt x="2128" y="123"/>
                  </a:lnTo>
                  <a:lnTo>
                    <a:pt x="2144" y="114"/>
                  </a:lnTo>
                  <a:lnTo>
                    <a:pt x="2161" y="106"/>
                  </a:lnTo>
                  <a:lnTo>
                    <a:pt x="2177" y="114"/>
                  </a:lnTo>
                  <a:lnTo>
                    <a:pt x="2194" y="110"/>
                  </a:lnTo>
                  <a:lnTo>
                    <a:pt x="2210" y="110"/>
                  </a:lnTo>
                  <a:lnTo>
                    <a:pt x="2226" y="94"/>
                  </a:lnTo>
                  <a:lnTo>
                    <a:pt x="2247" y="118"/>
                  </a:lnTo>
                  <a:lnTo>
                    <a:pt x="2263" y="110"/>
                  </a:lnTo>
                  <a:lnTo>
                    <a:pt x="2280" y="106"/>
                  </a:lnTo>
                  <a:lnTo>
                    <a:pt x="2296" y="102"/>
                  </a:lnTo>
                  <a:lnTo>
                    <a:pt x="2312" y="118"/>
                  </a:lnTo>
                  <a:lnTo>
                    <a:pt x="2329" y="102"/>
                  </a:lnTo>
                  <a:lnTo>
                    <a:pt x="2345" y="102"/>
                  </a:lnTo>
                  <a:lnTo>
                    <a:pt x="2361" y="118"/>
                  </a:lnTo>
                  <a:lnTo>
                    <a:pt x="2378" y="106"/>
                  </a:lnTo>
                  <a:lnTo>
                    <a:pt x="2394" y="110"/>
                  </a:lnTo>
                  <a:lnTo>
                    <a:pt x="2410" y="94"/>
                  </a:lnTo>
                  <a:lnTo>
                    <a:pt x="2431" y="114"/>
                  </a:lnTo>
                  <a:lnTo>
                    <a:pt x="2447" y="94"/>
                  </a:lnTo>
                  <a:lnTo>
                    <a:pt x="2464" y="98"/>
                  </a:lnTo>
                  <a:lnTo>
                    <a:pt x="2480" y="98"/>
                  </a:lnTo>
                  <a:lnTo>
                    <a:pt x="2496" y="106"/>
                  </a:lnTo>
                  <a:lnTo>
                    <a:pt x="2513" y="110"/>
                  </a:lnTo>
                  <a:lnTo>
                    <a:pt x="2529" y="86"/>
                  </a:lnTo>
                  <a:lnTo>
                    <a:pt x="2545" y="82"/>
                  </a:lnTo>
                  <a:lnTo>
                    <a:pt x="2562" y="65"/>
                  </a:lnTo>
                  <a:lnTo>
                    <a:pt x="2578" y="65"/>
                  </a:lnTo>
                  <a:lnTo>
                    <a:pt x="2595" y="57"/>
                  </a:lnTo>
                  <a:lnTo>
                    <a:pt x="2615" y="65"/>
                  </a:lnTo>
                  <a:lnTo>
                    <a:pt x="2631" y="57"/>
                  </a:lnTo>
                  <a:lnTo>
                    <a:pt x="2648" y="61"/>
                  </a:lnTo>
                  <a:lnTo>
                    <a:pt x="2664" y="65"/>
                  </a:lnTo>
                  <a:lnTo>
                    <a:pt x="2681" y="61"/>
                  </a:lnTo>
                  <a:lnTo>
                    <a:pt x="2697" y="53"/>
                  </a:lnTo>
                  <a:lnTo>
                    <a:pt x="2713" y="57"/>
                  </a:lnTo>
                  <a:lnTo>
                    <a:pt x="2730" y="57"/>
                  </a:lnTo>
                  <a:lnTo>
                    <a:pt x="2746" y="57"/>
                  </a:lnTo>
                  <a:lnTo>
                    <a:pt x="2762" y="57"/>
                  </a:lnTo>
                  <a:lnTo>
                    <a:pt x="2779" y="49"/>
                  </a:lnTo>
                  <a:lnTo>
                    <a:pt x="2799" y="49"/>
                  </a:lnTo>
                  <a:lnTo>
                    <a:pt x="2816" y="57"/>
                  </a:lnTo>
                  <a:lnTo>
                    <a:pt x="2832" y="49"/>
                  </a:lnTo>
                  <a:lnTo>
                    <a:pt x="2848" y="57"/>
                  </a:lnTo>
                  <a:lnTo>
                    <a:pt x="2865" y="53"/>
                  </a:lnTo>
                  <a:lnTo>
                    <a:pt x="2881" y="49"/>
                  </a:lnTo>
                  <a:lnTo>
                    <a:pt x="2897" y="49"/>
                  </a:lnTo>
                  <a:lnTo>
                    <a:pt x="2914" y="49"/>
                  </a:lnTo>
                  <a:lnTo>
                    <a:pt x="2930" y="57"/>
                  </a:lnTo>
                  <a:lnTo>
                    <a:pt x="2947" y="45"/>
                  </a:lnTo>
                  <a:lnTo>
                    <a:pt x="2967" y="49"/>
                  </a:lnTo>
                  <a:lnTo>
                    <a:pt x="2983" y="45"/>
                  </a:lnTo>
                  <a:lnTo>
                    <a:pt x="3000" y="45"/>
                  </a:lnTo>
                  <a:lnTo>
                    <a:pt x="3016" y="41"/>
                  </a:lnTo>
                  <a:lnTo>
                    <a:pt x="3032" y="41"/>
                  </a:lnTo>
                  <a:lnTo>
                    <a:pt x="3049" y="41"/>
                  </a:lnTo>
                  <a:lnTo>
                    <a:pt x="3065" y="49"/>
                  </a:lnTo>
                  <a:lnTo>
                    <a:pt x="3082" y="41"/>
                  </a:lnTo>
                  <a:lnTo>
                    <a:pt x="3098" y="37"/>
                  </a:lnTo>
                  <a:lnTo>
                    <a:pt x="3114" y="37"/>
                  </a:lnTo>
                  <a:lnTo>
                    <a:pt x="3131" y="24"/>
                  </a:lnTo>
                  <a:lnTo>
                    <a:pt x="3151" y="37"/>
                  </a:lnTo>
                  <a:lnTo>
                    <a:pt x="3167" y="24"/>
                  </a:lnTo>
                  <a:lnTo>
                    <a:pt x="3184" y="32"/>
                  </a:lnTo>
                  <a:lnTo>
                    <a:pt x="3200" y="810"/>
                  </a:lnTo>
                  <a:lnTo>
                    <a:pt x="3217" y="1534"/>
                  </a:lnTo>
                  <a:lnTo>
                    <a:pt x="3233" y="1309"/>
                  </a:lnTo>
                  <a:lnTo>
                    <a:pt x="3249" y="1019"/>
                  </a:lnTo>
                  <a:lnTo>
                    <a:pt x="3266" y="826"/>
                  </a:lnTo>
                  <a:lnTo>
                    <a:pt x="3282" y="663"/>
                  </a:lnTo>
                  <a:lnTo>
                    <a:pt x="3298" y="548"/>
                  </a:lnTo>
                  <a:lnTo>
                    <a:pt x="3315" y="454"/>
                  </a:lnTo>
                  <a:lnTo>
                    <a:pt x="3335" y="384"/>
                  </a:lnTo>
                  <a:lnTo>
                    <a:pt x="3352" y="327"/>
                  </a:lnTo>
                  <a:lnTo>
                    <a:pt x="3368" y="274"/>
                  </a:lnTo>
                  <a:lnTo>
                    <a:pt x="3384" y="245"/>
                  </a:lnTo>
                  <a:lnTo>
                    <a:pt x="3401" y="213"/>
                  </a:lnTo>
                  <a:lnTo>
                    <a:pt x="3417" y="208"/>
                  </a:lnTo>
                  <a:lnTo>
                    <a:pt x="3433" y="180"/>
                  </a:lnTo>
                  <a:lnTo>
                    <a:pt x="3450" y="159"/>
                  </a:lnTo>
                  <a:lnTo>
                    <a:pt x="3466" y="147"/>
                  </a:lnTo>
                  <a:lnTo>
                    <a:pt x="3483" y="147"/>
                  </a:lnTo>
                  <a:lnTo>
                    <a:pt x="3503" y="118"/>
                  </a:lnTo>
                  <a:lnTo>
                    <a:pt x="3519" y="118"/>
                  </a:lnTo>
                  <a:lnTo>
                    <a:pt x="3536" y="114"/>
                  </a:lnTo>
                  <a:lnTo>
                    <a:pt x="3552" y="114"/>
                  </a:lnTo>
                  <a:lnTo>
                    <a:pt x="3568" y="114"/>
                  </a:lnTo>
                  <a:lnTo>
                    <a:pt x="3585" y="98"/>
                  </a:lnTo>
                  <a:lnTo>
                    <a:pt x="3601" y="114"/>
                  </a:lnTo>
                  <a:lnTo>
                    <a:pt x="3618" y="94"/>
                  </a:lnTo>
                  <a:lnTo>
                    <a:pt x="3634" y="94"/>
                  </a:lnTo>
                  <a:lnTo>
                    <a:pt x="3650" y="86"/>
                  </a:lnTo>
                  <a:lnTo>
                    <a:pt x="3667" y="90"/>
                  </a:lnTo>
                  <a:lnTo>
                    <a:pt x="3687" y="94"/>
                  </a:lnTo>
                  <a:lnTo>
                    <a:pt x="3704" y="94"/>
                  </a:lnTo>
                  <a:lnTo>
                    <a:pt x="3720" y="106"/>
                  </a:lnTo>
                  <a:lnTo>
                    <a:pt x="3736" y="90"/>
                  </a:lnTo>
                  <a:lnTo>
                    <a:pt x="3753" y="98"/>
                  </a:lnTo>
                  <a:lnTo>
                    <a:pt x="3769" y="106"/>
                  </a:lnTo>
                  <a:lnTo>
                    <a:pt x="3785" y="98"/>
                  </a:lnTo>
                  <a:lnTo>
                    <a:pt x="3802" y="90"/>
                  </a:lnTo>
                  <a:lnTo>
                    <a:pt x="3818" y="94"/>
                  </a:lnTo>
                  <a:lnTo>
                    <a:pt x="3834" y="82"/>
                  </a:lnTo>
                  <a:lnTo>
                    <a:pt x="3851" y="86"/>
                  </a:lnTo>
                  <a:lnTo>
                    <a:pt x="3871" y="86"/>
                  </a:lnTo>
                  <a:lnTo>
                    <a:pt x="3888" y="90"/>
                  </a:lnTo>
                  <a:lnTo>
                    <a:pt x="3904" y="90"/>
                  </a:lnTo>
                  <a:lnTo>
                    <a:pt x="3920" y="98"/>
                  </a:lnTo>
                  <a:lnTo>
                    <a:pt x="3937" y="106"/>
                  </a:lnTo>
                  <a:lnTo>
                    <a:pt x="3953" y="135"/>
                  </a:lnTo>
                  <a:lnTo>
                    <a:pt x="3970" y="143"/>
                  </a:lnTo>
                  <a:lnTo>
                    <a:pt x="3986" y="118"/>
                  </a:lnTo>
                  <a:lnTo>
                    <a:pt x="4002" y="123"/>
                  </a:lnTo>
                  <a:lnTo>
                    <a:pt x="4019" y="123"/>
                  </a:lnTo>
                  <a:lnTo>
                    <a:pt x="4035" y="127"/>
                  </a:lnTo>
                  <a:lnTo>
                    <a:pt x="4055" y="118"/>
                  </a:lnTo>
                  <a:lnTo>
                    <a:pt x="4072" y="110"/>
                  </a:lnTo>
                  <a:lnTo>
                    <a:pt x="4088" y="118"/>
                  </a:lnTo>
                  <a:lnTo>
                    <a:pt x="4105" y="114"/>
                  </a:lnTo>
                  <a:lnTo>
                    <a:pt x="4121" y="114"/>
                  </a:lnTo>
                  <a:lnTo>
                    <a:pt x="4137" y="102"/>
                  </a:lnTo>
                  <a:lnTo>
                    <a:pt x="4154" y="110"/>
                  </a:lnTo>
                  <a:lnTo>
                    <a:pt x="4170" y="90"/>
                  </a:lnTo>
                  <a:lnTo>
                    <a:pt x="4186" y="98"/>
                  </a:lnTo>
                  <a:lnTo>
                    <a:pt x="4203" y="98"/>
                  </a:lnTo>
                  <a:lnTo>
                    <a:pt x="4223" y="94"/>
                  </a:lnTo>
                  <a:lnTo>
                    <a:pt x="4240" y="94"/>
                  </a:lnTo>
                  <a:lnTo>
                    <a:pt x="4256" y="82"/>
                  </a:lnTo>
                  <a:lnTo>
                    <a:pt x="4272" y="82"/>
                  </a:lnTo>
                  <a:lnTo>
                    <a:pt x="4289" y="94"/>
                  </a:lnTo>
                  <a:lnTo>
                    <a:pt x="4305" y="82"/>
                  </a:lnTo>
                  <a:lnTo>
                    <a:pt x="4321" y="94"/>
                  </a:lnTo>
                  <a:lnTo>
                    <a:pt x="4338" y="98"/>
                  </a:lnTo>
                  <a:lnTo>
                    <a:pt x="4354" y="82"/>
                  </a:lnTo>
                  <a:lnTo>
                    <a:pt x="4371" y="90"/>
                  </a:lnTo>
                  <a:lnTo>
                    <a:pt x="4387" y="73"/>
                  </a:lnTo>
                  <a:lnTo>
                    <a:pt x="4407" y="90"/>
                  </a:lnTo>
                  <a:lnTo>
                    <a:pt x="4424" y="73"/>
                  </a:lnTo>
                  <a:lnTo>
                    <a:pt x="4440" y="86"/>
                  </a:lnTo>
                  <a:lnTo>
                    <a:pt x="4456" y="94"/>
                  </a:lnTo>
                  <a:lnTo>
                    <a:pt x="4473" y="90"/>
                  </a:lnTo>
                  <a:lnTo>
                    <a:pt x="4489" y="86"/>
                  </a:lnTo>
                  <a:lnTo>
                    <a:pt x="4506" y="90"/>
                  </a:lnTo>
                  <a:lnTo>
                    <a:pt x="4522" y="98"/>
                  </a:lnTo>
                  <a:lnTo>
                    <a:pt x="4538" y="90"/>
                  </a:lnTo>
                  <a:lnTo>
                    <a:pt x="4555" y="90"/>
                  </a:lnTo>
                  <a:lnTo>
                    <a:pt x="4571" y="86"/>
                  </a:lnTo>
                  <a:lnTo>
                    <a:pt x="4591" y="94"/>
                  </a:lnTo>
                  <a:lnTo>
                    <a:pt x="4608" y="78"/>
                  </a:lnTo>
                  <a:lnTo>
                    <a:pt x="4624" y="94"/>
                  </a:lnTo>
                  <a:lnTo>
                    <a:pt x="4641" y="94"/>
                  </a:lnTo>
                  <a:lnTo>
                    <a:pt x="4657" y="102"/>
                  </a:lnTo>
                  <a:lnTo>
                    <a:pt x="4673" y="98"/>
                  </a:lnTo>
                  <a:lnTo>
                    <a:pt x="4690" y="86"/>
                  </a:lnTo>
                  <a:lnTo>
                    <a:pt x="4706" y="73"/>
                  </a:lnTo>
                  <a:lnTo>
                    <a:pt x="4722" y="73"/>
                  </a:lnTo>
                  <a:lnTo>
                    <a:pt x="4739" y="69"/>
                  </a:lnTo>
                  <a:lnTo>
                    <a:pt x="4759" y="73"/>
                  </a:lnTo>
                  <a:lnTo>
                    <a:pt x="4776" y="69"/>
                  </a:lnTo>
                  <a:lnTo>
                    <a:pt x="4792" y="61"/>
                  </a:lnTo>
                  <a:lnTo>
                    <a:pt x="4808" y="73"/>
                  </a:lnTo>
                  <a:lnTo>
                    <a:pt x="4825" y="78"/>
                  </a:lnTo>
                  <a:lnTo>
                    <a:pt x="4841" y="86"/>
                  </a:lnTo>
                  <a:lnTo>
                    <a:pt x="4857" y="69"/>
                  </a:lnTo>
                  <a:lnTo>
                    <a:pt x="4874" y="69"/>
                  </a:lnTo>
                  <a:lnTo>
                    <a:pt x="4890" y="69"/>
                  </a:lnTo>
                  <a:lnTo>
                    <a:pt x="4907" y="65"/>
                  </a:lnTo>
                  <a:lnTo>
                    <a:pt x="4923" y="78"/>
                  </a:lnTo>
                  <a:lnTo>
                    <a:pt x="4943" y="65"/>
                  </a:lnTo>
                  <a:lnTo>
                    <a:pt x="4960" y="73"/>
                  </a:lnTo>
                  <a:lnTo>
                    <a:pt x="4976" y="73"/>
                  </a:lnTo>
                  <a:lnTo>
                    <a:pt x="4993" y="69"/>
                  </a:lnTo>
                  <a:lnTo>
                    <a:pt x="5009" y="78"/>
                  </a:lnTo>
                  <a:lnTo>
                    <a:pt x="5025" y="78"/>
                  </a:lnTo>
                  <a:lnTo>
                    <a:pt x="5042" y="73"/>
                  </a:lnTo>
                  <a:lnTo>
                    <a:pt x="5058" y="82"/>
                  </a:lnTo>
                  <a:lnTo>
                    <a:pt x="5074" y="78"/>
                  </a:lnTo>
                  <a:lnTo>
                    <a:pt x="5091" y="82"/>
                  </a:lnTo>
                  <a:lnTo>
                    <a:pt x="5107" y="82"/>
                  </a:lnTo>
                  <a:lnTo>
                    <a:pt x="5128" y="65"/>
                  </a:lnTo>
                  <a:lnTo>
                    <a:pt x="5144" y="82"/>
                  </a:lnTo>
                  <a:lnTo>
                    <a:pt x="5160" y="94"/>
                  </a:lnTo>
                  <a:lnTo>
                    <a:pt x="5177" y="98"/>
                  </a:lnTo>
                  <a:lnTo>
                    <a:pt x="5193" y="82"/>
                  </a:lnTo>
                  <a:lnTo>
                    <a:pt x="5209" y="94"/>
                  </a:lnTo>
                  <a:lnTo>
                    <a:pt x="5226" y="78"/>
                  </a:lnTo>
                  <a:lnTo>
                    <a:pt x="5242" y="98"/>
                  </a:lnTo>
                  <a:lnTo>
                    <a:pt x="5258" y="65"/>
                  </a:lnTo>
                  <a:lnTo>
                    <a:pt x="5275" y="78"/>
                  </a:lnTo>
                  <a:lnTo>
                    <a:pt x="5291" y="61"/>
                  </a:lnTo>
                  <a:lnTo>
                    <a:pt x="5312" y="53"/>
                  </a:lnTo>
                  <a:lnTo>
                    <a:pt x="5328" y="49"/>
                  </a:lnTo>
                  <a:lnTo>
                    <a:pt x="5344" y="53"/>
                  </a:lnTo>
                  <a:lnTo>
                    <a:pt x="5361" y="49"/>
                  </a:lnTo>
                  <a:lnTo>
                    <a:pt x="5377" y="49"/>
                  </a:lnTo>
                  <a:lnTo>
                    <a:pt x="5394" y="57"/>
                  </a:lnTo>
                  <a:lnTo>
                    <a:pt x="5410" y="41"/>
                  </a:lnTo>
                  <a:lnTo>
                    <a:pt x="5426" y="49"/>
                  </a:lnTo>
                  <a:lnTo>
                    <a:pt x="5443" y="45"/>
                  </a:lnTo>
                  <a:lnTo>
                    <a:pt x="5459" y="41"/>
                  </a:lnTo>
                  <a:lnTo>
                    <a:pt x="5479" y="24"/>
                  </a:lnTo>
                  <a:lnTo>
                    <a:pt x="5496" y="45"/>
                  </a:lnTo>
                  <a:lnTo>
                    <a:pt x="5512" y="28"/>
                  </a:lnTo>
                  <a:lnTo>
                    <a:pt x="5529" y="45"/>
                  </a:lnTo>
                  <a:lnTo>
                    <a:pt x="5545" y="41"/>
                  </a:lnTo>
                  <a:lnTo>
                    <a:pt x="5561" y="41"/>
                  </a:lnTo>
                  <a:lnTo>
                    <a:pt x="5578" y="45"/>
                  </a:lnTo>
                  <a:lnTo>
                    <a:pt x="5594" y="37"/>
                  </a:lnTo>
                  <a:lnTo>
                    <a:pt x="5610" y="45"/>
                  </a:lnTo>
                  <a:lnTo>
                    <a:pt x="5627" y="24"/>
                  </a:lnTo>
                  <a:lnTo>
                    <a:pt x="5643" y="37"/>
                  </a:lnTo>
                  <a:lnTo>
                    <a:pt x="5664" y="37"/>
                  </a:lnTo>
                  <a:lnTo>
                    <a:pt x="5680" y="32"/>
                  </a:lnTo>
                  <a:lnTo>
                    <a:pt x="5696" y="24"/>
                  </a:lnTo>
                  <a:lnTo>
                    <a:pt x="5713" y="28"/>
                  </a:lnTo>
                  <a:lnTo>
                    <a:pt x="5729" y="32"/>
                  </a:lnTo>
                  <a:lnTo>
                    <a:pt x="5745" y="24"/>
                  </a:lnTo>
                  <a:lnTo>
                    <a:pt x="5762" y="32"/>
                  </a:lnTo>
                  <a:lnTo>
                    <a:pt x="5778" y="20"/>
                  </a:lnTo>
                  <a:lnTo>
                    <a:pt x="5795" y="12"/>
                  </a:lnTo>
                  <a:lnTo>
                    <a:pt x="5811" y="8"/>
                  </a:lnTo>
                  <a:lnTo>
                    <a:pt x="5827" y="8"/>
                  </a:lnTo>
                  <a:lnTo>
                    <a:pt x="5848" y="16"/>
                  </a:lnTo>
                  <a:lnTo>
                    <a:pt x="5864" y="20"/>
                  </a:lnTo>
                  <a:lnTo>
                    <a:pt x="5880" y="24"/>
                  </a:lnTo>
                  <a:lnTo>
                    <a:pt x="5897" y="28"/>
                  </a:lnTo>
                  <a:lnTo>
                    <a:pt x="5913" y="16"/>
                  </a:lnTo>
                  <a:lnTo>
                    <a:pt x="5930" y="28"/>
                  </a:lnTo>
                  <a:lnTo>
                    <a:pt x="5946" y="24"/>
                  </a:lnTo>
                  <a:lnTo>
                    <a:pt x="5962" y="20"/>
                  </a:lnTo>
                  <a:lnTo>
                    <a:pt x="5979" y="24"/>
                  </a:lnTo>
                  <a:lnTo>
                    <a:pt x="5995" y="8"/>
                  </a:lnTo>
                  <a:lnTo>
                    <a:pt x="6016" y="24"/>
                  </a:lnTo>
                  <a:lnTo>
                    <a:pt x="6032" y="12"/>
                  </a:lnTo>
                  <a:lnTo>
                    <a:pt x="6048" y="24"/>
                  </a:lnTo>
                  <a:lnTo>
                    <a:pt x="6065" y="16"/>
                  </a:lnTo>
                  <a:lnTo>
                    <a:pt x="6081" y="32"/>
                  </a:lnTo>
                  <a:lnTo>
                    <a:pt x="6097" y="20"/>
                  </a:lnTo>
                  <a:lnTo>
                    <a:pt x="6114" y="20"/>
                  </a:lnTo>
                  <a:lnTo>
                    <a:pt x="6130" y="24"/>
                  </a:lnTo>
                  <a:lnTo>
                    <a:pt x="6146" y="28"/>
                  </a:lnTo>
                  <a:lnTo>
                    <a:pt x="6163" y="12"/>
                  </a:lnTo>
                  <a:lnTo>
                    <a:pt x="6179" y="20"/>
                  </a:lnTo>
                  <a:lnTo>
                    <a:pt x="6200" y="20"/>
                  </a:lnTo>
                  <a:lnTo>
                    <a:pt x="6216" y="20"/>
                  </a:lnTo>
                  <a:lnTo>
                    <a:pt x="6232" y="24"/>
                  </a:lnTo>
                  <a:lnTo>
                    <a:pt x="6249" y="28"/>
                  </a:lnTo>
                  <a:lnTo>
                    <a:pt x="6265" y="37"/>
                  </a:lnTo>
                  <a:lnTo>
                    <a:pt x="6281" y="16"/>
                  </a:lnTo>
                </a:path>
              </a:pathLst>
            </a:custGeom>
            <a:noFill/>
            <a:ln w="5080">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65" name="Freeform 12">
              <a:extLst>
                <a:ext uri="{FF2B5EF4-FFF2-40B4-BE49-F238E27FC236}">
                  <a16:creationId xmlns:a16="http://schemas.microsoft.com/office/drawing/2014/main" id="{B9E4D1E2-AE51-48BF-8559-34442A72D14B}"/>
                </a:ext>
              </a:extLst>
            </p:cNvPr>
            <p:cNvSpPr>
              <a:spLocks/>
            </p:cNvSpPr>
            <p:nvPr/>
          </p:nvSpPr>
          <p:spPr bwMode="auto">
            <a:xfrm>
              <a:off x="1233" y="2233"/>
              <a:ext cx="3815" cy="1365"/>
            </a:xfrm>
            <a:custGeom>
              <a:avLst/>
              <a:gdLst>
                <a:gd name="T0" fmla="*/ 1 w 6281"/>
                <a:gd name="T1" fmla="*/ 3 h 1604"/>
                <a:gd name="T2" fmla="*/ 1 w 6281"/>
                <a:gd name="T3" fmla="*/ 3 h 1604"/>
                <a:gd name="T4" fmla="*/ 1 w 6281"/>
                <a:gd name="T5" fmla="*/ 3 h 1604"/>
                <a:gd name="T6" fmla="*/ 1 w 6281"/>
                <a:gd name="T7" fmla="*/ 3 h 1604"/>
                <a:gd name="T8" fmla="*/ 1 w 6281"/>
                <a:gd name="T9" fmla="*/ 118 h 1604"/>
                <a:gd name="T10" fmla="*/ 1 w 6281"/>
                <a:gd name="T11" fmla="*/ 34 h 1604"/>
                <a:gd name="T12" fmla="*/ 1 w 6281"/>
                <a:gd name="T13" fmla="*/ 16 h 1604"/>
                <a:gd name="T14" fmla="*/ 1 w 6281"/>
                <a:gd name="T15" fmla="*/ 14 h 1604"/>
                <a:gd name="T16" fmla="*/ 1 w 6281"/>
                <a:gd name="T17" fmla="*/ 21 h 1604"/>
                <a:gd name="T18" fmla="*/ 1 w 6281"/>
                <a:gd name="T19" fmla="*/ 14 h 1604"/>
                <a:gd name="T20" fmla="*/ 1 w 6281"/>
                <a:gd name="T21" fmla="*/ 14 h 1604"/>
                <a:gd name="T22" fmla="*/ 2 w 6281"/>
                <a:gd name="T23" fmla="*/ 14 h 1604"/>
                <a:gd name="T24" fmla="*/ 2 w 6281"/>
                <a:gd name="T25" fmla="*/ 16 h 1604"/>
                <a:gd name="T26" fmla="*/ 2 w 6281"/>
                <a:gd name="T27" fmla="*/ 15 h 1604"/>
                <a:gd name="T28" fmla="*/ 2 w 6281"/>
                <a:gd name="T29" fmla="*/ 14 h 1604"/>
                <a:gd name="T30" fmla="*/ 2 w 6281"/>
                <a:gd name="T31" fmla="*/ 14 h 1604"/>
                <a:gd name="T32" fmla="*/ 2 w 6281"/>
                <a:gd name="T33" fmla="*/ 14 h 1604"/>
                <a:gd name="T34" fmla="*/ 2 w 6281"/>
                <a:gd name="T35" fmla="*/ 14 h 1604"/>
                <a:gd name="T36" fmla="*/ 3 w 6281"/>
                <a:gd name="T37" fmla="*/ 14 h 1604"/>
                <a:gd name="T38" fmla="*/ 3 w 6281"/>
                <a:gd name="T39" fmla="*/ 14 h 1604"/>
                <a:gd name="T40" fmla="*/ 3 w 6281"/>
                <a:gd name="T41" fmla="*/ 12 h 1604"/>
                <a:gd name="T42" fmla="*/ 3 w 6281"/>
                <a:gd name="T43" fmla="*/ 14 h 1604"/>
                <a:gd name="T44" fmla="*/ 4 w 6281"/>
                <a:gd name="T45" fmla="*/ 14 h 1604"/>
                <a:gd name="T46" fmla="*/ 4 w 6281"/>
                <a:gd name="T47" fmla="*/ 14 h 1604"/>
                <a:gd name="T48" fmla="*/ 4 w 6281"/>
                <a:gd name="T49" fmla="*/ 12 h 1604"/>
                <a:gd name="T50" fmla="*/ 4 w 6281"/>
                <a:gd name="T51" fmla="*/ 9 h 1604"/>
                <a:gd name="T52" fmla="*/ 4 w 6281"/>
                <a:gd name="T53" fmla="*/ 6 h 1604"/>
                <a:gd name="T54" fmla="*/ 4 w 6281"/>
                <a:gd name="T55" fmla="*/ 6 h 1604"/>
                <a:gd name="T56" fmla="*/ 4 w 6281"/>
                <a:gd name="T57" fmla="*/ 5 h 1604"/>
                <a:gd name="T58" fmla="*/ 5 w 6281"/>
                <a:gd name="T59" fmla="*/ 3 h 1604"/>
                <a:gd name="T60" fmla="*/ 5 w 6281"/>
                <a:gd name="T61" fmla="*/ 5 h 1604"/>
                <a:gd name="T62" fmla="*/ 5 w 6281"/>
                <a:gd name="T63" fmla="*/ 5 h 1604"/>
                <a:gd name="T64" fmla="*/ 5 w 6281"/>
                <a:gd name="T65" fmla="*/ 192 h 1604"/>
                <a:gd name="T66" fmla="*/ 5 w 6281"/>
                <a:gd name="T67" fmla="*/ 52 h 1604"/>
                <a:gd name="T68" fmla="*/ 5 w 6281"/>
                <a:gd name="T69" fmla="*/ 22 h 1604"/>
                <a:gd name="T70" fmla="*/ 5 w 6281"/>
                <a:gd name="T71" fmla="*/ 14 h 1604"/>
                <a:gd name="T72" fmla="*/ 6 w 6281"/>
                <a:gd name="T73" fmla="*/ 10 h 1604"/>
                <a:gd name="T74" fmla="*/ 6 w 6281"/>
                <a:gd name="T75" fmla="*/ 10 h 1604"/>
                <a:gd name="T76" fmla="*/ 6 w 6281"/>
                <a:gd name="T77" fmla="*/ 9 h 1604"/>
                <a:gd name="T78" fmla="*/ 6 w 6281"/>
                <a:gd name="T79" fmla="*/ 10 h 1604"/>
                <a:gd name="T80" fmla="*/ 7 w 6281"/>
                <a:gd name="T81" fmla="*/ 12 h 1604"/>
                <a:gd name="T82" fmla="*/ 7 w 6281"/>
                <a:gd name="T83" fmla="*/ 14 h 1604"/>
                <a:gd name="T84" fmla="*/ 7 w 6281"/>
                <a:gd name="T85" fmla="*/ 12 h 1604"/>
                <a:gd name="T86" fmla="*/ 7 w 6281"/>
                <a:gd name="T87" fmla="*/ 12 h 1604"/>
                <a:gd name="T88" fmla="*/ 7 w 6281"/>
                <a:gd name="T89" fmla="*/ 12 h 1604"/>
                <a:gd name="T90" fmla="*/ 7 w 6281"/>
                <a:gd name="T91" fmla="*/ 12 h 1604"/>
                <a:gd name="T92" fmla="*/ 7 w 6281"/>
                <a:gd name="T93" fmla="*/ 10 h 1604"/>
                <a:gd name="T94" fmla="*/ 7 w 6281"/>
                <a:gd name="T95" fmla="*/ 10 h 1604"/>
                <a:gd name="T96" fmla="*/ 7 w 6281"/>
                <a:gd name="T97" fmla="*/ 10 h 1604"/>
                <a:gd name="T98" fmla="*/ 8 w 6281"/>
                <a:gd name="T99" fmla="*/ 9 h 1604"/>
                <a:gd name="T100" fmla="*/ 8 w 6281"/>
                <a:gd name="T101" fmla="*/ 10 h 1604"/>
                <a:gd name="T102" fmla="*/ 8 w 6281"/>
                <a:gd name="T103" fmla="*/ 10 h 1604"/>
                <a:gd name="T104" fmla="*/ 8 w 6281"/>
                <a:gd name="T105" fmla="*/ 10 h 1604"/>
                <a:gd name="T106" fmla="*/ 8 w 6281"/>
                <a:gd name="T107" fmla="*/ 8 h 1604"/>
                <a:gd name="T108" fmla="*/ 9 w 6281"/>
                <a:gd name="T109" fmla="*/ 8 h 1604"/>
                <a:gd name="T110" fmla="*/ 9 w 6281"/>
                <a:gd name="T111" fmla="*/ 6 h 1604"/>
                <a:gd name="T112" fmla="*/ 9 w 6281"/>
                <a:gd name="T113" fmla="*/ 6 h 1604"/>
                <a:gd name="T114" fmla="*/ 9 w 6281"/>
                <a:gd name="T115" fmla="*/ 3 h 1604"/>
                <a:gd name="T116" fmla="*/ 9 w 6281"/>
                <a:gd name="T117" fmla="*/ 4 h 1604"/>
                <a:gd name="T118" fmla="*/ 9 w 6281"/>
                <a:gd name="T119" fmla="*/ 3 h 1604"/>
                <a:gd name="T120" fmla="*/ 10 w 6281"/>
                <a:gd name="T121" fmla="*/ 3 h 1604"/>
                <a:gd name="T122" fmla="*/ 10 w 6281"/>
                <a:gd name="T123" fmla="*/ 3 h 16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1"/>
                <a:gd name="T187" fmla="*/ 0 h 1604"/>
                <a:gd name="T188" fmla="*/ 6281 w 6281"/>
                <a:gd name="T189" fmla="*/ 1604 h 16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1" h="1604">
                  <a:moveTo>
                    <a:pt x="0" y="16"/>
                  </a:moveTo>
                  <a:lnTo>
                    <a:pt x="17" y="20"/>
                  </a:lnTo>
                  <a:lnTo>
                    <a:pt x="33" y="12"/>
                  </a:lnTo>
                  <a:lnTo>
                    <a:pt x="49" y="4"/>
                  </a:lnTo>
                  <a:lnTo>
                    <a:pt x="66" y="8"/>
                  </a:lnTo>
                  <a:lnTo>
                    <a:pt x="82" y="8"/>
                  </a:lnTo>
                  <a:lnTo>
                    <a:pt x="103" y="20"/>
                  </a:lnTo>
                  <a:lnTo>
                    <a:pt x="119" y="12"/>
                  </a:lnTo>
                  <a:lnTo>
                    <a:pt x="135" y="12"/>
                  </a:lnTo>
                  <a:lnTo>
                    <a:pt x="152" y="8"/>
                  </a:lnTo>
                  <a:lnTo>
                    <a:pt x="168" y="12"/>
                  </a:lnTo>
                  <a:lnTo>
                    <a:pt x="184" y="12"/>
                  </a:lnTo>
                  <a:lnTo>
                    <a:pt x="201" y="16"/>
                  </a:lnTo>
                  <a:lnTo>
                    <a:pt x="217" y="0"/>
                  </a:lnTo>
                  <a:lnTo>
                    <a:pt x="234" y="8"/>
                  </a:lnTo>
                  <a:lnTo>
                    <a:pt x="250" y="12"/>
                  </a:lnTo>
                  <a:lnTo>
                    <a:pt x="266" y="12"/>
                  </a:lnTo>
                  <a:lnTo>
                    <a:pt x="287" y="16"/>
                  </a:lnTo>
                  <a:lnTo>
                    <a:pt x="303" y="12"/>
                  </a:lnTo>
                  <a:lnTo>
                    <a:pt x="319" y="12"/>
                  </a:lnTo>
                  <a:lnTo>
                    <a:pt x="336" y="4"/>
                  </a:lnTo>
                  <a:lnTo>
                    <a:pt x="352" y="12"/>
                  </a:lnTo>
                  <a:lnTo>
                    <a:pt x="369" y="8"/>
                  </a:lnTo>
                  <a:lnTo>
                    <a:pt x="385" y="20"/>
                  </a:lnTo>
                  <a:lnTo>
                    <a:pt x="401" y="4"/>
                  </a:lnTo>
                  <a:lnTo>
                    <a:pt x="418" y="20"/>
                  </a:lnTo>
                  <a:lnTo>
                    <a:pt x="434" y="1330"/>
                  </a:lnTo>
                  <a:lnTo>
                    <a:pt x="454" y="1604"/>
                  </a:lnTo>
                  <a:lnTo>
                    <a:pt x="471" y="1269"/>
                  </a:lnTo>
                  <a:lnTo>
                    <a:pt x="487" y="962"/>
                  </a:lnTo>
                  <a:lnTo>
                    <a:pt x="504" y="741"/>
                  </a:lnTo>
                  <a:lnTo>
                    <a:pt x="520" y="581"/>
                  </a:lnTo>
                  <a:lnTo>
                    <a:pt x="536" y="462"/>
                  </a:lnTo>
                  <a:lnTo>
                    <a:pt x="553" y="372"/>
                  </a:lnTo>
                  <a:lnTo>
                    <a:pt x="569" y="319"/>
                  </a:lnTo>
                  <a:lnTo>
                    <a:pt x="585" y="274"/>
                  </a:lnTo>
                  <a:lnTo>
                    <a:pt x="602" y="213"/>
                  </a:lnTo>
                  <a:lnTo>
                    <a:pt x="618" y="176"/>
                  </a:lnTo>
                  <a:lnTo>
                    <a:pt x="639" y="160"/>
                  </a:lnTo>
                  <a:lnTo>
                    <a:pt x="655" y="143"/>
                  </a:lnTo>
                  <a:lnTo>
                    <a:pt x="671" y="135"/>
                  </a:lnTo>
                  <a:lnTo>
                    <a:pt x="688" y="135"/>
                  </a:lnTo>
                  <a:lnTo>
                    <a:pt x="704" y="135"/>
                  </a:lnTo>
                  <a:lnTo>
                    <a:pt x="720" y="119"/>
                  </a:lnTo>
                  <a:lnTo>
                    <a:pt x="737" y="115"/>
                  </a:lnTo>
                  <a:lnTo>
                    <a:pt x="753" y="123"/>
                  </a:lnTo>
                  <a:lnTo>
                    <a:pt x="770" y="119"/>
                  </a:lnTo>
                  <a:lnTo>
                    <a:pt x="786" y="106"/>
                  </a:lnTo>
                  <a:lnTo>
                    <a:pt x="802" y="106"/>
                  </a:lnTo>
                  <a:lnTo>
                    <a:pt x="823" y="111"/>
                  </a:lnTo>
                  <a:lnTo>
                    <a:pt x="839" y="119"/>
                  </a:lnTo>
                  <a:lnTo>
                    <a:pt x="856" y="135"/>
                  </a:lnTo>
                  <a:lnTo>
                    <a:pt x="872" y="172"/>
                  </a:lnTo>
                  <a:lnTo>
                    <a:pt x="888" y="168"/>
                  </a:lnTo>
                  <a:lnTo>
                    <a:pt x="905" y="151"/>
                  </a:lnTo>
                  <a:lnTo>
                    <a:pt x="921" y="139"/>
                  </a:lnTo>
                  <a:lnTo>
                    <a:pt x="937" y="143"/>
                  </a:lnTo>
                  <a:lnTo>
                    <a:pt x="954" y="127"/>
                  </a:lnTo>
                  <a:lnTo>
                    <a:pt x="970" y="131"/>
                  </a:lnTo>
                  <a:lnTo>
                    <a:pt x="991" y="119"/>
                  </a:lnTo>
                  <a:lnTo>
                    <a:pt x="1007" y="123"/>
                  </a:lnTo>
                  <a:lnTo>
                    <a:pt x="1023" y="127"/>
                  </a:lnTo>
                  <a:lnTo>
                    <a:pt x="1040" y="106"/>
                  </a:lnTo>
                  <a:lnTo>
                    <a:pt x="1056" y="115"/>
                  </a:lnTo>
                  <a:lnTo>
                    <a:pt x="1072" y="123"/>
                  </a:lnTo>
                  <a:lnTo>
                    <a:pt x="1089" y="115"/>
                  </a:lnTo>
                  <a:lnTo>
                    <a:pt x="1105" y="119"/>
                  </a:lnTo>
                  <a:lnTo>
                    <a:pt x="1121" y="131"/>
                  </a:lnTo>
                  <a:lnTo>
                    <a:pt x="1138" y="123"/>
                  </a:lnTo>
                  <a:lnTo>
                    <a:pt x="1154" y="115"/>
                  </a:lnTo>
                  <a:lnTo>
                    <a:pt x="1175" y="115"/>
                  </a:lnTo>
                  <a:lnTo>
                    <a:pt x="1191" y="119"/>
                  </a:lnTo>
                  <a:lnTo>
                    <a:pt x="1207" y="115"/>
                  </a:lnTo>
                  <a:lnTo>
                    <a:pt x="1224" y="115"/>
                  </a:lnTo>
                  <a:lnTo>
                    <a:pt x="1240" y="106"/>
                  </a:lnTo>
                  <a:lnTo>
                    <a:pt x="1257" y="123"/>
                  </a:lnTo>
                  <a:lnTo>
                    <a:pt x="1273" y="123"/>
                  </a:lnTo>
                  <a:lnTo>
                    <a:pt x="1289" y="127"/>
                  </a:lnTo>
                  <a:lnTo>
                    <a:pt x="1306" y="135"/>
                  </a:lnTo>
                  <a:lnTo>
                    <a:pt x="1322" y="119"/>
                  </a:lnTo>
                  <a:lnTo>
                    <a:pt x="1338" y="115"/>
                  </a:lnTo>
                  <a:lnTo>
                    <a:pt x="1359" y="106"/>
                  </a:lnTo>
                  <a:lnTo>
                    <a:pt x="1375" y="106"/>
                  </a:lnTo>
                  <a:lnTo>
                    <a:pt x="1392" y="123"/>
                  </a:lnTo>
                  <a:lnTo>
                    <a:pt x="1408" y="127"/>
                  </a:lnTo>
                  <a:lnTo>
                    <a:pt x="1424" y="119"/>
                  </a:lnTo>
                  <a:lnTo>
                    <a:pt x="1441" y="131"/>
                  </a:lnTo>
                  <a:lnTo>
                    <a:pt x="1457" y="127"/>
                  </a:lnTo>
                  <a:lnTo>
                    <a:pt x="1473" y="111"/>
                  </a:lnTo>
                  <a:lnTo>
                    <a:pt x="1490" y="119"/>
                  </a:lnTo>
                  <a:lnTo>
                    <a:pt x="1506" y="106"/>
                  </a:lnTo>
                  <a:lnTo>
                    <a:pt x="1523" y="106"/>
                  </a:lnTo>
                  <a:lnTo>
                    <a:pt x="1543" y="106"/>
                  </a:lnTo>
                  <a:lnTo>
                    <a:pt x="1559" y="111"/>
                  </a:lnTo>
                  <a:lnTo>
                    <a:pt x="1576" y="119"/>
                  </a:lnTo>
                  <a:lnTo>
                    <a:pt x="1592" y="119"/>
                  </a:lnTo>
                  <a:lnTo>
                    <a:pt x="1608" y="119"/>
                  </a:lnTo>
                  <a:lnTo>
                    <a:pt x="1625" y="115"/>
                  </a:lnTo>
                  <a:lnTo>
                    <a:pt x="1641" y="106"/>
                  </a:lnTo>
                  <a:lnTo>
                    <a:pt x="1658" y="111"/>
                  </a:lnTo>
                  <a:lnTo>
                    <a:pt x="1674" y="123"/>
                  </a:lnTo>
                  <a:lnTo>
                    <a:pt x="1690" y="119"/>
                  </a:lnTo>
                  <a:lnTo>
                    <a:pt x="1711" y="115"/>
                  </a:lnTo>
                  <a:lnTo>
                    <a:pt x="1727" y="106"/>
                  </a:lnTo>
                  <a:lnTo>
                    <a:pt x="1743" y="123"/>
                  </a:lnTo>
                  <a:lnTo>
                    <a:pt x="1760" y="115"/>
                  </a:lnTo>
                  <a:lnTo>
                    <a:pt x="1776" y="119"/>
                  </a:lnTo>
                  <a:lnTo>
                    <a:pt x="1793" y="119"/>
                  </a:lnTo>
                  <a:lnTo>
                    <a:pt x="1809" y="127"/>
                  </a:lnTo>
                  <a:lnTo>
                    <a:pt x="1825" y="123"/>
                  </a:lnTo>
                  <a:lnTo>
                    <a:pt x="1842" y="115"/>
                  </a:lnTo>
                  <a:lnTo>
                    <a:pt x="1858" y="111"/>
                  </a:lnTo>
                  <a:lnTo>
                    <a:pt x="1874" y="106"/>
                  </a:lnTo>
                  <a:lnTo>
                    <a:pt x="1895" y="106"/>
                  </a:lnTo>
                  <a:lnTo>
                    <a:pt x="1911" y="106"/>
                  </a:lnTo>
                  <a:lnTo>
                    <a:pt x="1928" y="102"/>
                  </a:lnTo>
                  <a:lnTo>
                    <a:pt x="1944" y="106"/>
                  </a:lnTo>
                  <a:lnTo>
                    <a:pt x="1960" y="90"/>
                  </a:lnTo>
                  <a:lnTo>
                    <a:pt x="1977" y="106"/>
                  </a:lnTo>
                  <a:lnTo>
                    <a:pt x="1993" y="111"/>
                  </a:lnTo>
                  <a:lnTo>
                    <a:pt x="2009" y="106"/>
                  </a:lnTo>
                  <a:lnTo>
                    <a:pt x="2026" y="102"/>
                  </a:lnTo>
                  <a:lnTo>
                    <a:pt x="2042" y="98"/>
                  </a:lnTo>
                  <a:lnTo>
                    <a:pt x="2059" y="98"/>
                  </a:lnTo>
                  <a:lnTo>
                    <a:pt x="2079" y="102"/>
                  </a:lnTo>
                  <a:lnTo>
                    <a:pt x="2095" y="90"/>
                  </a:lnTo>
                  <a:lnTo>
                    <a:pt x="2112" y="98"/>
                  </a:lnTo>
                  <a:lnTo>
                    <a:pt x="2128" y="98"/>
                  </a:lnTo>
                  <a:lnTo>
                    <a:pt x="2144" y="106"/>
                  </a:lnTo>
                  <a:lnTo>
                    <a:pt x="2161" y="106"/>
                  </a:lnTo>
                  <a:lnTo>
                    <a:pt x="2177" y="111"/>
                  </a:lnTo>
                  <a:lnTo>
                    <a:pt x="2194" y="106"/>
                  </a:lnTo>
                  <a:lnTo>
                    <a:pt x="2210" y="98"/>
                  </a:lnTo>
                  <a:lnTo>
                    <a:pt x="2226" y="102"/>
                  </a:lnTo>
                  <a:lnTo>
                    <a:pt x="2247" y="106"/>
                  </a:lnTo>
                  <a:lnTo>
                    <a:pt x="2263" y="106"/>
                  </a:lnTo>
                  <a:lnTo>
                    <a:pt x="2280" y="106"/>
                  </a:lnTo>
                  <a:lnTo>
                    <a:pt x="2296" y="106"/>
                  </a:lnTo>
                  <a:lnTo>
                    <a:pt x="2312" y="106"/>
                  </a:lnTo>
                  <a:lnTo>
                    <a:pt x="2329" y="102"/>
                  </a:lnTo>
                  <a:lnTo>
                    <a:pt x="2345" y="102"/>
                  </a:lnTo>
                  <a:lnTo>
                    <a:pt x="2361" y="111"/>
                  </a:lnTo>
                  <a:lnTo>
                    <a:pt x="2378" y="106"/>
                  </a:lnTo>
                  <a:lnTo>
                    <a:pt x="2394" y="106"/>
                  </a:lnTo>
                  <a:lnTo>
                    <a:pt x="2410" y="86"/>
                  </a:lnTo>
                  <a:lnTo>
                    <a:pt x="2431" y="106"/>
                  </a:lnTo>
                  <a:lnTo>
                    <a:pt x="2447" y="102"/>
                  </a:lnTo>
                  <a:lnTo>
                    <a:pt x="2464" y="98"/>
                  </a:lnTo>
                  <a:lnTo>
                    <a:pt x="2480" y="102"/>
                  </a:lnTo>
                  <a:lnTo>
                    <a:pt x="2496" y="102"/>
                  </a:lnTo>
                  <a:lnTo>
                    <a:pt x="2513" y="106"/>
                  </a:lnTo>
                  <a:lnTo>
                    <a:pt x="2529" y="78"/>
                  </a:lnTo>
                  <a:lnTo>
                    <a:pt x="2545" y="90"/>
                  </a:lnTo>
                  <a:lnTo>
                    <a:pt x="2562" y="74"/>
                  </a:lnTo>
                  <a:lnTo>
                    <a:pt x="2578" y="70"/>
                  </a:lnTo>
                  <a:lnTo>
                    <a:pt x="2595" y="70"/>
                  </a:lnTo>
                  <a:lnTo>
                    <a:pt x="2615" y="61"/>
                  </a:lnTo>
                  <a:lnTo>
                    <a:pt x="2631" y="57"/>
                  </a:lnTo>
                  <a:lnTo>
                    <a:pt x="2648" y="53"/>
                  </a:lnTo>
                  <a:lnTo>
                    <a:pt x="2664" y="66"/>
                  </a:lnTo>
                  <a:lnTo>
                    <a:pt x="2681" y="57"/>
                  </a:lnTo>
                  <a:lnTo>
                    <a:pt x="2697" y="41"/>
                  </a:lnTo>
                  <a:lnTo>
                    <a:pt x="2713" y="45"/>
                  </a:lnTo>
                  <a:lnTo>
                    <a:pt x="2730" y="45"/>
                  </a:lnTo>
                  <a:lnTo>
                    <a:pt x="2746" y="45"/>
                  </a:lnTo>
                  <a:lnTo>
                    <a:pt x="2762" y="45"/>
                  </a:lnTo>
                  <a:lnTo>
                    <a:pt x="2779" y="33"/>
                  </a:lnTo>
                  <a:lnTo>
                    <a:pt x="2799" y="41"/>
                  </a:lnTo>
                  <a:lnTo>
                    <a:pt x="2816" y="45"/>
                  </a:lnTo>
                  <a:lnTo>
                    <a:pt x="2832" y="37"/>
                  </a:lnTo>
                  <a:lnTo>
                    <a:pt x="2848" y="41"/>
                  </a:lnTo>
                  <a:lnTo>
                    <a:pt x="2865" y="45"/>
                  </a:lnTo>
                  <a:lnTo>
                    <a:pt x="2881" y="25"/>
                  </a:lnTo>
                  <a:lnTo>
                    <a:pt x="2897" y="37"/>
                  </a:lnTo>
                  <a:lnTo>
                    <a:pt x="2914" y="41"/>
                  </a:lnTo>
                  <a:lnTo>
                    <a:pt x="2930" y="33"/>
                  </a:lnTo>
                  <a:lnTo>
                    <a:pt x="2947" y="45"/>
                  </a:lnTo>
                  <a:lnTo>
                    <a:pt x="2967" y="33"/>
                  </a:lnTo>
                  <a:lnTo>
                    <a:pt x="2983" y="25"/>
                  </a:lnTo>
                  <a:lnTo>
                    <a:pt x="3000" y="29"/>
                  </a:lnTo>
                  <a:lnTo>
                    <a:pt x="3016" y="37"/>
                  </a:lnTo>
                  <a:lnTo>
                    <a:pt x="3032" y="37"/>
                  </a:lnTo>
                  <a:lnTo>
                    <a:pt x="3049" y="29"/>
                  </a:lnTo>
                  <a:lnTo>
                    <a:pt x="3065" y="20"/>
                  </a:lnTo>
                  <a:lnTo>
                    <a:pt x="3082" y="33"/>
                  </a:lnTo>
                  <a:lnTo>
                    <a:pt x="3098" y="37"/>
                  </a:lnTo>
                  <a:lnTo>
                    <a:pt x="3114" y="29"/>
                  </a:lnTo>
                  <a:lnTo>
                    <a:pt x="3131" y="37"/>
                  </a:lnTo>
                  <a:lnTo>
                    <a:pt x="3151" y="29"/>
                  </a:lnTo>
                  <a:lnTo>
                    <a:pt x="3167" y="29"/>
                  </a:lnTo>
                  <a:lnTo>
                    <a:pt x="3184" y="33"/>
                  </a:lnTo>
                  <a:lnTo>
                    <a:pt x="3200" y="37"/>
                  </a:lnTo>
                  <a:lnTo>
                    <a:pt x="3217" y="41"/>
                  </a:lnTo>
                  <a:lnTo>
                    <a:pt x="3233" y="33"/>
                  </a:lnTo>
                  <a:lnTo>
                    <a:pt x="3249" y="33"/>
                  </a:lnTo>
                  <a:lnTo>
                    <a:pt x="3266" y="33"/>
                  </a:lnTo>
                  <a:lnTo>
                    <a:pt x="3282" y="863"/>
                  </a:lnTo>
                  <a:lnTo>
                    <a:pt x="3298" y="1559"/>
                  </a:lnTo>
                  <a:lnTo>
                    <a:pt x="3315" y="1289"/>
                  </a:lnTo>
                  <a:lnTo>
                    <a:pt x="3335" y="1007"/>
                  </a:lnTo>
                  <a:lnTo>
                    <a:pt x="3352" y="794"/>
                  </a:lnTo>
                  <a:lnTo>
                    <a:pt x="3368" y="630"/>
                  </a:lnTo>
                  <a:lnTo>
                    <a:pt x="3384" y="528"/>
                  </a:lnTo>
                  <a:lnTo>
                    <a:pt x="3401" y="430"/>
                  </a:lnTo>
                  <a:lnTo>
                    <a:pt x="3417" y="364"/>
                  </a:lnTo>
                  <a:lnTo>
                    <a:pt x="3433" y="295"/>
                  </a:lnTo>
                  <a:lnTo>
                    <a:pt x="3450" y="262"/>
                  </a:lnTo>
                  <a:lnTo>
                    <a:pt x="3466" y="225"/>
                  </a:lnTo>
                  <a:lnTo>
                    <a:pt x="3483" y="201"/>
                  </a:lnTo>
                  <a:lnTo>
                    <a:pt x="3503" y="188"/>
                  </a:lnTo>
                  <a:lnTo>
                    <a:pt x="3519" y="160"/>
                  </a:lnTo>
                  <a:lnTo>
                    <a:pt x="3536" y="147"/>
                  </a:lnTo>
                  <a:lnTo>
                    <a:pt x="3552" y="127"/>
                  </a:lnTo>
                  <a:lnTo>
                    <a:pt x="3568" y="131"/>
                  </a:lnTo>
                  <a:lnTo>
                    <a:pt x="3585" y="111"/>
                  </a:lnTo>
                  <a:lnTo>
                    <a:pt x="3601" y="106"/>
                  </a:lnTo>
                  <a:lnTo>
                    <a:pt x="3618" y="102"/>
                  </a:lnTo>
                  <a:lnTo>
                    <a:pt x="3634" y="98"/>
                  </a:lnTo>
                  <a:lnTo>
                    <a:pt x="3650" y="90"/>
                  </a:lnTo>
                  <a:lnTo>
                    <a:pt x="3667" y="90"/>
                  </a:lnTo>
                  <a:lnTo>
                    <a:pt x="3687" y="90"/>
                  </a:lnTo>
                  <a:lnTo>
                    <a:pt x="3704" y="86"/>
                  </a:lnTo>
                  <a:lnTo>
                    <a:pt x="3720" y="78"/>
                  </a:lnTo>
                  <a:lnTo>
                    <a:pt x="3736" y="74"/>
                  </a:lnTo>
                  <a:lnTo>
                    <a:pt x="3753" y="90"/>
                  </a:lnTo>
                  <a:lnTo>
                    <a:pt x="3769" y="74"/>
                  </a:lnTo>
                  <a:lnTo>
                    <a:pt x="3785" y="94"/>
                  </a:lnTo>
                  <a:lnTo>
                    <a:pt x="3802" y="82"/>
                  </a:lnTo>
                  <a:lnTo>
                    <a:pt x="3818" y="86"/>
                  </a:lnTo>
                  <a:lnTo>
                    <a:pt x="3834" y="70"/>
                  </a:lnTo>
                  <a:lnTo>
                    <a:pt x="3851" y="82"/>
                  </a:lnTo>
                  <a:lnTo>
                    <a:pt x="3871" y="78"/>
                  </a:lnTo>
                  <a:lnTo>
                    <a:pt x="3888" y="78"/>
                  </a:lnTo>
                  <a:lnTo>
                    <a:pt x="3904" y="74"/>
                  </a:lnTo>
                  <a:lnTo>
                    <a:pt x="3920" y="74"/>
                  </a:lnTo>
                  <a:lnTo>
                    <a:pt x="3937" y="86"/>
                  </a:lnTo>
                  <a:lnTo>
                    <a:pt x="3953" y="74"/>
                  </a:lnTo>
                  <a:lnTo>
                    <a:pt x="3970" y="86"/>
                  </a:lnTo>
                  <a:lnTo>
                    <a:pt x="3986" y="74"/>
                  </a:lnTo>
                  <a:lnTo>
                    <a:pt x="4002" y="78"/>
                  </a:lnTo>
                  <a:lnTo>
                    <a:pt x="4019" y="66"/>
                  </a:lnTo>
                  <a:lnTo>
                    <a:pt x="4035" y="86"/>
                  </a:lnTo>
                  <a:lnTo>
                    <a:pt x="4055" y="78"/>
                  </a:lnTo>
                  <a:lnTo>
                    <a:pt x="4072" y="74"/>
                  </a:lnTo>
                  <a:lnTo>
                    <a:pt x="4088" y="78"/>
                  </a:lnTo>
                  <a:lnTo>
                    <a:pt x="4105" y="94"/>
                  </a:lnTo>
                  <a:lnTo>
                    <a:pt x="4121" y="131"/>
                  </a:lnTo>
                  <a:lnTo>
                    <a:pt x="4137" y="119"/>
                  </a:lnTo>
                  <a:lnTo>
                    <a:pt x="4154" y="131"/>
                  </a:lnTo>
                  <a:lnTo>
                    <a:pt x="4170" y="119"/>
                  </a:lnTo>
                  <a:lnTo>
                    <a:pt x="4186" y="111"/>
                  </a:lnTo>
                  <a:lnTo>
                    <a:pt x="4203" y="106"/>
                  </a:lnTo>
                  <a:lnTo>
                    <a:pt x="4223" y="106"/>
                  </a:lnTo>
                  <a:lnTo>
                    <a:pt x="4240" y="106"/>
                  </a:lnTo>
                  <a:lnTo>
                    <a:pt x="4256" y="98"/>
                  </a:lnTo>
                  <a:lnTo>
                    <a:pt x="4272" y="106"/>
                  </a:lnTo>
                  <a:lnTo>
                    <a:pt x="4289" y="102"/>
                  </a:lnTo>
                  <a:lnTo>
                    <a:pt x="4305" y="102"/>
                  </a:lnTo>
                  <a:lnTo>
                    <a:pt x="4321" y="98"/>
                  </a:lnTo>
                  <a:lnTo>
                    <a:pt x="4338" y="102"/>
                  </a:lnTo>
                  <a:lnTo>
                    <a:pt x="4354" y="106"/>
                  </a:lnTo>
                  <a:lnTo>
                    <a:pt x="4371" y="94"/>
                  </a:lnTo>
                  <a:lnTo>
                    <a:pt x="4387" y="86"/>
                  </a:lnTo>
                  <a:lnTo>
                    <a:pt x="4407" y="90"/>
                  </a:lnTo>
                  <a:lnTo>
                    <a:pt x="4424" y="94"/>
                  </a:lnTo>
                  <a:lnTo>
                    <a:pt x="4440" y="82"/>
                  </a:lnTo>
                  <a:lnTo>
                    <a:pt x="4456" y="90"/>
                  </a:lnTo>
                  <a:lnTo>
                    <a:pt x="4473" y="94"/>
                  </a:lnTo>
                  <a:lnTo>
                    <a:pt x="4489" y="90"/>
                  </a:lnTo>
                  <a:lnTo>
                    <a:pt x="4506" y="90"/>
                  </a:lnTo>
                  <a:lnTo>
                    <a:pt x="4522" y="102"/>
                  </a:lnTo>
                  <a:lnTo>
                    <a:pt x="4538" y="94"/>
                  </a:lnTo>
                  <a:lnTo>
                    <a:pt x="4555" y="86"/>
                  </a:lnTo>
                  <a:lnTo>
                    <a:pt x="4571" y="74"/>
                  </a:lnTo>
                  <a:lnTo>
                    <a:pt x="4591" y="90"/>
                  </a:lnTo>
                  <a:lnTo>
                    <a:pt x="4608" y="90"/>
                  </a:lnTo>
                  <a:lnTo>
                    <a:pt x="4624" y="98"/>
                  </a:lnTo>
                  <a:lnTo>
                    <a:pt x="4641" y="98"/>
                  </a:lnTo>
                  <a:lnTo>
                    <a:pt x="4657" y="82"/>
                  </a:lnTo>
                  <a:lnTo>
                    <a:pt x="4673" y="82"/>
                  </a:lnTo>
                  <a:lnTo>
                    <a:pt x="4690" y="70"/>
                  </a:lnTo>
                  <a:lnTo>
                    <a:pt x="4706" y="82"/>
                  </a:lnTo>
                  <a:lnTo>
                    <a:pt x="4722" y="78"/>
                  </a:lnTo>
                  <a:lnTo>
                    <a:pt x="4739" y="86"/>
                  </a:lnTo>
                  <a:lnTo>
                    <a:pt x="4759" y="86"/>
                  </a:lnTo>
                  <a:lnTo>
                    <a:pt x="4776" y="78"/>
                  </a:lnTo>
                  <a:lnTo>
                    <a:pt x="4792" y="82"/>
                  </a:lnTo>
                  <a:lnTo>
                    <a:pt x="4808" y="82"/>
                  </a:lnTo>
                  <a:lnTo>
                    <a:pt x="4825" y="98"/>
                  </a:lnTo>
                  <a:lnTo>
                    <a:pt x="4841" y="94"/>
                  </a:lnTo>
                  <a:lnTo>
                    <a:pt x="4857" y="78"/>
                  </a:lnTo>
                  <a:lnTo>
                    <a:pt x="4874" y="78"/>
                  </a:lnTo>
                  <a:lnTo>
                    <a:pt x="4890" y="94"/>
                  </a:lnTo>
                  <a:lnTo>
                    <a:pt x="4907" y="82"/>
                  </a:lnTo>
                  <a:lnTo>
                    <a:pt x="4923" y="82"/>
                  </a:lnTo>
                  <a:lnTo>
                    <a:pt x="4943" y="78"/>
                  </a:lnTo>
                  <a:lnTo>
                    <a:pt x="4960" y="90"/>
                  </a:lnTo>
                  <a:lnTo>
                    <a:pt x="4976" y="74"/>
                  </a:lnTo>
                  <a:lnTo>
                    <a:pt x="4993" y="70"/>
                  </a:lnTo>
                  <a:lnTo>
                    <a:pt x="5009" y="74"/>
                  </a:lnTo>
                  <a:lnTo>
                    <a:pt x="5025" y="82"/>
                  </a:lnTo>
                  <a:lnTo>
                    <a:pt x="5042" y="74"/>
                  </a:lnTo>
                  <a:lnTo>
                    <a:pt x="5058" y="78"/>
                  </a:lnTo>
                  <a:lnTo>
                    <a:pt x="5074" y="86"/>
                  </a:lnTo>
                  <a:lnTo>
                    <a:pt x="5091" y="86"/>
                  </a:lnTo>
                  <a:lnTo>
                    <a:pt x="5107" y="78"/>
                  </a:lnTo>
                  <a:lnTo>
                    <a:pt x="5128" y="70"/>
                  </a:lnTo>
                  <a:lnTo>
                    <a:pt x="5144" y="78"/>
                  </a:lnTo>
                  <a:lnTo>
                    <a:pt x="5160" y="66"/>
                  </a:lnTo>
                  <a:lnTo>
                    <a:pt x="5177" y="78"/>
                  </a:lnTo>
                  <a:lnTo>
                    <a:pt x="5193" y="70"/>
                  </a:lnTo>
                  <a:lnTo>
                    <a:pt x="5209" y="78"/>
                  </a:lnTo>
                  <a:lnTo>
                    <a:pt x="5226" y="70"/>
                  </a:lnTo>
                  <a:lnTo>
                    <a:pt x="5242" y="61"/>
                  </a:lnTo>
                  <a:lnTo>
                    <a:pt x="5258" y="74"/>
                  </a:lnTo>
                  <a:lnTo>
                    <a:pt x="5275" y="78"/>
                  </a:lnTo>
                  <a:lnTo>
                    <a:pt x="5291" y="82"/>
                  </a:lnTo>
                  <a:lnTo>
                    <a:pt x="5312" y="78"/>
                  </a:lnTo>
                  <a:lnTo>
                    <a:pt x="5328" y="86"/>
                  </a:lnTo>
                  <a:lnTo>
                    <a:pt x="5344" y="70"/>
                  </a:lnTo>
                  <a:lnTo>
                    <a:pt x="5361" y="86"/>
                  </a:lnTo>
                  <a:lnTo>
                    <a:pt x="5377" y="78"/>
                  </a:lnTo>
                  <a:lnTo>
                    <a:pt x="5394" y="74"/>
                  </a:lnTo>
                  <a:lnTo>
                    <a:pt x="5410" y="57"/>
                  </a:lnTo>
                  <a:lnTo>
                    <a:pt x="5426" y="53"/>
                  </a:lnTo>
                  <a:lnTo>
                    <a:pt x="5443" y="57"/>
                  </a:lnTo>
                  <a:lnTo>
                    <a:pt x="5459" y="57"/>
                  </a:lnTo>
                  <a:lnTo>
                    <a:pt x="5479" y="53"/>
                  </a:lnTo>
                  <a:lnTo>
                    <a:pt x="5496" y="66"/>
                  </a:lnTo>
                  <a:lnTo>
                    <a:pt x="5512" y="57"/>
                  </a:lnTo>
                  <a:lnTo>
                    <a:pt x="5529" y="53"/>
                  </a:lnTo>
                  <a:lnTo>
                    <a:pt x="5545" y="53"/>
                  </a:lnTo>
                  <a:lnTo>
                    <a:pt x="5561" y="45"/>
                  </a:lnTo>
                  <a:lnTo>
                    <a:pt x="5578" y="49"/>
                  </a:lnTo>
                  <a:lnTo>
                    <a:pt x="5594" y="45"/>
                  </a:lnTo>
                  <a:lnTo>
                    <a:pt x="5610" y="45"/>
                  </a:lnTo>
                  <a:lnTo>
                    <a:pt x="5627" y="45"/>
                  </a:lnTo>
                  <a:lnTo>
                    <a:pt x="5643" y="45"/>
                  </a:lnTo>
                  <a:lnTo>
                    <a:pt x="5664" y="45"/>
                  </a:lnTo>
                  <a:lnTo>
                    <a:pt x="5680" y="45"/>
                  </a:lnTo>
                  <a:lnTo>
                    <a:pt x="5696" y="41"/>
                  </a:lnTo>
                  <a:lnTo>
                    <a:pt x="5713" y="41"/>
                  </a:lnTo>
                  <a:lnTo>
                    <a:pt x="5729" y="45"/>
                  </a:lnTo>
                  <a:lnTo>
                    <a:pt x="5745" y="37"/>
                  </a:lnTo>
                  <a:lnTo>
                    <a:pt x="5762" y="45"/>
                  </a:lnTo>
                  <a:lnTo>
                    <a:pt x="5778" y="41"/>
                  </a:lnTo>
                  <a:lnTo>
                    <a:pt x="5795" y="41"/>
                  </a:lnTo>
                  <a:lnTo>
                    <a:pt x="5811" y="29"/>
                  </a:lnTo>
                  <a:lnTo>
                    <a:pt x="5827" y="37"/>
                  </a:lnTo>
                  <a:lnTo>
                    <a:pt x="5848" y="37"/>
                  </a:lnTo>
                  <a:lnTo>
                    <a:pt x="5864" y="41"/>
                  </a:lnTo>
                  <a:lnTo>
                    <a:pt x="5880" y="37"/>
                  </a:lnTo>
                  <a:lnTo>
                    <a:pt x="5897" y="37"/>
                  </a:lnTo>
                  <a:lnTo>
                    <a:pt x="5913" y="33"/>
                  </a:lnTo>
                  <a:lnTo>
                    <a:pt x="5930" y="33"/>
                  </a:lnTo>
                  <a:lnTo>
                    <a:pt x="5946" y="45"/>
                  </a:lnTo>
                  <a:lnTo>
                    <a:pt x="5962" y="29"/>
                  </a:lnTo>
                  <a:lnTo>
                    <a:pt x="5979" y="29"/>
                  </a:lnTo>
                  <a:lnTo>
                    <a:pt x="5995" y="20"/>
                  </a:lnTo>
                  <a:lnTo>
                    <a:pt x="6016" y="25"/>
                  </a:lnTo>
                  <a:lnTo>
                    <a:pt x="6032" y="20"/>
                  </a:lnTo>
                  <a:lnTo>
                    <a:pt x="6048" y="29"/>
                  </a:lnTo>
                  <a:lnTo>
                    <a:pt x="6065" y="29"/>
                  </a:lnTo>
                  <a:lnTo>
                    <a:pt x="6081" y="29"/>
                  </a:lnTo>
                  <a:lnTo>
                    <a:pt x="6097" y="25"/>
                  </a:lnTo>
                  <a:lnTo>
                    <a:pt x="6114" y="29"/>
                  </a:lnTo>
                  <a:lnTo>
                    <a:pt x="6130" y="41"/>
                  </a:lnTo>
                  <a:lnTo>
                    <a:pt x="6146" y="25"/>
                  </a:lnTo>
                  <a:lnTo>
                    <a:pt x="6163" y="25"/>
                  </a:lnTo>
                  <a:lnTo>
                    <a:pt x="6179" y="20"/>
                  </a:lnTo>
                  <a:lnTo>
                    <a:pt x="6200" y="8"/>
                  </a:lnTo>
                  <a:lnTo>
                    <a:pt x="6216" y="20"/>
                  </a:lnTo>
                  <a:lnTo>
                    <a:pt x="6232" y="20"/>
                  </a:lnTo>
                  <a:lnTo>
                    <a:pt x="6249" y="29"/>
                  </a:lnTo>
                  <a:lnTo>
                    <a:pt x="6265" y="37"/>
                  </a:lnTo>
                  <a:lnTo>
                    <a:pt x="6281" y="20"/>
                  </a:lnTo>
                </a:path>
              </a:pathLst>
            </a:custGeom>
            <a:noFill/>
            <a:ln w="5080">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66" name="Freeform 13">
              <a:extLst>
                <a:ext uri="{FF2B5EF4-FFF2-40B4-BE49-F238E27FC236}">
                  <a16:creationId xmlns:a16="http://schemas.microsoft.com/office/drawing/2014/main" id="{F2304C99-E3FD-47A4-B8F5-3EB7180400AC}"/>
                </a:ext>
              </a:extLst>
            </p:cNvPr>
            <p:cNvSpPr>
              <a:spLocks/>
            </p:cNvSpPr>
            <p:nvPr/>
          </p:nvSpPr>
          <p:spPr bwMode="auto">
            <a:xfrm>
              <a:off x="1233" y="2237"/>
              <a:ext cx="3815" cy="1375"/>
            </a:xfrm>
            <a:custGeom>
              <a:avLst/>
              <a:gdLst>
                <a:gd name="T0" fmla="*/ 1 w 6281"/>
                <a:gd name="T1" fmla="*/ 3 h 1617"/>
                <a:gd name="T2" fmla="*/ 1 w 6281"/>
                <a:gd name="T3" fmla="*/ 3 h 1617"/>
                <a:gd name="T4" fmla="*/ 1 w 6281"/>
                <a:gd name="T5" fmla="*/ 3 h 1617"/>
                <a:gd name="T6" fmla="*/ 1 w 6281"/>
                <a:gd name="T7" fmla="*/ 3 h 1617"/>
                <a:gd name="T8" fmla="*/ 1 w 6281"/>
                <a:gd name="T9" fmla="*/ 120 h 1617"/>
                <a:gd name="T10" fmla="*/ 1 w 6281"/>
                <a:gd name="T11" fmla="*/ 31 h 1617"/>
                <a:gd name="T12" fmla="*/ 1 w 6281"/>
                <a:gd name="T13" fmla="*/ 14 h 1617"/>
                <a:gd name="T14" fmla="*/ 1 w 6281"/>
                <a:gd name="T15" fmla="*/ 13 h 1617"/>
                <a:gd name="T16" fmla="*/ 1 w 6281"/>
                <a:gd name="T17" fmla="*/ 19 h 1617"/>
                <a:gd name="T18" fmla="*/ 1 w 6281"/>
                <a:gd name="T19" fmla="*/ 16 h 1617"/>
                <a:gd name="T20" fmla="*/ 1 w 6281"/>
                <a:gd name="T21" fmla="*/ 13 h 1617"/>
                <a:gd name="T22" fmla="*/ 2 w 6281"/>
                <a:gd name="T23" fmla="*/ 14 h 1617"/>
                <a:gd name="T24" fmla="*/ 2 w 6281"/>
                <a:gd name="T25" fmla="*/ 13 h 1617"/>
                <a:gd name="T26" fmla="*/ 2 w 6281"/>
                <a:gd name="T27" fmla="*/ 13 h 1617"/>
                <a:gd name="T28" fmla="*/ 2 w 6281"/>
                <a:gd name="T29" fmla="*/ 13 h 1617"/>
                <a:gd name="T30" fmla="*/ 2 w 6281"/>
                <a:gd name="T31" fmla="*/ 12 h 1617"/>
                <a:gd name="T32" fmla="*/ 2 w 6281"/>
                <a:gd name="T33" fmla="*/ 12 h 1617"/>
                <a:gd name="T34" fmla="*/ 2 w 6281"/>
                <a:gd name="T35" fmla="*/ 13 h 1617"/>
                <a:gd name="T36" fmla="*/ 3 w 6281"/>
                <a:gd name="T37" fmla="*/ 12 h 1617"/>
                <a:gd name="T38" fmla="*/ 3 w 6281"/>
                <a:gd name="T39" fmla="*/ 13 h 1617"/>
                <a:gd name="T40" fmla="*/ 3 w 6281"/>
                <a:gd name="T41" fmla="*/ 14 h 1617"/>
                <a:gd name="T42" fmla="*/ 3 w 6281"/>
                <a:gd name="T43" fmla="*/ 14 h 1617"/>
                <a:gd name="T44" fmla="*/ 4 w 6281"/>
                <a:gd name="T45" fmla="*/ 13 h 1617"/>
                <a:gd name="T46" fmla="*/ 4 w 6281"/>
                <a:gd name="T47" fmla="*/ 12 h 1617"/>
                <a:gd name="T48" fmla="*/ 4 w 6281"/>
                <a:gd name="T49" fmla="*/ 14 h 1617"/>
                <a:gd name="T50" fmla="*/ 4 w 6281"/>
                <a:gd name="T51" fmla="*/ 10 h 1617"/>
                <a:gd name="T52" fmla="*/ 4 w 6281"/>
                <a:gd name="T53" fmla="*/ 8 h 1617"/>
                <a:gd name="T54" fmla="*/ 4 w 6281"/>
                <a:gd name="T55" fmla="*/ 8 h 1617"/>
                <a:gd name="T56" fmla="*/ 4 w 6281"/>
                <a:gd name="T57" fmla="*/ 6 h 1617"/>
                <a:gd name="T58" fmla="*/ 5 w 6281"/>
                <a:gd name="T59" fmla="*/ 6 h 1617"/>
                <a:gd name="T60" fmla="*/ 5 w 6281"/>
                <a:gd name="T61" fmla="*/ 6 h 1617"/>
                <a:gd name="T62" fmla="*/ 5 w 6281"/>
                <a:gd name="T63" fmla="*/ 3 h 1617"/>
                <a:gd name="T64" fmla="*/ 5 w 6281"/>
                <a:gd name="T65" fmla="*/ 4 h 1617"/>
                <a:gd name="T66" fmla="*/ 5 w 6281"/>
                <a:gd name="T67" fmla="*/ 157 h 1617"/>
                <a:gd name="T68" fmla="*/ 5 w 6281"/>
                <a:gd name="T69" fmla="*/ 43 h 1617"/>
                <a:gd name="T70" fmla="*/ 5 w 6281"/>
                <a:gd name="T71" fmla="*/ 19 h 1617"/>
                <a:gd name="T72" fmla="*/ 6 w 6281"/>
                <a:gd name="T73" fmla="*/ 12 h 1617"/>
                <a:gd name="T74" fmla="*/ 6 w 6281"/>
                <a:gd name="T75" fmla="*/ 10 h 1617"/>
                <a:gd name="T76" fmla="*/ 6 w 6281"/>
                <a:gd name="T77" fmla="*/ 10 h 1617"/>
                <a:gd name="T78" fmla="*/ 6 w 6281"/>
                <a:gd name="T79" fmla="*/ 9 h 1617"/>
                <a:gd name="T80" fmla="*/ 7 w 6281"/>
                <a:gd name="T81" fmla="*/ 9 h 1617"/>
                <a:gd name="T82" fmla="*/ 7 w 6281"/>
                <a:gd name="T83" fmla="*/ 9 h 1617"/>
                <a:gd name="T84" fmla="*/ 7 w 6281"/>
                <a:gd name="T85" fmla="*/ 9 h 1617"/>
                <a:gd name="T86" fmla="*/ 7 w 6281"/>
                <a:gd name="T87" fmla="*/ 10 h 1617"/>
                <a:gd name="T88" fmla="*/ 7 w 6281"/>
                <a:gd name="T89" fmla="*/ 9 h 1617"/>
                <a:gd name="T90" fmla="*/ 7 w 6281"/>
                <a:gd name="T91" fmla="*/ 10 h 1617"/>
                <a:gd name="T92" fmla="*/ 7 w 6281"/>
                <a:gd name="T93" fmla="*/ 12 h 1617"/>
                <a:gd name="T94" fmla="*/ 7 w 6281"/>
                <a:gd name="T95" fmla="*/ 10 h 1617"/>
                <a:gd name="T96" fmla="*/ 7 w 6281"/>
                <a:gd name="T97" fmla="*/ 11 h 1617"/>
                <a:gd name="T98" fmla="*/ 8 w 6281"/>
                <a:gd name="T99" fmla="*/ 10 h 1617"/>
                <a:gd name="T100" fmla="*/ 8 w 6281"/>
                <a:gd name="T101" fmla="*/ 9 h 1617"/>
                <a:gd name="T102" fmla="*/ 8 w 6281"/>
                <a:gd name="T103" fmla="*/ 11 h 1617"/>
                <a:gd name="T104" fmla="*/ 8 w 6281"/>
                <a:gd name="T105" fmla="*/ 10 h 1617"/>
                <a:gd name="T106" fmla="*/ 8 w 6281"/>
                <a:gd name="T107" fmla="*/ 9 h 1617"/>
                <a:gd name="T108" fmla="*/ 9 w 6281"/>
                <a:gd name="T109" fmla="*/ 6 h 1617"/>
                <a:gd name="T110" fmla="*/ 9 w 6281"/>
                <a:gd name="T111" fmla="*/ 6 h 1617"/>
                <a:gd name="T112" fmla="*/ 9 w 6281"/>
                <a:gd name="T113" fmla="*/ 3 h 1617"/>
                <a:gd name="T114" fmla="*/ 9 w 6281"/>
                <a:gd name="T115" fmla="*/ 3 h 1617"/>
                <a:gd name="T116" fmla="*/ 9 w 6281"/>
                <a:gd name="T117" fmla="*/ 3 h 1617"/>
                <a:gd name="T118" fmla="*/ 9 w 6281"/>
                <a:gd name="T119" fmla="*/ 4 h 1617"/>
                <a:gd name="T120" fmla="*/ 10 w 6281"/>
                <a:gd name="T121" fmla="*/ 3 h 1617"/>
                <a:gd name="T122" fmla="*/ 10 w 6281"/>
                <a:gd name="T123" fmla="*/ 3 h 16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1"/>
                <a:gd name="T187" fmla="*/ 0 h 1617"/>
                <a:gd name="T188" fmla="*/ 6281 w 6281"/>
                <a:gd name="T189" fmla="*/ 1617 h 16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1" h="1617">
                  <a:moveTo>
                    <a:pt x="0" y="0"/>
                  </a:moveTo>
                  <a:lnTo>
                    <a:pt x="17" y="16"/>
                  </a:lnTo>
                  <a:lnTo>
                    <a:pt x="33" y="12"/>
                  </a:lnTo>
                  <a:lnTo>
                    <a:pt x="49" y="4"/>
                  </a:lnTo>
                  <a:lnTo>
                    <a:pt x="66" y="12"/>
                  </a:lnTo>
                  <a:lnTo>
                    <a:pt x="82" y="21"/>
                  </a:lnTo>
                  <a:lnTo>
                    <a:pt x="103" y="12"/>
                  </a:lnTo>
                  <a:lnTo>
                    <a:pt x="119" y="4"/>
                  </a:lnTo>
                  <a:lnTo>
                    <a:pt x="135" y="21"/>
                  </a:lnTo>
                  <a:lnTo>
                    <a:pt x="152" y="12"/>
                  </a:lnTo>
                  <a:lnTo>
                    <a:pt x="168" y="12"/>
                  </a:lnTo>
                  <a:lnTo>
                    <a:pt x="184" y="16"/>
                  </a:lnTo>
                  <a:lnTo>
                    <a:pt x="201" y="16"/>
                  </a:lnTo>
                  <a:lnTo>
                    <a:pt x="217" y="12"/>
                  </a:lnTo>
                  <a:lnTo>
                    <a:pt x="234" y="21"/>
                  </a:lnTo>
                  <a:lnTo>
                    <a:pt x="250" y="12"/>
                  </a:lnTo>
                  <a:lnTo>
                    <a:pt x="266" y="8"/>
                  </a:lnTo>
                  <a:lnTo>
                    <a:pt x="287" y="12"/>
                  </a:lnTo>
                  <a:lnTo>
                    <a:pt x="303" y="12"/>
                  </a:lnTo>
                  <a:lnTo>
                    <a:pt x="319" y="16"/>
                  </a:lnTo>
                  <a:lnTo>
                    <a:pt x="336" y="12"/>
                  </a:lnTo>
                  <a:lnTo>
                    <a:pt x="352" y="16"/>
                  </a:lnTo>
                  <a:lnTo>
                    <a:pt x="369" y="8"/>
                  </a:lnTo>
                  <a:lnTo>
                    <a:pt x="385" y="16"/>
                  </a:lnTo>
                  <a:lnTo>
                    <a:pt x="401" y="21"/>
                  </a:lnTo>
                  <a:lnTo>
                    <a:pt x="418" y="16"/>
                  </a:lnTo>
                  <a:lnTo>
                    <a:pt x="434" y="1285"/>
                  </a:lnTo>
                  <a:lnTo>
                    <a:pt x="454" y="1617"/>
                  </a:lnTo>
                  <a:lnTo>
                    <a:pt x="471" y="1281"/>
                  </a:lnTo>
                  <a:lnTo>
                    <a:pt x="487" y="986"/>
                  </a:lnTo>
                  <a:lnTo>
                    <a:pt x="504" y="745"/>
                  </a:lnTo>
                  <a:lnTo>
                    <a:pt x="520" y="581"/>
                  </a:lnTo>
                  <a:lnTo>
                    <a:pt x="536" y="467"/>
                  </a:lnTo>
                  <a:lnTo>
                    <a:pt x="553" y="381"/>
                  </a:lnTo>
                  <a:lnTo>
                    <a:pt x="569" y="327"/>
                  </a:lnTo>
                  <a:lnTo>
                    <a:pt x="585" y="258"/>
                  </a:lnTo>
                  <a:lnTo>
                    <a:pt x="602" y="221"/>
                  </a:lnTo>
                  <a:lnTo>
                    <a:pt x="618" y="176"/>
                  </a:lnTo>
                  <a:lnTo>
                    <a:pt x="639" y="164"/>
                  </a:lnTo>
                  <a:lnTo>
                    <a:pt x="655" y="143"/>
                  </a:lnTo>
                  <a:lnTo>
                    <a:pt x="671" y="123"/>
                  </a:lnTo>
                  <a:lnTo>
                    <a:pt x="688" y="119"/>
                  </a:lnTo>
                  <a:lnTo>
                    <a:pt x="704" y="107"/>
                  </a:lnTo>
                  <a:lnTo>
                    <a:pt x="720" y="107"/>
                  </a:lnTo>
                  <a:lnTo>
                    <a:pt x="737" y="102"/>
                  </a:lnTo>
                  <a:lnTo>
                    <a:pt x="753" y="115"/>
                  </a:lnTo>
                  <a:lnTo>
                    <a:pt x="770" y="98"/>
                  </a:lnTo>
                  <a:lnTo>
                    <a:pt x="786" y="107"/>
                  </a:lnTo>
                  <a:lnTo>
                    <a:pt x="802" y="94"/>
                  </a:lnTo>
                  <a:lnTo>
                    <a:pt x="823" y="107"/>
                  </a:lnTo>
                  <a:lnTo>
                    <a:pt x="839" y="102"/>
                  </a:lnTo>
                  <a:lnTo>
                    <a:pt x="856" y="107"/>
                  </a:lnTo>
                  <a:lnTo>
                    <a:pt x="872" y="107"/>
                  </a:lnTo>
                  <a:lnTo>
                    <a:pt x="888" y="152"/>
                  </a:lnTo>
                  <a:lnTo>
                    <a:pt x="905" y="147"/>
                  </a:lnTo>
                  <a:lnTo>
                    <a:pt x="921" y="160"/>
                  </a:lnTo>
                  <a:lnTo>
                    <a:pt x="937" y="152"/>
                  </a:lnTo>
                  <a:lnTo>
                    <a:pt x="954" y="139"/>
                  </a:lnTo>
                  <a:lnTo>
                    <a:pt x="970" y="127"/>
                  </a:lnTo>
                  <a:lnTo>
                    <a:pt x="991" y="135"/>
                  </a:lnTo>
                  <a:lnTo>
                    <a:pt x="1007" y="135"/>
                  </a:lnTo>
                  <a:lnTo>
                    <a:pt x="1023" y="127"/>
                  </a:lnTo>
                  <a:lnTo>
                    <a:pt x="1040" y="123"/>
                  </a:lnTo>
                  <a:lnTo>
                    <a:pt x="1056" y="119"/>
                  </a:lnTo>
                  <a:lnTo>
                    <a:pt x="1072" y="111"/>
                  </a:lnTo>
                  <a:lnTo>
                    <a:pt x="1089" y="107"/>
                  </a:lnTo>
                  <a:lnTo>
                    <a:pt x="1105" y="115"/>
                  </a:lnTo>
                  <a:lnTo>
                    <a:pt x="1121" y="115"/>
                  </a:lnTo>
                  <a:lnTo>
                    <a:pt x="1138" y="107"/>
                  </a:lnTo>
                  <a:lnTo>
                    <a:pt x="1154" y="107"/>
                  </a:lnTo>
                  <a:lnTo>
                    <a:pt x="1175" y="115"/>
                  </a:lnTo>
                  <a:lnTo>
                    <a:pt x="1191" y="115"/>
                  </a:lnTo>
                  <a:lnTo>
                    <a:pt x="1207" y="107"/>
                  </a:lnTo>
                  <a:lnTo>
                    <a:pt x="1224" y="115"/>
                  </a:lnTo>
                  <a:lnTo>
                    <a:pt x="1240" y="111"/>
                  </a:lnTo>
                  <a:lnTo>
                    <a:pt x="1257" y="115"/>
                  </a:lnTo>
                  <a:lnTo>
                    <a:pt x="1273" y="107"/>
                  </a:lnTo>
                  <a:lnTo>
                    <a:pt x="1289" y="107"/>
                  </a:lnTo>
                  <a:lnTo>
                    <a:pt x="1306" y="123"/>
                  </a:lnTo>
                  <a:lnTo>
                    <a:pt x="1322" y="115"/>
                  </a:lnTo>
                  <a:lnTo>
                    <a:pt x="1338" y="115"/>
                  </a:lnTo>
                  <a:lnTo>
                    <a:pt x="1359" y="115"/>
                  </a:lnTo>
                  <a:lnTo>
                    <a:pt x="1375" y="102"/>
                  </a:lnTo>
                  <a:lnTo>
                    <a:pt x="1392" y="107"/>
                  </a:lnTo>
                  <a:lnTo>
                    <a:pt x="1408" y="102"/>
                  </a:lnTo>
                  <a:lnTo>
                    <a:pt x="1424" y="102"/>
                  </a:lnTo>
                  <a:lnTo>
                    <a:pt x="1441" y="102"/>
                  </a:lnTo>
                  <a:lnTo>
                    <a:pt x="1457" y="94"/>
                  </a:lnTo>
                  <a:lnTo>
                    <a:pt x="1473" y="102"/>
                  </a:lnTo>
                  <a:lnTo>
                    <a:pt x="1490" y="107"/>
                  </a:lnTo>
                  <a:lnTo>
                    <a:pt x="1506" y="102"/>
                  </a:lnTo>
                  <a:lnTo>
                    <a:pt x="1523" y="102"/>
                  </a:lnTo>
                  <a:lnTo>
                    <a:pt x="1543" y="94"/>
                  </a:lnTo>
                  <a:lnTo>
                    <a:pt x="1559" y="107"/>
                  </a:lnTo>
                  <a:lnTo>
                    <a:pt x="1576" y="98"/>
                  </a:lnTo>
                  <a:lnTo>
                    <a:pt x="1592" y="102"/>
                  </a:lnTo>
                  <a:lnTo>
                    <a:pt x="1608" y="102"/>
                  </a:lnTo>
                  <a:lnTo>
                    <a:pt x="1625" y="107"/>
                  </a:lnTo>
                  <a:lnTo>
                    <a:pt x="1641" y="102"/>
                  </a:lnTo>
                  <a:lnTo>
                    <a:pt x="1658" y="111"/>
                  </a:lnTo>
                  <a:lnTo>
                    <a:pt x="1674" y="107"/>
                  </a:lnTo>
                  <a:lnTo>
                    <a:pt x="1690" y="102"/>
                  </a:lnTo>
                  <a:lnTo>
                    <a:pt x="1711" y="102"/>
                  </a:lnTo>
                  <a:lnTo>
                    <a:pt x="1727" y="107"/>
                  </a:lnTo>
                  <a:lnTo>
                    <a:pt x="1743" y="102"/>
                  </a:lnTo>
                  <a:lnTo>
                    <a:pt x="1760" y="98"/>
                  </a:lnTo>
                  <a:lnTo>
                    <a:pt x="1776" y="102"/>
                  </a:lnTo>
                  <a:lnTo>
                    <a:pt x="1793" y="107"/>
                  </a:lnTo>
                  <a:lnTo>
                    <a:pt x="1809" y="115"/>
                  </a:lnTo>
                  <a:lnTo>
                    <a:pt x="1825" y="111"/>
                  </a:lnTo>
                  <a:lnTo>
                    <a:pt x="1842" y="102"/>
                  </a:lnTo>
                  <a:lnTo>
                    <a:pt x="1858" y="102"/>
                  </a:lnTo>
                  <a:lnTo>
                    <a:pt x="1874" y="102"/>
                  </a:lnTo>
                  <a:lnTo>
                    <a:pt x="1895" y="98"/>
                  </a:lnTo>
                  <a:lnTo>
                    <a:pt x="1911" y="102"/>
                  </a:lnTo>
                  <a:lnTo>
                    <a:pt x="1928" y="102"/>
                  </a:lnTo>
                  <a:lnTo>
                    <a:pt x="1944" y="102"/>
                  </a:lnTo>
                  <a:lnTo>
                    <a:pt x="1960" y="102"/>
                  </a:lnTo>
                  <a:lnTo>
                    <a:pt x="1977" y="111"/>
                  </a:lnTo>
                  <a:lnTo>
                    <a:pt x="1993" y="107"/>
                  </a:lnTo>
                  <a:lnTo>
                    <a:pt x="2009" y="119"/>
                  </a:lnTo>
                  <a:lnTo>
                    <a:pt x="2026" y="107"/>
                  </a:lnTo>
                  <a:lnTo>
                    <a:pt x="2042" y="111"/>
                  </a:lnTo>
                  <a:lnTo>
                    <a:pt x="2059" y="111"/>
                  </a:lnTo>
                  <a:lnTo>
                    <a:pt x="2079" y="119"/>
                  </a:lnTo>
                  <a:lnTo>
                    <a:pt x="2095" y="119"/>
                  </a:lnTo>
                  <a:lnTo>
                    <a:pt x="2112" y="123"/>
                  </a:lnTo>
                  <a:lnTo>
                    <a:pt x="2128" y="119"/>
                  </a:lnTo>
                  <a:lnTo>
                    <a:pt x="2144" y="107"/>
                  </a:lnTo>
                  <a:lnTo>
                    <a:pt x="2161" y="119"/>
                  </a:lnTo>
                  <a:lnTo>
                    <a:pt x="2177" y="119"/>
                  </a:lnTo>
                  <a:lnTo>
                    <a:pt x="2194" y="115"/>
                  </a:lnTo>
                  <a:lnTo>
                    <a:pt x="2210" y="119"/>
                  </a:lnTo>
                  <a:lnTo>
                    <a:pt x="2226" y="111"/>
                  </a:lnTo>
                  <a:lnTo>
                    <a:pt x="2247" y="111"/>
                  </a:lnTo>
                  <a:lnTo>
                    <a:pt x="2263" y="111"/>
                  </a:lnTo>
                  <a:lnTo>
                    <a:pt x="2280" y="107"/>
                  </a:lnTo>
                  <a:lnTo>
                    <a:pt x="2296" y="107"/>
                  </a:lnTo>
                  <a:lnTo>
                    <a:pt x="2312" y="111"/>
                  </a:lnTo>
                  <a:lnTo>
                    <a:pt x="2329" y="115"/>
                  </a:lnTo>
                  <a:lnTo>
                    <a:pt x="2345" y="119"/>
                  </a:lnTo>
                  <a:lnTo>
                    <a:pt x="2361" y="127"/>
                  </a:lnTo>
                  <a:lnTo>
                    <a:pt x="2378" y="111"/>
                  </a:lnTo>
                  <a:lnTo>
                    <a:pt x="2394" y="102"/>
                  </a:lnTo>
                  <a:lnTo>
                    <a:pt x="2410" y="119"/>
                  </a:lnTo>
                  <a:lnTo>
                    <a:pt x="2431" y="115"/>
                  </a:lnTo>
                  <a:lnTo>
                    <a:pt x="2447" y="111"/>
                  </a:lnTo>
                  <a:lnTo>
                    <a:pt x="2464" y="115"/>
                  </a:lnTo>
                  <a:lnTo>
                    <a:pt x="2480" y="102"/>
                  </a:lnTo>
                  <a:lnTo>
                    <a:pt x="2496" y="111"/>
                  </a:lnTo>
                  <a:lnTo>
                    <a:pt x="2513" y="107"/>
                  </a:lnTo>
                  <a:lnTo>
                    <a:pt x="2529" y="94"/>
                  </a:lnTo>
                  <a:lnTo>
                    <a:pt x="2545" y="86"/>
                  </a:lnTo>
                  <a:lnTo>
                    <a:pt x="2562" y="82"/>
                  </a:lnTo>
                  <a:lnTo>
                    <a:pt x="2578" y="70"/>
                  </a:lnTo>
                  <a:lnTo>
                    <a:pt x="2595" y="78"/>
                  </a:lnTo>
                  <a:lnTo>
                    <a:pt x="2615" y="70"/>
                  </a:lnTo>
                  <a:lnTo>
                    <a:pt x="2631" y="74"/>
                  </a:lnTo>
                  <a:lnTo>
                    <a:pt x="2648" y="74"/>
                  </a:lnTo>
                  <a:lnTo>
                    <a:pt x="2664" y="78"/>
                  </a:lnTo>
                  <a:lnTo>
                    <a:pt x="2681" y="70"/>
                  </a:lnTo>
                  <a:lnTo>
                    <a:pt x="2697" y="57"/>
                  </a:lnTo>
                  <a:lnTo>
                    <a:pt x="2713" y="66"/>
                  </a:lnTo>
                  <a:lnTo>
                    <a:pt x="2730" y="66"/>
                  </a:lnTo>
                  <a:lnTo>
                    <a:pt x="2746" y="57"/>
                  </a:lnTo>
                  <a:lnTo>
                    <a:pt x="2762" y="66"/>
                  </a:lnTo>
                  <a:lnTo>
                    <a:pt x="2779" y="62"/>
                  </a:lnTo>
                  <a:lnTo>
                    <a:pt x="2799" y="57"/>
                  </a:lnTo>
                  <a:lnTo>
                    <a:pt x="2816" y="49"/>
                  </a:lnTo>
                  <a:lnTo>
                    <a:pt x="2832" y="53"/>
                  </a:lnTo>
                  <a:lnTo>
                    <a:pt x="2848" y="57"/>
                  </a:lnTo>
                  <a:lnTo>
                    <a:pt x="2865" y="49"/>
                  </a:lnTo>
                  <a:lnTo>
                    <a:pt x="2881" y="37"/>
                  </a:lnTo>
                  <a:lnTo>
                    <a:pt x="2897" y="45"/>
                  </a:lnTo>
                  <a:lnTo>
                    <a:pt x="2914" y="49"/>
                  </a:lnTo>
                  <a:lnTo>
                    <a:pt x="2930" y="37"/>
                  </a:lnTo>
                  <a:lnTo>
                    <a:pt x="2947" y="41"/>
                  </a:lnTo>
                  <a:lnTo>
                    <a:pt x="2967" y="41"/>
                  </a:lnTo>
                  <a:lnTo>
                    <a:pt x="2983" y="33"/>
                  </a:lnTo>
                  <a:lnTo>
                    <a:pt x="3000" y="41"/>
                  </a:lnTo>
                  <a:lnTo>
                    <a:pt x="3016" y="33"/>
                  </a:lnTo>
                  <a:lnTo>
                    <a:pt x="3032" y="33"/>
                  </a:lnTo>
                  <a:lnTo>
                    <a:pt x="3049" y="41"/>
                  </a:lnTo>
                  <a:lnTo>
                    <a:pt x="3065" y="25"/>
                  </a:lnTo>
                  <a:lnTo>
                    <a:pt x="3082" y="37"/>
                  </a:lnTo>
                  <a:lnTo>
                    <a:pt x="3098" y="41"/>
                  </a:lnTo>
                  <a:lnTo>
                    <a:pt x="3114" y="33"/>
                  </a:lnTo>
                  <a:lnTo>
                    <a:pt x="3131" y="33"/>
                  </a:lnTo>
                  <a:lnTo>
                    <a:pt x="3151" y="29"/>
                  </a:lnTo>
                  <a:lnTo>
                    <a:pt x="3167" y="16"/>
                  </a:lnTo>
                  <a:lnTo>
                    <a:pt x="3184" y="41"/>
                  </a:lnTo>
                  <a:lnTo>
                    <a:pt x="3200" y="25"/>
                  </a:lnTo>
                  <a:lnTo>
                    <a:pt x="3217" y="21"/>
                  </a:lnTo>
                  <a:lnTo>
                    <a:pt x="3233" y="29"/>
                  </a:lnTo>
                  <a:lnTo>
                    <a:pt x="3249" y="21"/>
                  </a:lnTo>
                  <a:lnTo>
                    <a:pt x="3266" y="37"/>
                  </a:lnTo>
                  <a:lnTo>
                    <a:pt x="3282" y="29"/>
                  </a:lnTo>
                  <a:lnTo>
                    <a:pt x="3298" y="33"/>
                  </a:lnTo>
                  <a:lnTo>
                    <a:pt x="3315" y="25"/>
                  </a:lnTo>
                  <a:lnTo>
                    <a:pt x="3335" y="29"/>
                  </a:lnTo>
                  <a:lnTo>
                    <a:pt x="3352" y="41"/>
                  </a:lnTo>
                  <a:lnTo>
                    <a:pt x="3368" y="884"/>
                  </a:lnTo>
                  <a:lnTo>
                    <a:pt x="3384" y="1563"/>
                  </a:lnTo>
                  <a:lnTo>
                    <a:pt x="3401" y="1293"/>
                  </a:lnTo>
                  <a:lnTo>
                    <a:pt x="3417" y="1011"/>
                  </a:lnTo>
                  <a:lnTo>
                    <a:pt x="3433" y="790"/>
                  </a:lnTo>
                  <a:lnTo>
                    <a:pt x="3450" y="634"/>
                  </a:lnTo>
                  <a:lnTo>
                    <a:pt x="3466" y="503"/>
                  </a:lnTo>
                  <a:lnTo>
                    <a:pt x="3483" y="413"/>
                  </a:lnTo>
                  <a:lnTo>
                    <a:pt x="3503" y="348"/>
                  </a:lnTo>
                  <a:lnTo>
                    <a:pt x="3519" y="282"/>
                  </a:lnTo>
                  <a:lnTo>
                    <a:pt x="3536" y="246"/>
                  </a:lnTo>
                  <a:lnTo>
                    <a:pt x="3552" y="209"/>
                  </a:lnTo>
                  <a:lnTo>
                    <a:pt x="3568" y="180"/>
                  </a:lnTo>
                  <a:lnTo>
                    <a:pt x="3585" y="164"/>
                  </a:lnTo>
                  <a:lnTo>
                    <a:pt x="3601" y="164"/>
                  </a:lnTo>
                  <a:lnTo>
                    <a:pt x="3618" y="135"/>
                  </a:lnTo>
                  <a:lnTo>
                    <a:pt x="3634" y="131"/>
                  </a:lnTo>
                  <a:lnTo>
                    <a:pt x="3650" y="111"/>
                  </a:lnTo>
                  <a:lnTo>
                    <a:pt x="3667" y="107"/>
                  </a:lnTo>
                  <a:lnTo>
                    <a:pt x="3687" y="102"/>
                  </a:lnTo>
                  <a:lnTo>
                    <a:pt x="3704" y="94"/>
                  </a:lnTo>
                  <a:lnTo>
                    <a:pt x="3720" y="82"/>
                  </a:lnTo>
                  <a:lnTo>
                    <a:pt x="3736" y="86"/>
                  </a:lnTo>
                  <a:lnTo>
                    <a:pt x="3753" y="74"/>
                  </a:lnTo>
                  <a:lnTo>
                    <a:pt x="3769" y="86"/>
                  </a:lnTo>
                  <a:lnTo>
                    <a:pt x="3785" y="82"/>
                  </a:lnTo>
                  <a:lnTo>
                    <a:pt x="3802" y="82"/>
                  </a:lnTo>
                  <a:lnTo>
                    <a:pt x="3818" y="78"/>
                  </a:lnTo>
                  <a:lnTo>
                    <a:pt x="3834" y="74"/>
                  </a:lnTo>
                  <a:lnTo>
                    <a:pt x="3851" y="86"/>
                  </a:lnTo>
                  <a:lnTo>
                    <a:pt x="3871" y="74"/>
                  </a:lnTo>
                  <a:lnTo>
                    <a:pt x="3888" y="82"/>
                  </a:lnTo>
                  <a:lnTo>
                    <a:pt x="3904" y="82"/>
                  </a:lnTo>
                  <a:lnTo>
                    <a:pt x="3920" y="78"/>
                  </a:lnTo>
                  <a:lnTo>
                    <a:pt x="3937" y="78"/>
                  </a:lnTo>
                  <a:lnTo>
                    <a:pt x="3953" y="86"/>
                  </a:lnTo>
                  <a:lnTo>
                    <a:pt x="3970" y="90"/>
                  </a:lnTo>
                  <a:lnTo>
                    <a:pt x="3986" y="66"/>
                  </a:lnTo>
                  <a:lnTo>
                    <a:pt x="4002" y="74"/>
                  </a:lnTo>
                  <a:lnTo>
                    <a:pt x="4019" y="74"/>
                  </a:lnTo>
                  <a:lnTo>
                    <a:pt x="4035" y="74"/>
                  </a:lnTo>
                  <a:lnTo>
                    <a:pt x="4055" y="62"/>
                  </a:lnTo>
                  <a:lnTo>
                    <a:pt x="4072" y="66"/>
                  </a:lnTo>
                  <a:lnTo>
                    <a:pt x="4088" y="70"/>
                  </a:lnTo>
                  <a:lnTo>
                    <a:pt x="4105" y="70"/>
                  </a:lnTo>
                  <a:lnTo>
                    <a:pt x="4121" y="78"/>
                  </a:lnTo>
                  <a:lnTo>
                    <a:pt x="4137" y="86"/>
                  </a:lnTo>
                  <a:lnTo>
                    <a:pt x="4154" y="90"/>
                  </a:lnTo>
                  <a:lnTo>
                    <a:pt x="4170" y="78"/>
                  </a:lnTo>
                  <a:lnTo>
                    <a:pt x="4186" y="70"/>
                  </a:lnTo>
                  <a:lnTo>
                    <a:pt x="4203" y="74"/>
                  </a:lnTo>
                  <a:lnTo>
                    <a:pt x="4223" y="78"/>
                  </a:lnTo>
                  <a:lnTo>
                    <a:pt x="4240" y="66"/>
                  </a:lnTo>
                  <a:lnTo>
                    <a:pt x="4256" y="62"/>
                  </a:lnTo>
                  <a:lnTo>
                    <a:pt x="4272" y="78"/>
                  </a:lnTo>
                  <a:lnTo>
                    <a:pt x="4289" y="70"/>
                  </a:lnTo>
                  <a:lnTo>
                    <a:pt x="4305" y="74"/>
                  </a:lnTo>
                  <a:lnTo>
                    <a:pt x="4321" y="82"/>
                  </a:lnTo>
                  <a:lnTo>
                    <a:pt x="4338" y="94"/>
                  </a:lnTo>
                  <a:lnTo>
                    <a:pt x="4354" y="78"/>
                  </a:lnTo>
                  <a:lnTo>
                    <a:pt x="4371" y="86"/>
                  </a:lnTo>
                  <a:lnTo>
                    <a:pt x="4387" y="78"/>
                  </a:lnTo>
                  <a:lnTo>
                    <a:pt x="4407" y="82"/>
                  </a:lnTo>
                  <a:lnTo>
                    <a:pt x="4424" y="90"/>
                  </a:lnTo>
                  <a:lnTo>
                    <a:pt x="4440" y="82"/>
                  </a:lnTo>
                  <a:lnTo>
                    <a:pt x="4456" y="90"/>
                  </a:lnTo>
                  <a:lnTo>
                    <a:pt x="4473" y="78"/>
                  </a:lnTo>
                  <a:lnTo>
                    <a:pt x="4489" y="78"/>
                  </a:lnTo>
                  <a:lnTo>
                    <a:pt x="4506" y="74"/>
                  </a:lnTo>
                  <a:lnTo>
                    <a:pt x="4522" y="90"/>
                  </a:lnTo>
                  <a:lnTo>
                    <a:pt x="4538" y="86"/>
                  </a:lnTo>
                  <a:lnTo>
                    <a:pt x="4555" y="82"/>
                  </a:lnTo>
                  <a:lnTo>
                    <a:pt x="4571" y="90"/>
                  </a:lnTo>
                  <a:lnTo>
                    <a:pt x="4591" y="66"/>
                  </a:lnTo>
                  <a:lnTo>
                    <a:pt x="4608" y="82"/>
                  </a:lnTo>
                  <a:lnTo>
                    <a:pt x="4624" y="78"/>
                  </a:lnTo>
                  <a:lnTo>
                    <a:pt x="4641" y="78"/>
                  </a:lnTo>
                  <a:lnTo>
                    <a:pt x="4657" y="70"/>
                  </a:lnTo>
                  <a:lnTo>
                    <a:pt x="4673" y="78"/>
                  </a:lnTo>
                  <a:lnTo>
                    <a:pt x="4690" y="74"/>
                  </a:lnTo>
                  <a:lnTo>
                    <a:pt x="4706" y="94"/>
                  </a:lnTo>
                  <a:lnTo>
                    <a:pt x="4722" y="74"/>
                  </a:lnTo>
                  <a:lnTo>
                    <a:pt x="4739" y="78"/>
                  </a:lnTo>
                  <a:lnTo>
                    <a:pt x="4759" y="82"/>
                  </a:lnTo>
                  <a:lnTo>
                    <a:pt x="4776" y="82"/>
                  </a:lnTo>
                  <a:lnTo>
                    <a:pt x="4792" y="94"/>
                  </a:lnTo>
                  <a:lnTo>
                    <a:pt x="4808" y="82"/>
                  </a:lnTo>
                  <a:lnTo>
                    <a:pt x="4825" y="86"/>
                  </a:lnTo>
                  <a:lnTo>
                    <a:pt x="4841" y="86"/>
                  </a:lnTo>
                  <a:lnTo>
                    <a:pt x="4857" y="94"/>
                  </a:lnTo>
                  <a:lnTo>
                    <a:pt x="4874" y="86"/>
                  </a:lnTo>
                  <a:lnTo>
                    <a:pt x="4890" y="94"/>
                  </a:lnTo>
                  <a:lnTo>
                    <a:pt x="4907" y="90"/>
                  </a:lnTo>
                  <a:lnTo>
                    <a:pt x="4923" y="82"/>
                  </a:lnTo>
                  <a:lnTo>
                    <a:pt x="4943" y="90"/>
                  </a:lnTo>
                  <a:lnTo>
                    <a:pt x="4960" y="82"/>
                  </a:lnTo>
                  <a:lnTo>
                    <a:pt x="4976" y="78"/>
                  </a:lnTo>
                  <a:lnTo>
                    <a:pt x="4993" y="82"/>
                  </a:lnTo>
                  <a:lnTo>
                    <a:pt x="5009" y="78"/>
                  </a:lnTo>
                  <a:lnTo>
                    <a:pt x="5025" y="86"/>
                  </a:lnTo>
                  <a:lnTo>
                    <a:pt x="5042" y="82"/>
                  </a:lnTo>
                  <a:lnTo>
                    <a:pt x="5058" y="94"/>
                  </a:lnTo>
                  <a:lnTo>
                    <a:pt x="5074" y="78"/>
                  </a:lnTo>
                  <a:lnTo>
                    <a:pt x="5091" y="94"/>
                  </a:lnTo>
                  <a:lnTo>
                    <a:pt x="5107" y="74"/>
                  </a:lnTo>
                  <a:lnTo>
                    <a:pt x="5128" y="78"/>
                  </a:lnTo>
                  <a:lnTo>
                    <a:pt x="5144" y="82"/>
                  </a:lnTo>
                  <a:lnTo>
                    <a:pt x="5160" y="82"/>
                  </a:lnTo>
                  <a:lnTo>
                    <a:pt x="5177" y="78"/>
                  </a:lnTo>
                  <a:lnTo>
                    <a:pt x="5193" y="86"/>
                  </a:lnTo>
                  <a:lnTo>
                    <a:pt x="5209" y="90"/>
                  </a:lnTo>
                  <a:lnTo>
                    <a:pt x="5226" y="74"/>
                  </a:lnTo>
                  <a:lnTo>
                    <a:pt x="5242" y="82"/>
                  </a:lnTo>
                  <a:lnTo>
                    <a:pt x="5258" y="74"/>
                  </a:lnTo>
                  <a:lnTo>
                    <a:pt x="5275" y="74"/>
                  </a:lnTo>
                  <a:lnTo>
                    <a:pt x="5291" y="94"/>
                  </a:lnTo>
                  <a:lnTo>
                    <a:pt x="5312" y="86"/>
                  </a:lnTo>
                  <a:lnTo>
                    <a:pt x="5328" y="82"/>
                  </a:lnTo>
                  <a:lnTo>
                    <a:pt x="5344" y="78"/>
                  </a:lnTo>
                  <a:lnTo>
                    <a:pt x="5361" y="82"/>
                  </a:lnTo>
                  <a:lnTo>
                    <a:pt x="5377" y="82"/>
                  </a:lnTo>
                  <a:lnTo>
                    <a:pt x="5394" y="86"/>
                  </a:lnTo>
                  <a:lnTo>
                    <a:pt x="5410" y="74"/>
                  </a:lnTo>
                  <a:lnTo>
                    <a:pt x="5426" y="82"/>
                  </a:lnTo>
                  <a:lnTo>
                    <a:pt x="5443" y="78"/>
                  </a:lnTo>
                  <a:lnTo>
                    <a:pt x="5459" y="62"/>
                  </a:lnTo>
                  <a:lnTo>
                    <a:pt x="5479" y="53"/>
                  </a:lnTo>
                  <a:lnTo>
                    <a:pt x="5496" y="45"/>
                  </a:lnTo>
                  <a:lnTo>
                    <a:pt x="5512" y="45"/>
                  </a:lnTo>
                  <a:lnTo>
                    <a:pt x="5529" y="41"/>
                  </a:lnTo>
                  <a:lnTo>
                    <a:pt x="5545" y="49"/>
                  </a:lnTo>
                  <a:lnTo>
                    <a:pt x="5561" y="37"/>
                  </a:lnTo>
                  <a:lnTo>
                    <a:pt x="5578" y="41"/>
                  </a:lnTo>
                  <a:lnTo>
                    <a:pt x="5594" y="41"/>
                  </a:lnTo>
                  <a:lnTo>
                    <a:pt x="5610" y="45"/>
                  </a:lnTo>
                  <a:lnTo>
                    <a:pt x="5627" y="29"/>
                  </a:lnTo>
                  <a:lnTo>
                    <a:pt x="5643" y="37"/>
                  </a:lnTo>
                  <a:lnTo>
                    <a:pt x="5664" y="29"/>
                  </a:lnTo>
                  <a:lnTo>
                    <a:pt x="5680" y="37"/>
                  </a:lnTo>
                  <a:lnTo>
                    <a:pt x="5696" y="25"/>
                  </a:lnTo>
                  <a:lnTo>
                    <a:pt x="5713" y="21"/>
                  </a:lnTo>
                  <a:lnTo>
                    <a:pt x="5729" y="25"/>
                  </a:lnTo>
                  <a:lnTo>
                    <a:pt x="5745" y="21"/>
                  </a:lnTo>
                  <a:lnTo>
                    <a:pt x="5762" y="25"/>
                  </a:lnTo>
                  <a:lnTo>
                    <a:pt x="5778" y="29"/>
                  </a:lnTo>
                  <a:lnTo>
                    <a:pt x="5795" y="16"/>
                  </a:lnTo>
                  <a:lnTo>
                    <a:pt x="5811" y="21"/>
                  </a:lnTo>
                  <a:lnTo>
                    <a:pt x="5827" y="16"/>
                  </a:lnTo>
                  <a:lnTo>
                    <a:pt x="5848" y="29"/>
                  </a:lnTo>
                  <a:lnTo>
                    <a:pt x="5864" y="25"/>
                  </a:lnTo>
                  <a:lnTo>
                    <a:pt x="5880" y="25"/>
                  </a:lnTo>
                  <a:lnTo>
                    <a:pt x="5897" y="16"/>
                  </a:lnTo>
                  <a:lnTo>
                    <a:pt x="5913" y="29"/>
                  </a:lnTo>
                  <a:lnTo>
                    <a:pt x="5930" y="16"/>
                  </a:lnTo>
                  <a:lnTo>
                    <a:pt x="5946" y="21"/>
                  </a:lnTo>
                  <a:lnTo>
                    <a:pt x="5962" y="29"/>
                  </a:lnTo>
                  <a:lnTo>
                    <a:pt x="5979" y="12"/>
                  </a:lnTo>
                  <a:lnTo>
                    <a:pt x="5995" y="21"/>
                  </a:lnTo>
                  <a:lnTo>
                    <a:pt x="6016" y="33"/>
                  </a:lnTo>
                  <a:lnTo>
                    <a:pt x="6032" y="21"/>
                  </a:lnTo>
                  <a:lnTo>
                    <a:pt x="6048" y="21"/>
                  </a:lnTo>
                  <a:lnTo>
                    <a:pt x="6065" y="33"/>
                  </a:lnTo>
                  <a:lnTo>
                    <a:pt x="6081" y="16"/>
                  </a:lnTo>
                  <a:lnTo>
                    <a:pt x="6097" y="16"/>
                  </a:lnTo>
                  <a:lnTo>
                    <a:pt x="6114" y="21"/>
                  </a:lnTo>
                  <a:lnTo>
                    <a:pt x="6130" y="29"/>
                  </a:lnTo>
                  <a:lnTo>
                    <a:pt x="6146" y="29"/>
                  </a:lnTo>
                  <a:lnTo>
                    <a:pt x="6163" y="21"/>
                  </a:lnTo>
                  <a:lnTo>
                    <a:pt x="6179" y="25"/>
                  </a:lnTo>
                  <a:lnTo>
                    <a:pt x="6200" y="29"/>
                  </a:lnTo>
                  <a:lnTo>
                    <a:pt x="6216" y="25"/>
                  </a:lnTo>
                  <a:lnTo>
                    <a:pt x="6232" y="25"/>
                  </a:lnTo>
                  <a:lnTo>
                    <a:pt x="6249" y="25"/>
                  </a:lnTo>
                  <a:lnTo>
                    <a:pt x="6265" y="25"/>
                  </a:lnTo>
                  <a:lnTo>
                    <a:pt x="6281" y="16"/>
                  </a:lnTo>
                </a:path>
              </a:pathLst>
            </a:custGeom>
            <a:noFill/>
            <a:ln w="5080">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67" name="Freeform 14">
              <a:extLst>
                <a:ext uri="{FF2B5EF4-FFF2-40B4-BE49-F238E27FC236}">
                  <a16:creationId xmlns:a16="http://schemas.microsoft.com/office/drawing/2014/main" id="{2A7C7617-F64E-462C-A88A-8235ED686935}"/>
                </a:ext>
              </a:extLst>
            </p:cNvPr>
            <p:cNvSpPr>
              <a:spLocks/>
            </p:cNvSpPr>
            <p:nvPr/>
          </p:nvSpPr>
          <p:spPr bwMode="auto">
            <a:xfrm>
              <a:off x="1233" y="2230"/>
              <a:ext cx="3815" cy="1386"/>
            </a:xfrm>
            <a:custGeom>
              <a:avLst/>
              <a:gdLst>
                <a:gd name="T0" fmla="*/ 1 w 6281"/>
                <a:gd name="T1" fmla="*/ 3 h 1629"/>
                <a:gd name="T2" fmla="*/ 1 w 6281"/>
                <a:gd name="T3" fmla="*/ 3 h 1629"/>
                <a:gd name="T4" fmla="*/ 1 w 6281"/>
                <a:gd name="T5" fmla="*/ 3 h 1629"/>
                <a:gd name="T6" fmla="*/ 1 w 6281"/>
                <a:gd name="T7" fmla="*/ 3 h 1629"/>
                <a:gd name="T8" fmla="*/ 1 w 6281"/>
                <a:gd name="T9" fmla="*/ 121 h 1629"/>
                <a:gd name="T10" fmla="*/ 1 w 6281"/>
                <a:gd name="T11" fmla="*/ 31 h 1629"/>
                <a:gd name="T12" fmla="*/ 1 w 6281"/>
                <a:gd name="T13" fmla="*/ 14 h 1629"/>
                <a:gd name="T14" fmla="*/ 1 w 6281"/>
                <a:gd name="T15" fmla="*/ 12 h 1629"/>
                <a:gd name="T16" fmla="*/ 1 w 6281"/>
                <a:gd name="T17" fmla="*/ 12 h 1629"/>
                <a:gd name="T18" fmla="*/ 1 w 6281"/>
                <a:gd name="T19" fmla="*/ 19 h 1629"/>
                <a:gd name="T20" fmla="*/ 1 w 6281"/>
                <a:gd name="T21" fmla="*/ 16 h 1629"/>
                <a:gd name="T22" fmla="*/ 2 w 6281"/>
                <a:gd name="T23" fmla="*/ 16 h 1629"/>
                <a:gd name="T24" fmla="*/ 2 w 6281"/>
                <a:gd name="T25" fmla="*/ 14 h 1629"/>
                <a:gd name="T26" fmla="*/ 2 w 6281"/>
                <a:gd name="T27" fmla="*/ 14 h 1629"/>
                <a:gd name="T28" fmla="*/ 2 w 6281"/>
                <a:gd name="T29" fmla="*/ 14 h 1629"/>
                <a:gd name="T30" fmla="*/ 2 w 6281"/>
                <a:gd name="T31" fmla="*/ 12 h 1629"/>
                <a:gd name="T32" fmla="*/ 2 w 6281"/>
                <a:gd name="T33" fmla="*/ 12 h 1629"/>
                <a:gd name="T34" fmla="*/ 2 w 6281"/>
                <a:gd name="T35" fmla="*/ 12 h 1629"/>
                <a:gd name="T36" fmla="*/ 3 w 6281"/>
                <a:gd name="T37" fmla="*/ 12 h 1629"/>
                <a:gd name="T38" fmla="*/ 3 w 6281"/>
                <a:gd name="T39" fmla="*/ 12 h 1629"/>
                <a:gd name="T40" fmla="*/ 3 w 6281"/>
                <a:gd name="T41" fmla="*/ 10 h 1629"/>
                <a:gd name="T42" fmla="*/ 3 w 6281"/>
                <a:gd name="T43" fmla="*/ 12 h 1629"/>
                <a:gd name="T44" fmla="*/ 4 w 6281"/>
                <a:gd name="T45" fmla="*/ 14 h 1629"/>
                <a:gd name="T46" fmla="*/ 4 w 6281"/>
                <a:gd name="T47" fmla="*/ 12 h 1629"/>
                <a:gd name="T48" fmla="*/ 4 w 6281"/>
                <a:gd name="T49" fmla="*/ 12 h 1629"/>
                <a:gd name="T50" fmla="*/ 4 w 6281"/>
                <a:gd name="T51" fmla="*/ 10 h 1629"/>
                <a:gd name="T52" fmla="*/ 4 w 6281"/>
                <a:gd name="T53" fmla="*/ 8 h 1629"/>
                <a:gd name="T54" fmla="*/ 4 w 6281"/>
                <a:gd name="T55" fmla="*/ 7 h 1629"/>
                <a:gd name="T56" fmla="*/ 4 w 6281"/>
                <a:gd name="T57" fmla="*/ 6 h 1629"/>
                <a:gd name="T58" fmla="*/ 5 w 6281"/>
                <a:gd name="T59" fmla="*/ 6 h 1629"/>
                <a:gd name="T60" fmla="*/ 5 w 6281"/>
                <a:gd name="T61" fmla="*/ 3 h 1629"/>
                <a:gd name="T62" fmla="*/ 5 w 6281"/>
                <a:gd name="T63" fmla="*/ 3 h 1629"/>
                <a:gd name="T64" fmla="*/ 5 w 6281"/>
                <a:gd name="T65" fmla="*/ 3 h 1629"/>
                <a:gd name="T66" fmla="*/ 5 w 6281"/>
                <a:gd name="T67" fmla="*/ 3 h 1629"/>
                <a:gd name="T68" fmla="*/ 5 w 6281"/>
                <a:gd name="T69" fmla="*/ 122 h 1629"/>
                <a:gd name="T70" fmla="*/ 5 w 6281"/>
                <a:gd name="T71" fmla="*/ 31 h 1629"/>
                <a:gd name="T72" fmla="*/ 6 w 6281"/>
                <a:gd name="T73" fmla="*/ 14 h 1629"/>
                <a:gd name="T74" fmla="*/ 6 w 6281"/>
                <a:gd name="T75" fmla="*/ 9 h 1629"/>
                <a:gd name="T76" fmla="*/ 6 w 6281"/>
                <a:gd name="T77" fmla="*/ 8 h 1629"/>
                <a:gd name="T78" fmla="*/ 6 w 6281"/>
                <a:gd name="T79" fmla="*/ 8 h 1629"/>
                <a:gd name="T80" fmla="*/ 7 w 6281"/>
                <a:gd name="T81" fmla="*/ 9 h 1629"/>
                <a:gd name="T82" fmla="*/ 7 w 6281"/>
                <a:gd name="T83" fmla="*/ 9 h 1629"/>
                <a:gd name="T84" fmla="*/ 7 w 6281"/>
                <a:gd name="T85" fmla="*/ 10 h 1629"/>
                <a:gd name="T86" fmla="*/ 7 w 6281"/>
                <a:gd name="T87" fmla="*/ 8 h 1629"/>
                <a:gd name="T88" fmla="*/ 7 w 6281"/>
                <a:gd name="T89" fmla="*/ 8 h 1629"/>
                <a:gd name="T90" fmla="*/ 7 w 6281"/>
                <a:gd name="T91" fmla="*/ 9 h 1629"/>
                <a:gd name="T92" fmla="*/ 7 w 6281"/>
                <a:gd name="T93" fmla="*/ 10 h 1629"/>
                <a:gd name="T94" fmla="*/ 7 w 6281"/>
                <a:gd name="T95" fmla="*/ 10 h 1629"/>
                <a:gd name="T96" fmla="*/ 7 w 6281"/>
                <a:gd name="T97" fmla="*/ 9 h 1629"/>
                <a:gd name="T98" fmla="*/ 8 w 6281"/>
                <a:gd name="T99" fmla="*/ 9 h 1629"/>
                <a:gd name="T100" fmla="*/ 8 w 6281"/>
                <a:gd name="T101" fmla="*/ 10 h 1629"/>
                <a:gd name="T102" fmla="*/ 8 w 6281"/>
                <a:gd name="T103" fmla="*/ 8 h 1629"/>
                <a:gd name="T104" fmla="*/ 8 w 6281"/>
                <a:gd name="T105" fmla="*/ 9 h 1629"/>
                <a:gd name="T106" fmla="*/ 8 w 6281"/>
                <a:gd name="T107" fmla="*/ 10 h 1629"/>
                <a:gd name="T108" fmla="*/ 9 w 6281"/>
                <a:gd name="T109" fmla="*/ 10 h 1629"/>
                <a:gd name="T110" fmla="*/ 9 w 6281"/>
                <a:gd name="T111" fmla="*/ 7 h 1629"/>
                <a:gd name="T112" fmla="*/ 9 w 6281"/>
                <a:gd name="T113" fmla="*/ 7 h 1629"/>
                <a:gd name="T114" fmla="*/ 9 w 6281"/>
                <a:gd name="T115" fmla="*/ 6 h 1629"/>
                <a:gd name="T116" fmla="*/ 9 w 6281"/>
                <a:gd name="T117" fmla="*/ 4 h 1629"/>
                <a:gd name="T118" fmla="*/ 9 w 6281"/>
                <a:gd name="T119" fmla="*/ 3 h 1629"/>
                <a:gd name="T120" fmla="*/ 10 w 6281"/>
                <a:gd name="T121" fmla="*/ 3 h 1629"/>
                <a:gd name="T122" fmla="*/ 10 w 6281"/>
                <a:gd name="T123" fmla="*/ 4 h 16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1"/>
                <a:gd name="T187" fmla="*/ 0 h 1629"/>
                <a:gd name="T188" fmla="*/ 6281 w 6281"/>
                <a:gd name="T189" fmla="*/ 1629 h 16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1" h="1629">
                  <a:moveTo>
                    <a:pt x="0" y="12"/>
                  </a:moveTo>
                  <a:lnTo>
                    <a:pt x="17" y="12"/>
                  </a:lnTo>
                  <a:lnTo>
                    <a:pt x="33" y="0"/>
                  </a:lnTo>
                  <a:lnTo>
                    <a:pt x="49" y="4"/>
                  </a:lnTo>
                  <a:lnTo>
                    <a:pt x="66" y="12"/>
                  </a:lnTo>
                  <a:lnTo>
                    <a:pt x="82" y="12"/>
                  </a:lnTo>
                  <a:lnTo>
                    <a:pt x="103" y="8"/>
                  </a:lnTo>
                  <a:lnTo>
                    <a:pt x="119" y="16"/>
                  </a:lnTo>
                  <a:lnTo>
                    <a:pt x="135" y="8"/>
                  </a:lnTo>
                  <a:lnTo>
                    <a:pt x="152" y="12"/>
                  </a:lnTo>
                  <a:lnTo>
                    <a:pt x="168" y="12"/>
                  </a:lnTo>
                  <a:lnTo>
                    <a:pt x="184" y="24"/>
                  </a:lnTo>
                  <a:lnTo>
                    <a:pt x="201" y="12"/>
                  </a:lnTo>
                  <a:lnTo>
                    <a:pt x="217" y="8"/>
                  </a:lnTo>
                  <a:lnTo>
                    <a:pt x="234" y="16"/>
                  </a:lnTo>
                  <a:lnTo>
                    <a:pt x="250" y="16"/>
                  </a:lnTo>
                  <a:lnTo>
                    <a:pt x="266" y="12"/>
                  </a:lnTo>
                  <a:lnTo>
                    <a:pt x="287" y="4"/>
                  </a:lnTo>
                  <a:lnTo>
                    <a:pt x="303" y="4"/>
                  </a:lnTo>
                  <a:lnTo>
                    <a:pt x="319" y="20"/>
                  </a:lnTo>
                  <a:lnTo>
                    <a:pt x="336" y="12"/>
                  </a:lnTo>
                  <a:lnTo>
                    <a:pt x="352" y="24"/>
                  </a:lnTo>
                  <a:lnTo>
                    <a:pt x="369" y="20"/>
                  </a:lnTo>
                  <a:lnTo>
                    <a:pt x="385" y="12"/>
                  </a:lnTo>
                  <a:lnTo>
                    <a:pt x="401" y="16"/>
                  </a:lnTo>
                  <a:lnTo>
                    <a:pt x="418" y="16"/>
                  </a:lnTo>
                  <a:lnTo>
                    <a:pt x="434" y="1326"/>
                  </a:lnTo>
                  <a:lnTo>
                    <a:pt x="454" y="1629"/>
                  </a:lnTo>
                  <a:lnTo>
                    <a:pt x="471" y="1309"/>
                  </a:lnTo>
                  <a:lnTo>
                    <a:pt x="487" y="982"/>
                  </a:lnTo>
                  <a:lnTo>
                    <a:pt x="504" y="749"/>
                  </a:lnTo>
                  <a:lnTo>
                    <a:pt x="520" y="597"/>
                  </a:lnTo>
                  <a:lnTo>
                    <a:pt x="536" y="462"/>
                  </a:lnTo>
                  <a:lnTo>
                    <a:pt x="553" y="389"/>
                  </a:lnTo>
                  <a:lnTo>
                    <a:pt x="569" y="319"/>
                  </a:lnTo>
                  <a:lnTo>
                    <a:pt x="585" y="254"/>
                  </a:lnTo>
                  <a:lnTo>
                    <a:pt x="602" y="217"/>
                  </a:lnTo>
                  <a:lnTo>
                    <a:pt x="618" y="196"/>
                  </a:lnTo>
                  <a:lnTo>
                    <a:pt x="639" y="172"/>
                  </a:lnTo>
                  <a:lnTo>
                    <a:pt x="655" y="147"/>
                  </a:lnTo>
                  <a:lnTo>
                    <a:pt x="671" y="131"/>
                  </a:lnTo>
                  <a:lnTo>
                    <a:pt x="688" y="119"/>
                  </a:lnTo>
                  <a:lnTo>
                    <a:pt x="704" y="123"/>
                  </a:lnTo>
                  <a:lnTo>
                    <a:pt x="720" y="110"/>
                  </a:lnTo>
                  <a:lnTo>
                    <a:pt x="737" y="102"/>
                  </a:lnTo>
                  <a:lnTo>
                    <a:pt x="753" y="102"/>
                  </a:lnTo>
                  <a:lnTo>
                    <a:pt x="770" y="102"/>
                  </a:lnTo>
                  <a:lnTo>
                    <a:pt x="786" y="90"/>
                  </a:lnTo>
                  <a:lnTo>
                    <a:pt x="802" y="106"/>
                  </a:lnTo>
                  <a:lnTo>
                    <a:pt x="823" y="106"/>
                  </a:lnTo>
                  <a:lnTo>
                    <a:pt x="839" y="110"/>
                  </a:lnTo>
                  <a:lnTo>
                    <a:pt x="856" y="98"/>
                  </a:lnTo>
                  <a:lnTo>
                    <a:pt x="872" y="98"/>
                  </a:lnTo>
                  <a:lnTo>
                    <a:pt x="888" y="102"/>
                  </a:lnTo>
                  <a:lnTo>
                    <a:pt x="905" y="102"/>
                  </a:lnTo>
                  <a:lnTo>
                    <a:pt x="921" y="98"/>
                  </a:lnTo>
                  <a:lnTo>
                    <a:pt x="937" y="94"/>
                  </a:lnTo>
                  <a:lnTo>
                    <a:pt x="954" y="131"/>
                  </a:lnTo>
                  <a:lnTo>
                    <a:pt x="970" y="155"/>
                  </a:lnTo>
                  <a:lnTo>
                    <a:pt x="991" y="151"/>
                  </a:lnTo>
                  <a:lnTo>
                    <a:pt x="1007" y="151"/>
                  </a:lnTo>
                  <a:lnTo>
                    <a:pt x="1023" y="139"/>
                  </a:lnTo>
                  <a:lnTo>
                    <a:pt x="1040" y="123"/>
                  </a:lnTo>
                  <a:lnTo>
                    <a:pt x="1056" y="135"/>
                  </a:lnTo>
                  <a:lnTo>
                    <a:pt x="1072" y="131"/>
                  </a:lnTo>
                  <a:lnTo>
                    <a:pt x="1089" y="131"/>
                  </a:lnTo>
                  <a:lnTo>
                    <a:pt x="1105" y="119"/>
                  </a:lnTo>
                  <a:lnTo>
                    <a:pt x="1121" y="143"/>
                  </a:lnTo>
                  <a:lnTo>
                    <a:pt x="1138" y="131"/>
                  </a:lnTo>
                  <a:lnTo>
                    <a:pt x="1154" y="123"/>
                  </a:lnTo>
                  <a:lnTo>
                    <a:pt x="1175" y="139"/>
                  </a:lnTo>
                  <a:lnTo>
                    <a:pt x="1191" y="127"/>
                  </a:lnTo>
                  <a:lnTo>
                    <a:pt x="1207" y="123"/>
                  </a:lnTo>
                  <a:lnTo>
                    <a:pt x="1224" y="119"/>
                  </a:lnTo>
                  <a:lnTo>
                    <a:pt x="1240" y="123"/>
                  </a:lnTo>
                  <a:lnTo>
                    <a:pt x="1257" y="131"/>
                  </a:lnTo>
                  <a:lnTo>
                    <a:pt x="1273" y="119"/>
                  </a:lnTo>
                  <a:lnTo>
                    <a:pt x="1289" y="115"/>
                  </a:lnTo>
                  <a:lnTo>
                    <a:pt x="1306" y="119"/>
                  </a:lnTo>
                  <a:lnTo>
                    <a:pt x="1322" y="110"/>
                  </a:lnTo>
                  <a:lnTo>
                    <a:pt x="1338" y="110"/>
                  </a:lnTo>
                  <a:lnTo>
                    <a:pt x="1359" y="115"/>
                  </a:lnTo>
                  <a:lnTo>
                    <a:pt x="1375" y="110"/>
                  </a:lnTo>
                  <a:lnTo>
                    <a:pt x="1392" y="106"/>
                  </a:lnTo>
                  <a:lnTo>
                    <a:pt x="1408" y="98"/>
                  </a:lnTo>
                  <a:lnTo>
                    <a:pt x="1424" y="106"/>
                  </a:lnTo>
                  <a:lnTo>
                    <a:pt x="1441" y="110"/>
                  </a:lnTo>
                  <a:lnTo>
                    <a:pt x="1457" y="102"/>
                  </a:lnTo>
                  <a:lnTo>
                    <a:pt x="1473" y="110"/>
                  </a:lnTo>
                  <a:lnTo>
                    <a:pt x="1490" y="110"/>
                  </a:lnTo>
                  <a:lnTo>
                    <a:pt x="1506" y="102"/>
                  </a:lnTo>
                  <a:lnTo>
                    <a:pt x="1523" y="102"/>
                  </a:lnTo>
                  <a:lnTo>
                    <a:pt x="1543" y="106"/>
                  </a:lnTo>
                  <a:lnTo>
                    <a:pt x="1559" y="102"/>
                  </a:lnTo>
                  <a:lnTo>
                    <a:pt x="1576" y="102"/>
                  </a:lnTo>
                  <a:lnTo>
                    <a:pt x="1592" y="94"/>
                  </a:lnTo>
                  <a:lnTo>
                    <a:pt x="1608" y="106"/>
                  </a:lnTo>
                  <a:lnTo>
                    <a:pt x="1625" y="98"/>
                  </a:lnTo>
                  <a:lnTo>
                    <a:pt x="1641" y="94"/>
                  </a:lnTo>
                  <a:lnTo>
                    <a:pt x="1658" y="94"/>
                  </a:lnTo>
                  <a:lnTo>
                    <a:pt x="1674" y="102"/>
                  </a:lnTo>
                  <a:lnTo>
                    <a:pt x="1690" y="98"/>
                  </a:lnTo>
                  <a:lnTo>
                    <a:pt x="1711" y="94"/>
                  </a:lnTo>
                  <a:lnTo>
                    <a:pt x="1727" y="90"/>
                  </a:lnTo>
                  <a:lnTo>
                    <a:pt x="1743" y="98"/>
                  </a:lnTo>
                  <a:lnTo>
                    <a:pt x="1760" y="102"/>
                  </a:lnTo>
                  <a:lnTo>
                    <a:pt x="1776" y="106"/>
                  </a:lnTo>
                  <a:lnTo>
                    <a:pt x="1793" y="102"/>
                  </a:lnTo>
                  <a:lnTo>
                    <a:pt x="1809" y="106"/>
                  </a:lnTo>
                  <a:lnTo>
                    <a:pt x="1825" y="98"/>
                  </a:lnTo>
                  <a:lnTo>
                    <a:pt x="1842" y="98"/>
                  </a:lnTo>
                  <a:lnTo>
                    <a:pt x="1858" y="110"/>
                  </a:lnTo>
                  <a:lnTo>
                    <a:pt x="1874" y="98"/>
                  </a:lnTo>
                  <a:lnTo>
                    <a:pt x="1895" y="94"/>
                  </a:lnTo>
                  <a:lnTo>
                    <a:pt x="1911" y="90"/>
                  </a:lnTo>
                  <a:lnTo>
                    <a:pt x="1928" y="86"/>
                  </a:lnTo>
                  <a:lnTo>
                    <a:pt x="1944" y="74"/>
                  </a:lnTo>
                  <a:lnTo>
                    <a:pt x="1960" y="82"/>
                  </a:lnTo>
                  <a:lnTo>
                    <a:pt x="1977" y="82"/>
                  </a:lnTo>
                  <a:lnTo>
                    <a:pt x="1993" y="94"/>
                  </a:lnTo>
                  <a:lnTo>
                    <a:pt x="2009" y="78"/>
                  </a:lnTo>
                  <a:lnTo>
                    <a:pt x="2026" y="86"/>
                  </a:lnTo>
                  <a:lnTo>
                    <a:pt x="2042" y="94"/>
                  </a:lnTo>
                  <a:lnTo>
                    <a:pt x="2059" y="82"/>
                  </a:lnTo>
                  <a:lnTo>
                    <a:pt x="2079" y="82"/>
                  </a:lnTo>
                  <a:lnTo>
                    <a:pt x="2095" y="86"/>
                  </a:lnTo>
                  <a:lnTo>
                    <a:pt x="2112" y="86"/>
                  </a:lnTo>
                  <a:lnTo>
                    <a:pt x="2128" y="86"/>
                  </a:lnTo>
                  <a:lnTo>
                    <a:pt x="2144" y="86"/>
                  </a:lnTo>
                  <a:lnTo>
                    <a:pt x="2161" y="98"/>
                  </a:lnTo>
                  <a:lnTo>
                    <a:pt x="2177" y="98"/>
                  </a:lnTo>
                  <a:lnTo>
                    <a:pt x="2194" y="98"/>
                  </a:lnTo>
                  <a:lnTo>
                    <a:pt x="2210" y="119"/>
                  </a:lnTo>
                  <a:lnTo>
                    <a:pt x="2226" y="106"/>
                  </a:lnTo>
                  <a:lnTo>
                    <a:pt x="2247" y="102"/>
                  </a:lnTo>
                  <a:lnTo>
                    <a:pt x="2263" y="110"/>
                  </a:lnTo>
                  <a:lnTo>
                    <a:pt x="2280" y="106"/>
                  </a:lnTo>
                  <a:lnTo>
                    <a:pt x="2296" y="106"/>
                  </a:lnTo>
                  <a:lnTo>
                    <a:pt x="2312" y="110"/>
                  </a:lnTo>
                  <a:lnTo>
                    <a:pt x="2329" y="106"/>
                  </a:lnTo>
                  <a:lnTo>
                    <a:pt x="2345" y="94"/>
                  </a:lnTo>
                  <a:lnTo>
                    <a:pt x="2361" y="98"/>
                  </a:lnTo>
                  <a:lnTo>
                    <a:pt x="2378" y="98"/>
                  </a:lnTo>
                  <a:lnTo>
                    <a:pt x="2394" y="98"/>
                  </a:lnTo>
                  <a:lnTo>
                    <a:pt x="2410" y="110"/>
                  </a:lnTo>
                  <a:lnTo>
                    <a:pt x="2431" y="98"/>
                  </a:lnTo>
                  <a:lnTo>
                    <a:pt x="2447" y="106"/>
                  </a:lnTo>
                  <a:lnTo>
                    <a:pt x="2464" y="94"/>
                  </a:lnTo>
                  <a:lnTo>
                    <a:pt x="2480" y="102"/>
                  </a:lnTo>
                  <a:lnTo>
                    <a:pt x="2496" y="98"/>
                  </a:lnTo>
                  <a:lnTo>
                    <a:pt x="2513" y="106"/>
                  </a:lnTo>
                  <a:lnTo>
                    <a:pt x="2529" y="86"/>
                  </a:lnTo>
                  <a:lnTo>
                    <a:pt x="2545" y="78"/>
                  </a:lnTo>
                  <a:lnTo>
                    <a:pt x="2562" y="70"/>
                  </a:lnTo>
                  <a:lnTo>
                    <a:pt x="2578" y="70"/>
                  </a:lnTo>
                  <a:lnTo>
                    <a:pt x="2595" y="78"/>
                  </a:lnTo>
                  <a:lnTo>
                    <a:pt x="2615" y="74"/>
                  </a:lnTo>
                  <a:lnTo>
                    <a:pt x="2631" y="61"/>
                  </a:lnTo>
                  <a:lnTo>
                    <a:pt x="2648" y="53"/>
                  </a:lnTo>
                  <a:lnTo>
                    <a:pt x="2664" y="65"/>
                  </a:lnTo>
                  <a:lnTo>
                    <a:pt x="2681" y="61"/>
                  </a:lnTo>
                  <a:lnTo>
                    <a:pt x="2697" y="61"/>
                  </a:lnTo>
                  <a:lnTo>
                    <a:pt x="2713" y="53"/>
                  </a:lnTo>
                  <a:lnTo>
                    <a:pt x="2730" y="57"/>
                  </a:lnTo>
                  <a:lnTo>
                    <a:pt x="2746" y="57"/>
                  </a:lnTo>
                  <a:lnTo>
                    <a:pt x="2762" y="45"/>
                  </a:lnTo>
                  <a:lnTo>
                    <a:pt x="2779" y="53"/>
                  </a:lnTo>
                  <a:lnTo>
                    <a:pt x="2799" y="49"/>
                  </a:lnTo>
                  <a:lnTo>
                    <a:pt x="2816" y="49"/>
                  </a:lnTo>
                  <a:lnTo>
                    <a:pt x="2832" y="49"/>
                  </a:lnTo>
                  <a:lnTo>
                    <a:pt x="2848" y="45"/>
                  </a:lnTo>
                  <a:lnTo>
                    <a:pt x="2865" y="53"/>
                  </a:lnTo>
                  <a:lnTo>
                    <a:pt x="2881" y="45"/>
                  </a:lnTo>
                  <a:lnTo>
                    <a:pt x="2897" y="41"/>
                  </a:lnTo>
                  <a:lnTo>
                    <a:pt x="2914" y="49"/>
                  </a:lnTo>
                  <a:lnTo>
                    <a:pt x="2930" y="49"/>
                  </a:lnTo>
                  <a:lnTo>
                    <a:pt x="2947" y="45"/>
                  </a:lnTo>
                  <a:lnTo>
                    <a:pt x="2967" y="24"/>
                  </a:lnTo>
                  <a:lnTo>
                    <a:pt x="2983" y="33"/>
                  </a:lnTo>
                  <a:lnTo>
                    <a:pt x="3000" y="41"/>
                  </a:lnTo>
                  <a:lnTo>
                    <a:pt x="3016" y="24"/>
                  </a:lnTo>
                  <a:lnTo>
                    <a:pt x="3032" y="41"/>
                  </a:lnTo>
                  <a:lnTo>
                    <a:pt x="3049" y="29"/>
                  </a:lnTo>
                  <a:lnTo>
                    <a:pt x="3065" y="29"/>
                  </a:lnTo>
                  <a:lnTo>
                    <a:pt x="3082" y="20"/>
                  </a:lnTo>
                  <a:lnTo>
                    <a:pt x="3098" y="29"/>
                  </a:lnTo>
                  <a:lnTo>
                    <a:pt x="3114" y="33"/>
                  </a:lnTo>
                  <a:lnTo>
                    <a:pt x="3131" y="16"/>
                  </a:lnTo>
                  <a:lnTo>
                    <a:pt x="3151" y="29"/>
                  </a:lnTo>
                  <a:lnTo>
                    <a:pt x="3167" y="20"/>
                  </a:lnTo>
                  <a:lnTo>
                    <a:pt x="3184" y="20"/>
                  </a:lnTo>
                  <a:lnTo>
                    <a:pt x="3200" y="20"/>
                  </a:lnTo>
                  <a:lnTo>
                    <a:pt x="3217" y="16"/>
                  </a:lnTo>
                  <a:lnTo>
                    <a:pt x="3233" y="24"/>
                  </a:lnTo>
                  <a:lnTo>
                    <a:pt x="3249" y="24"/>
                  </a:lnTo>
                  <a:lnTo>
                    <a:pt x="3266" y="16"/>
                  </a:lnTo>
                  <a:lnTo>
                    <a:pt x="3282" y="24"/>
                  </a:lnTo>
                  <a:lnTo>
                    <a:pt x="3298" y="20"/>
                  </a:lnTo>
                  <a:lnTo>
                    <a:pt x="3315" y="20"/>
                  </a:lnTo>
                  <a:lnTo>
                    <a:pt x="3335" y="20"/>
                  </a:lnTo>
                  <a:lnTo>
                    <a:pt x="3352" y="24"/>
                  </a:lnTo>
                  <a:lnTo>
                    <a:pt x="3368" y="20"/>
                  </a:lnTo>
                  <a:lnTo>
                    <a:pt x="3384" y="12"/>
                  </a:lnTo>
                  <a:lnTo>
                    <a:pt x="3401" y="24"/>
                  </a:lnTo>
                  <a:lnTo>
                    <a:pt x="3417" y="33"/>
                  </a:lnTo>
                  <a:lnTo>
                    <a:pt x="3433" y="20"/>
                  </a:lnTo>
                  <a:lnTo>
                    <a:pt x="3450" y="937"/>
                  </a:lnTo>
                  <a:lnTo>
                    <a:pt x="3466" y="1608"/>
                  </a:lnTo>
                  <a:lnTo>
                    <a:pt x="3483" y="1309"/>
                  </a:lnTo>
                  <a:lnTo>
                    <a:pt x="3503" y="998"/>
                  </a:lnTo>
                  <a:lnTo>
                    <a:pt x="3519" y="790"/>
                  </a:lnTo>
                  <a:lnTo>
                    <a:pt x="3536" y="614"/>
                  </a:lnTo>
                  <a:lnTo>
                    <a:pt x="3552" y="503"/>
                  </a:lnTo>
                  <a:lnTo>
                    <a:pt x="3568" y="401"/>
                  </a:lnTo>
                  <a:lnTo>
                    <a:pt x="3585" y="323"/>
                  </a:lnTo>
                  <a:lnTo>
                    <a:pt x="3601" y="266"/>
                  </a:lnTo>
                  <a:lnTo>
                    <a:pt x="3618" y="217"/>
                  </a:lnTo>
                  <a:lnTo>
                    <a:pt x="3634" y="196"/>
                  </a:lnTo>
                  <a:lnTo>
                    <a:pt x="3650" y="168"/>
                  </a:lnTo>
                  <a:lnTo>
                    <a:pt x="3667" y="139"/>
                  </a:lnTo>
                  <a:lnTo>
                    <a:pt x="3687" y="127"/>
                  </a:lnTo>
                  <a:lnTo>
                    <a:pt x="3704" y="115"/>
                  </a:lnTo>
                  <a:lnTo>
                    <a:pt x="3720" y="115"/>
                  </a:lnTo>
                  <a:lnTo>
                    <a:pt x="3736" y="102"/>
                  </a:lnTo>
                  <a:lnTo>
                    <a:pt x="3753" y="102"/>
                  </a:lnTo>
                  <a:lnTo>
                    <a:pt x="3769" y="90"/>
                  </a:lnTo>
                  <a:lnTo>
                    <a:pt x="3785" y="86"/>
                  </a:lnTo>
                  <a:lnTo>
                    <a:pt x="3802" y="70"/>
                  </a:lnTo>
                  <a:lnTo>
                    <a:pt x="3818" y="74"/>
                  </a:lnTo>
                  <a:lnTo>
                    <a:pt x="3834" y="94"/>
                  </a:lnTo>
                  <a:lnTo>
                    <a:pt x="3851" y="61"/>
                  </a:lnTo>
                  <a:lnTo>
                    <a:pt x="3871" y="70"/>
                  </a:lnTo>
                  <a:lnTo>
                    <a:pt x="3888" y="49"/>
                  </a:lnTo>
                  <a:lnTo>
                    <a:pt x="3904" y="61"/>
                  </a:lnTo>
                  <a:lnTo>
                    <a:pt x="3920" y="57"/>
                  </a:lnTo>
                  <a:lnTo>
                    <a:pt x="3937" y="78"/>
                  </a:lnTo>
                  <a:lnTo>
                    <a:pt x="3953" y="70"/>
                  </a:lnTo>
                  <a:lnTo>
                    <a:pt x="3970" y="78"/>
                  </a:lnTo>
                  <a:lnTo>
                    <a:pt x="3986" y="57"/>
                  </a:lnTo>
                  <a:lnTo>
                    <a:pt x="4002" y="65"/>
                  </a:lnTo>
                  <a:lnTo>
                    <a:pt x="4019" y="61"/>
                  </a:lnTo>
                  <a:lnTo>
                    <a:pt x="4035" y="65"/>
                  </a:lnTo>
                  <a:lnTo>
                    <a:pt x="4055" y="61"/>
                  </a:lnTo>
                  <a:lnTo>
                    <a:pt x="4072" y="57"/>
                  </a:lnTo>
                  <a:lnTo>
                    <a:pt x="4088" y="70"/>
                  </a:lnTo>
                  <a:lnTo>
                    <a:pt x="4105" y="70"/>
                  </a:lnTo>
                  <a:lnTo>
                    <a:pt x="4121" y="74"/>
                  </a:lnTo>
                  <a:lnTo>
                    <a:pt x="4137" y="61"/>
                  </a:lnTo>
                  <a:lnTo>
                    <a:pt x="4154" y="70"/>
                  </a:lnTo>
                  <a:lnTo>
                    <a:pt x="4170" y="65"/>
                  </a:lnTo>
                  <a:lnTo>
                    <a:pt x="4186" y="57"/>
                  </a:lnTo>
                  <a:lnTo>
                    <a:pt x="4203" y="70"/>
                  </a:lnTo>
                  <a:lnTo>
                    <a:pt x="4223" y="65"/>
                  </a:lnTo>
                  <a:lnTo>
                    <a:pt x="4240" y="49"/>
                  </a:lnTo>
                  <a:lnTo>
                    <a:pt x="4256" y="61"/>
                  </a:lnTo>
                  <a:lnTo>
                    <a:pt x="4272" y="70"/>
                  </a:lnTo>
                  <a:lnTo>
                    <a:pt x="4289" y="74"/>
                  </a:lnTo>
                  <a:lnTo>
                    <a:pt x="4305" y="78"/>
                  </a:lnTo>
                  <a:lnTo>
                    <a:pt x="4321" y="70"/>
                  </a:lnTo>
                  <a:lnTo>
                    <a:pt x="4338" y="65"/>
                  </a:lnTo>
                  <a:lnTo>
                    <a:pt x="4354" y="70"/>
                  </a:lnTo>
                  <a:lnTo>
                    <a:pt x="4371" y="74"/>
                  </a:lnTo>
                  <a:lnTo>
                    <a:pt x="4387" y="74"/>
                  </a:lnTo>
                  <a:lnTo>
                    <a:pt x="4407" y="61"/>
                  </a:lnTo>
                  <a:lnTo>
                    <a:pt x="4424" y="61"/>
                  </a:lnTo>
                  <a:lnTo>
                    <a:pt x="4440" y="61"/>
                  </a:lnTo>
                  <a:lnTo>
                    <a:pt x="4456" y="70"/>
                  </a:lnTo>
                  <a:lnTo>
                    <a:pt x="4473" y="65"/>
                  </a:lnTo>
                  <a:lnTo>
                    <a:pt x="4489" y="61"/>
                  </a:lnTo>
                  <a:lnTo>
                    <a:pt x="4506" y="61"/>
                  </a:lnTo>
                  <a:lnTo>
                    <a:pt x="4522" y="78"/>
                  </a:lnTo>
                  <a:lnTo>
                    <a:pt x="4538" y="70"/>
                  </a:lnTo>
                  <a:lnTo>
                    <a:pt x="4555" y="78"/>
                  </a:lnTo>
                  <a:lnTo>
                    <a:pt x="4571" y="82"/>
                  </a:lnTo>
                  <a:lnTo>
                    <a:pt x="4591" y="86"/>
                  </a:lnTo>
                  <a:lnTo>
                    <a:pt x="4608" y="74"/>
                  </a:lnTo>
                  <a:lnTo>
                    <a:pt x="4624" y="70"/>
                  </a:lnTo>
                  <a:lnTo>
                    <a:pt x="4641" y="74"/>
                  </a:lnTo>
                  <a:lnTo>
                    <a:pt x="4657" y="78"/>
                  </a:lnTo>
                  <a:lnTo>
                    <a:pt x="4673" y="78"/>
                  </a:lnTo>
                  <a:lnTo>
                    <a:pt x="4690" y="82"/>
                  </a:lnTo>
                  <a:lnTo>
                    <a:pt x="4706" y="78"/>
                  </a:lnTo>
                  <a:lnTo>
                    <a:pt x="4722" y="74"/>
                  </a:lnTo>
                  <a:lnTo>
                    <a:pt x="4739" y="74"/>
                  </a:lnTo>
                  <a:lnTo>
                    <a:pt x="4759" y="70"/>
                  </a:lnTo>
                  <a:lnTo>
                    <a:pt x="4776" y="74"/>
                  </a:lnTo>
                  <a:lnTo>
                    <a:pt x="4792" y="74"/>
                  </a:lnTo>
                  <a:lnTo>
                    <a:pt x="4808" y="82"/>
                  </a:lnTo>
                  <a:lnTo>
                    <a:pt x="4825" y="82"/>
                  </a:lnTo>
                  <a:lnTo>
                    <a:pt x="4841" y="70"/>
                  </a:lnTo>
                  <a:lnTo>
                    <a:pt x="4857" y="74"/>
                  </a:lnTo>
                  <a:lnTo>
                    <a:pt x="4874" y="70"/>
                  </a:lnTo>
                  <a:lnTo>
                    <a:pt x="4890" y="78"/>
                  </a:lnTo>
                  <a:lnTo>
                    <a:pt x="4907" y="70"/>
                  </a:lnTo>
                  <a:lnTo>
                    <a:pt x="4923" y="57"/>
                  </a:lnTo>
                  <a:lnTo>
                    <a:pt x="4943" y="49"/>
                  </a:lnTo>
                  <a:lnTo>
                    <a:pt x="4960" y="53"/>
                  </a:lnTo>
                  <a:lnTo>
                    <a:pt x="4976" y="65"/>
                  </a:lnTo>
                  <a:lnTo>
                    <a:pt x="4993" y="65"/>
                  </a:lnTo>
                  <a:lnTo>
                    <a:pt x="5009" y="74"/>
                  </a:lnTo>
                  <a:lnTo>
                    <a:pt x="5025" y="57"/>
                  </a:lnTo>
                  <a:lnTo>
                    <a:pt x="5042" y="57"/>
                  </a:lnTo>
                  <a:lnTo>
                    <a:pt x="5058" y="74"/>
                  </a:lnTo>
                  <a:lnTo>
                    <a:pt x="5074" y="86"/>
                  </a:lnTo>
                  <a:lnTo>
                    <a:pt x="5091" y="78"/>
                  </a:lnTo>
                  <a:lnTo>
                    <a:pt x="5107" y="82"/>
                  </a:lnTo>
                  <a:lnTo>
                    <a:pt x="5128" y="70"/>
                  </a:lnTo>
                  <a:lnTo>
                    <a:pt x="5144" y="78"/>
                  </a:lnTo>
                  <a:lnTo>
                    <a:pt x="5160" y="65"/>
                  </a:lnTo>
                  <a:lnTo>
                    <a:pt x="5177" y="70"/>
                  </a:lnTo>
                  <a:lnTo>
                    <a:pt x="5193" y="70"/>
                  </a:lnTo>
                  <a:lnTo>
                    <a:pt x="5209" y="65"/>
                  </a:lnTo>
                  <a:lnTo>
                    <a:pt x="5226" y="78"/>
                  </a:lnTo>
                  <a:lnTo>
                    <a:pt x="5242" y="57"/>
                  </a:lnTo>
                  <a:lnTo>
                    <a:pt x="5258" y="74"/>
                  </a:lnTo>
                  <a:lnTo>
                    <a:pt x="5275" y="74"/>
                  </a:lnTo>
                  <a:lnTo>
                    <a:pt x="5291" y="70"/>
                  </a:lnTo>
                  <a:lnTo>
                    <a:pt x="5312" y="70"/>
                  </a:lnTo>
                  <a:lnTo>
                    <a:pt x="5328" y="74"/>
                  </a:lnTo>
                  <a:lnTo>
                    <a:pt x="5344" y="65"/>
                  </a:lnTo>
                  <a:lnTo>
                    <a:pt x="5361" y="65"/>
                  </a:lnTo>
                  <a:lnTo>
                    <a:pt x="5377" y="70"/>
                  </a:lnTo>
                  <a:lnTo>
                    <a:pt x="5394" y="78"/>
                  </a:lnTo>
                  <a:lnTo>
                    <a:pt x="5410" y="78"/>
                  </a:lnTo>
                  <a:lnTo>
                    <a:pt x="5426" y="65"/>
                  </a:lnTo>
                  <a:lnTo>
                    <a:pt x="5443" y="82"/>
                  </a:lnTo>
                  <a:lnTo>
                    <a:pt x="5459" y="78"/>
                  </a:lnTo>
                  <a:lnTo>
                    <a:pt x="5479" y="78"/>
                  </a:lnTo>
                  <a:lnTo>
                    <a:pt x="5496" y="70"/>
                  </a:lnTo>
                  <a:lnTo>
                    <a:pt x="5512" y="78"/>
                  </a:lnTo>
                  <a:lnTo>
                    <a:pt x="5529" y="90"/>
                  </a:lnTo>
                  <a:lnTo>
                    <a:pt x="5545" y="65"/>
                  </a:lnTo>
                  <a:lnTo>
                    <a:pt x="5561" y="57"/>
                  </a:lnTo>
                  <a:lnTo>
                    <a:pt x="5578" y="57"/>
                  </a:lnTo>
                  <a:lnTo>
                    <a:pt x="5594" y="53"/>
                  </a:lnTo>
                  <a:lnTo>
                    <a:pt x="5610" y="49"/>
                  </a:lnTo>
                  <a:lnTo>
                    <a:pt x="5627" y="61"/>
                  </a:lnTo>
                  <a:lnTo>
                    <a:pt x="5643" y="57"/>
                  </a:lnTo>
                  <a:lnTo>
                    <a:pt x="5664" y="49"/>
                  </a:lnTo>
                  <a:lnTo>
                    <a:pt x="5680" y="49"/>
                  </a:lnTo>
                  <a:lnTo>
                    <a:pt x="5696" y="49"/>
                  </a:lnTo>
                  <a:lnTo>
                    <a:pt x="5713" y="49"/>
                  </a:lnTo>
                  <a:lnTo>
                    <a:pt x="5729" y="49"/>
                  </a:lnTo>
                  <a:lnTo>
                    <a:pt x="5745" y="37"/>
                  </a:lnTo>
                  <a:lnTo>
                    <a:pt x="5762" y="45"/>
                  </a:lnTo>
                  <a:lnTo>
                    <a:pt x="5778" y="41"/>
                  </a:lnTo>
                  <a:lnTo>
                    <a:pt x="5795" y="41"/>
                  </a:lnTo>
                  <a:lnTo>
                    <a:pt x="5811" y="41"/>
                  </a:lnTo>
                  <a:lnTo>
                    <a:pt x="5827" y="49"/>
                  </a:lnTo>
                  <a:lnTo>
                    <a:pt x="5848" y="33"/>
                  </a:lnTo>
                  <a:lnTo>
                    <a:pt x="5864" y="24"/>
                  </a:lnTo>
                  <a:lnTo>
                    <a:pt x="5880" y="37"/>
                  </a:lnTo>
                  <a:lnTo>
                    <a:pt x="5897" y="41"/>
                  </a:lnTo>
                  <a:lnTo>
                    <a:pt x="5913" y="33"/>
                  </a:lnTo>
                  <a:lnTo>
                    <a:pt x="5930" y="33"/>
                  </a:lnTo>
                  <a:lnTo>
                    <a:pt x="5946" y="45"/>
                  </a:lnTo>
                  <a:lnTo>
                    <a:pt x="5962" y="29"/>
                  </a:lnTo>
                  <a:lnTo>
                    <a:pt x="5979" y="29"/>
                  </a:lnTo>
                  <a:lnTo>
                    <a:pt x="5995" y="33"/>
                  </a:lnTo>
                  <a:lnTo>
                    <a:pt x="6016" y="29"/>
                  </a:lnTo>
                  <a:lnTo>
                    <a:pt x="6032" y="24"/>
                  </a:lnTo>
                  <a:lnTo>
                    <a:pt x="6048" y="29"/>
                  </a:lnTo>
                  <a:lnTo>
                    <a:pt x="6065" y="29"/>
                  </a:lnTo>
                  <a:lnTo>
                    <a:pt x="6081" y="24"/>
                  </a:lnTo>
                  <a:lnTo>
                    <a:pt x="6097" y="33"/>
                  </a:lnTo>
                  <a:lnTo>
                    <a:pt x="6114" y="29"/>
                  </a:lnTo>
                  <a:lnTo>
                    <a:pt x="6130" y="33"/>
                  </a:lnTo>
                  <a:lnTo>
                    <a:pt x="6146" y="29"/>
                  </a:lnTo>
                  <a:lnTo>
                    <a:pt x="6163" y="20"/>
                  </a:lnTo>
                  <a:lnTo>
                    <a:pt x="6179" y="37"/>
                  </a:lnTo>
                  <a:lnTo>
                    <a:pt x="6200" y="29"/>
                  </a:lnTo>
                  <a:lnTo>
                    <a:pt x="6216" y="33"/>
                  </a:lnTo>
                  <a:lnTo>
                    <a:pt x="6232" y="24"/>
                  </a:lnTo>
                  <a:lnTo>
                    <a:pt x="6249" y="29"/>
                  </a:lnTo>
                  <a:lnTo>
                    <a:pt x="6265" y="24"/>
                  </a:lnTo>
                  <a:lnTo>
                    <a:pt x="6281" y="16"/>
                  </a:lnTo>
                </a:path>
              </a:pathLst>
            </a:custGeom>
            <a:noFill/>
            <a:ln w="5080">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68" name="Freeform 15">
              <a:extLst>
                <a:ext uri="{FF2B5EF4-FFF2-40B4-BE49-F238E27FC236}">
                  <a16:creationId xmlns:a16="http://schemas.microsoft.com/office/drawing/2014/main" id="{5CB45BAA-F1BE-4BC6-A0EC-684037F39650}"/>
                </a:ext>
              </a:extLst>
            </p:cNvPr>
            <p:cNvSpPr>
              <a:spLocks/>
            </p:cNvSpPr>
            <p:nvPr/>
          </p:nvSpPr>
          <p:spPr bwMode="auto">
            <a:xfrm>
              <a:off x="1233" y="2227"/>
              <a:ext cx="3815" cy="1437"/>
            </a:xfrm>
            <a:custGeom>
              <a:avLst/>
              <a:gdLst>
                <a:gd name="T0" fmla="*/ 1 w 6281"/>
                <a:gd name="T1" fmla="*/ 3 h 1690"/>
                <a:gd name="T2" fmla="*/ 1 w 6281"/>
                <a:gd name="T3" fmla="*/ 3 h 1690"/>
                <a:gd name="T4" fmla="*/ 1 w 6281"/>
                <a:gd name="T5" fmla="*/ 3 h 1690"/>
                <a:gd name="T6" fmla="*/ 1 w 6281"/>
                <a:gd name="T7" fmla="*/ 3 h 1690"/>
                <a:gd name="T8" fmla="*/ 1 w 6281"/>
                <a:gd name="T9" fmla="*/ 122 h 1690"/>
                <a:gd name="T10" fmla="*/ 1 w 6281"/>
                <a:gd name="T11" fmla="*/ 31 h 1690"/>
                <a:gd name="T12" fmla="*/ 1 w 6281"/>
                <a:gd name="T13" fmla="*/ 16 h 1690"/>
                <a:gd name="T14" fmla="*/ 1 w 6281"/>
                <a:gd name="T15" fmla="*/ 15 h 1690"/>
                <a:gd name="T16" fmla="*/ 1 w 6281"/>
                <a:gd name="T17" fmla="*/ 22 h 1690"/>
                <a:gd name="T18" fmla="*/ 1 w 6281"/>
                <a:gd name="T19" fmla="*/ 16 h 1690"/>
                <a:gd name="T20" fmla="*/ 1 w 6281"/>
                <a:gd name="T21" fmla="*/ 15 h 1690"/>
                <a:gd name="T22" fmla="*/ 2 w 6281"/>
                <a:gd name="T23" fmla="*/ 14 h 1690"/>
                <a:gd name="T24" fmla="*/ 2 w 6281"/>
                <a:gd name="T25" fmla="*/ 16 h 1690"/>
                <a:gd name="T26" fmla="*/ 2 w 6281"/>
                <a:gd name="T27" fmla="*/ 16 h 1690"/>
                <a:gd name="T28" fmla="*/ 2 w 6281"/>
                <a:gd name="T29" fmla="*/ 16 h 1690"/>
                <a:gd name="T30" fmla="*/ 2 w 6281"/>
                <a:gd name="T31" fmla="*/ 14 h 1690"/>
                <a:gd name="T32" fmla="*/ 2 w 6281"/>
                <a:gd name="T33" fmla="*/ 14 h 1690"/>
                <a:gd name="T34" fmla="*/ 2 w 6281"/>
                <a:gd name="T35" fmla="*/ 14 h 1690"/>
                <a:gd name="T36" fmla="*/ 3 w 6281"/>
                <a:gd name="T37" fmla="*/ 14 h 1690"/>
                <a:gd name="T38" fmla="*/ 3 w 6281"/>
                <a:gd name="T39" fmla="*/ 16 h 1690"/>
                <a:gd name="T40" fmla="*/ 3 w 6281"/>
                <a:gd name="T41" fmla="*/ 16 h 1690"/>
                <a:gd name="T42" fmla="*/ 3 w 6281"/>
                <a:gd name="T43" fmla="*/ 16 h 1690"/>
                <a:gd name="T44" fmla="*/ 4 w 6281"/>
                <a:gd name="T45" fmla="*/ 16 h 1690"/>
                <a:gd name="T46" fmla="*/ 4 w 6281"/>
                <a:gd name="T47" fmla="*/ 14 h 1690"/>
                <a:gd name="T48" fmla="*/ 4 w 6281"/>
                <a:gd name="T49" fmla="*/ 14 h 1690"/>
                <a:gd name="T50" fmla="*/ 4 w 6281"/>
                <a:gd name="T51" fmla="*/ 11 h 1690"/>
                <a:gd name="T52" fmla="*/ 4 w 6281"/>
                <a:gd name="T53" fmla="*/ 9 h 1690"/>
                <a:gd name="T54" fmla="*/ 4 w 6281"/>
                <a:gd name="T55" fmla="*/ 7 h 1690"/>
                <a:gd name="T56" fmla="*/ 4 w 6281"/>
                <a:gd name="T57" fmla="*/ 7 h 1690"/>
                <a:gd name="T58" fmla="*/ 5 w 6281"/>
                <a:gd name="T59" fmla="*/ 7 h 1690"/>
                <a:gd name="T60" fmla="*/ 5 w 6281"/>
                <a:gd name="T61" fmla="*/ 7 h 1690"/>
                <a:gd name="T62" fmla="*/ 5 w 6281"/>
                <a:gd name="T63" fmla="*/ 5 h 1690"/>
                <a:gd name="T64" fmla="*/ 5 w 6281"/>
                <a:gd name="T65" fmla="*/ 3 h 1690"/>
                <a:gd name="T66" fmla="*/ 5 w 6281"/>
                <a:gd name="T67" fmla="*/ 4 h 1690"/>
                <a:gd name="T68" fmla="*/ 5 w 6281"/>
                <a:gd name="T69" fmla="*/ 3 h 1690"/>
                <a:gd name="T70" fmla="*/ 5 w 6281"/>
                <a:gd name="T71" fmla="*/ 99 h 1690"/>
                <a:gd name="T72" fmla="*/ 6 w 6281"/>
                <a:gd name="T73" fmla="*/ 26 h 1690"/>
                <a:gd name="T74" fmla="*/ 6 w 6281"/>
                <a:gd name="T75" fmla="*/ 17 h 1690"/>
                <a:gd name="T76" fmla="*/ 6 w 6281"/>
                <a:gd name="T77" fmla="*/ 12 h 1690"/>
                <a:gd name="T78" fmla="*/ 6 w 6281"/>
                <a:gd name="T79" fmla="*/ 10 h 1690"/>
                <a:gd name="T80" fmla="*/ 7 w 6281"/>
                <a:gd name="T81" fmla="*/ 10 h 1690"/>
                <a:gd name="T82" fmla="*/ 7 w 6281"/>
                <a:gd name="T83" fmla="*/ 11 h 1690"/>
                <a:gd name="T84" fmla="*/ 7 w 6281"/>
                <a:gd name="T85" fmla="*/ 11 h 1690"/>
                <a:gd name="T86" fmla="*/ 7 w 6281"/>
                <a:gd name="T87" fmla="*/ 11 h 1690"/>
                <a:gd name="T88" fmla="*/ 7 w 6281"/>
                <a:gd name="T89" fmla="*/ 12 h 1690"/>
                <a:gd name="T90" fmla="*/ 7 w 6281"/>
                <a:gd name="T91" fmla="*/ 10 h 1690"/>
                <a:gd name="T92" fmla="*/ 7 w 6281"/>
                <a:gd name="T93" fmla="*/ 13 h 1690"/>
                <a:gd name="T94" fmla="*/ 7 w 6281"/>
                <a:gd name="T95" fmla="*/ 12 h 1690"/>
                <a:gd name="T96" fmla="*/ 7 w 6281"/>
                <a:gd name="T97" fmla="*/ 10 h 1690"/>
                <a:gd name="T98" fmla="*/ 8 w 6281"/>
                <a:gd name="T99" fmla="*/ 10 h 1690"/>
                <a:gd name="T100" fmla="*/ 8 w 6281"/>
                <a:gd name="T101" fmla="*/ 11 h 1690"/>
                <a:gd name="T102" fmla="*/ 8 w 6281"/>
                <a:gd name="T103" fmla="*/ 10 h 1690"/>
                <a:gd name="T104" fmla="*/ 8 w 6281"/>
                <a:gd name="T105" fmla="*/ 10 h 1690"/>
                <a:gd name="T106" fmla="*/ 8 w 6281"/>
                <a:gd name="T107" fmla="*/ 10 h 1690"/>
                <a:gd name="T108" fmla="*/ 9 w 6281"/>
                <a:gd name="T109" fmla="*/ 9 h 1690"/>
                <a:gd name="T110" fmla="*/ 9 w 6281"/>
                <a:gd name="T111" fmla="*/ 10 h 1690"/>
                <a:gd name="T112" fmla="*/ 9 w 6281"/>
                <a:gd name="T113" fmla="*/ 6 h 1690"/>
                <a:gd name="T114" fmla="*/ 9 w 6281"/>
                <a:gd name="T115" fmla="*/ 6 h 1690"/>
                <a:gd name="T116" fmla="*/ 9 w 6281"/>
                <a:gd name="T117" fmla="*/ 5 h 1690"/>
                <a:gd name="T118" fmla="*/ 9 w 6281"/>
                <a:gd name="T119" fmla="*/ 4 h 1690"/>
                <a:gd name="T120" fmla="*/ 10 w 6281"/>
                <a:gd name="T121" fmla="*/ 6 h 1690"/>
                <a:gd name="T122" fmla="*/ 10 w 6281"/>
                <a:gd name="T123" fmla="*/ 4 h 16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1"/>
                <a:gd name="T187" fmla="*/ 0 h 1690"/>
                <a:gd name="T188" fmla="*/ 6281 w 6281"/>
                <a:gd name="T189" fmla="*/ 1690 h 16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1" h="1690">
                  <a:moveTo>
                    <a:pt x="0" y="20"/>
                  </a:moveTo>
                  <a:lnTo>
                    <a:pt x="17" y="20"/>
                  </a:lnTo>
                  <a:lnTo>
                    <a:pt x="33" y="20"/>
                  </a:lnTo>
                  <a:lnTo>
                    <a:pt x="49" y="20"/>
                  </a:lnTo>
                  <a:lnTo>
                    <a:pt x="66" y="16"/>
                  </a:lnTo>
                  <a:lnTo>
                    <a:pt x="82" y="16"/>
                  </a:lnTo>
                  <a:lnTo>
                    <a:pt x="103" y="8"/>
                  </a:lnTo>
                  <a:lnTo>
                    <a:pt x="119" y="12"/>
                  </a:lnTo>
                  <a:lnTo>
                    <a:pt x="135" y="8"/>
                  </a:lnTo>
                  <a:lnTo>
                    <a:pt x="152" y="8"/>
                  </a:lnTo>
                  <a:lnTo>
                    <a:pt x="168" y="12"/>
                  </a:lnTo>
                  <a:lnTo>
                    <a:pt x="184" y="12"/>
                  </a:lnTo>
                  <a:lnTo>
                    <a:pt x="201" y="20"/>
                  </a:lnTo>
                  <a:lnTo>
                    <a:pt x="217" y="16"/>
                  </a:lnTo>
                  <a:lnTo>
                    <a:pt x="234" y="20"/>
                  </a:lnTo>
                  <a:lnTo>
                    <a:pt x="250" y="20"/>
                  </a:lnTo>
                  <a:lnTo>
                    <a:pt x="266" y="12"/>
                  </a:lnTo>
                  <a:lnTo>
                    <a:pt x="287" y="16"/>
                  </a:lnTo>
                  <a:lnTo>
                    <a:pt x="303" y="0"/>
                  </a:lnTo>
                  <a:lnTo>
                    <a:pt x="319" y="16"/>
                  </a:lnTo>
                  <a:lnTo>
                    <a:pt x="336" y="20"/>
                  </a:lnTo>
                  <a:lnTo>
                    <a:pt x="352" y="24"/>
                  </a:lnTo>
                  <a:lnTo>
                    <a:pt x="369" y="20"/>
                  </a:lnTo>
                  <a:lnTo>
                    <a:pt x="385" y="20"/>
                  </a:lnTo>
                  <a:lnTo>
                    <a:pt x="401" y="20"/>
                  </a:lnTo>
                  <a:lnTo>
                    <a:pt x="418" y="28"/>
                  </a:lnTo>
                  <a:lnTo>
                    <a:pt x="434" y="1285"/>
                  </a:lnTo>
                  <a:lnTo>
                    <a:pt x="454" y="1690"/>
                  </a:lnTo>
                  <a:lnTo>
                    <a:pt x="471" y="1342"/>
                  </a:lnTo>
                  <a:lnTo>
                    <a:pt x="487" y="1002"/>
                  </a:lnTo>
                  <a:lnTo>
                    <a:pt x="504" y="777"/>
                  </a:lnTo>
                  <a:lnTo>
                    <a:pt x="520" y="610"/>
                  </a:lnTo>
                  <a:lnTo>
                    <a:pt x="536" y="479"/>
                  </a:lnTo>
                  <a:lnTo>
                    <a:pt x="553" y="389"/>
                  </a:lnTo>
                  <a:lnTo>
                    <a:pt x="569" y="311"/>
                  </a:lnTo>
                  <a:lnTo>
                    <a:pt x="585" y="254"/>
                  </a:lnTo>
                  <a:lnTo>
                    <a:pt x="602" y="209"/>
                  </a:lnTo>
                  <a:lnTo>
                    <a:pt x="618" y="180"/>
                  </a:lnTo>
                  <a:lnTo>
                    <a:pt x="639" y="172"/>
                  </a:lnTo>
                  <a:lnTo>
                    <a:pt x="655" y="155"/>
                  </a:lnTo>
                  <a:lnTo>
                    <a:pt x="671" y="127"/>
                  </a:lnTo>
                  <a:lnTo>
                    <a:pt x="688" y="135"/>
                  </a:lnTo>
                  <a:lnTo>
                    <a:pt x="704" y="127"/>
                  </a:lnTo>
                  <a:lnTo>
                    <a:pt x="720" y="123"/>
                  </a:lnTo>
                  <a:lnTo>
                    <a:pt x="737" y="123"/>
                  </a:lnTo>
                  <a:lnTo>
                    <a:pt x="753" y="123"/>
                  </a:lnTo>
                  <a:lnTo>
                    <a:pt x="770" y="119"/>
                  </a:lnTo>
                  <a:lnTo>
                    <a:pt x="786" y="123"/>
                  </a:lnTo>
                  <a:lnTo>
                    <a:pt x="802" y="123"/>
                  </a:lnTo>
                  <a:lnTo>
                    <a:pt x="823" y="119"/>
                  </a:lnTo>
                  <a:lnTo>
                    <a:pt x="839" y="127"/>
                  </a:lnTo>
                  <a:lnTo>
                    <a:pt x="856" y="127"/>
                  </a:lnTo>
                  <a:lnTo>
                    <a:pt x="872" y="159"/>
                  </a:lnTo>
                  <a:lnTo>
                    <a:pt x="888" y="176"/>
                  </a:lnTo>
                  <a:lnTo>
                    <a:pt x="905" y="172"/>
                  </a:lnTo>
                  <a:lnTo>
                    <a:pt x="921" y="151"/>
                  </a:lnTo>
                  <a:lnTo>
                    <a:pt x="937" y="147"/>
                  </a:lnTo>
                  <a:lnTo>
                    <a:pt x="954" y="143"/>
                  </a:lnTo>
                  <a:lnTo>
                    <a:pt x="970" y="143"/>
                  </a:lnTo>
                  <a:lnTo>
                    <a:pt x="991" y="135"/>
                  </a:lnTo>
                  <a:lnTo>
                    <a:pt x="1007" y="119"/>
                  </a:lnTo>
                  <a:lnTo>
                    <a:pt x="1023" y="114"/>
                  </a:lnTo>
                  <a:lnTo>
                    <a:pt x="1040" y="110"/>
                  </a:lnTo>
                  <a:lnTo>
                    <a:pt x="1056" y="114"/>
                  </a:lnTo>
                  <a:lnTo>
                    <a:pt x="1072" y="106"/>
                  </a:lnTo>
                  <a:lnTo>
                    <a:pt x="1089" y="123"/>
                  </a:lnTo>
                  <a:lnTo>
                    <a:pt x="1105" y="127"/>
                  </a:lnTo>
                  <a:lnTo>
                    <a:pt x="1121" y="131"/>
                  </a:lnTo>
                  <a:lnTo>
                    <a:pt x="1138" y="123"/>
                  </a:lnTo>
                  <a:lnTo>
                    <a:pt x="1154" y="119"/>
                  </a:lnTo>
                  <a:lnTo>
                    <a:pt x="1175" y="110"/>
                  </a:lnTo>
                  <a:lnTo>
                    <a:pt x="1191" y="110"/>
                  </a:lnTo>
                  <a:lnTo>
                    <a:pt x="1207" y="106"/>
                  </a:lnTo>
                  <a:lnTo>
                    <a:pt x="1224" y="106"/>
                  </a:lnTo>
                  <a:lnTo>
                    <a:pt x="1240" y="106"/>
                  </a:lnTo>
                  <a:lnTo>
                    <a:pt x="1257" y="110"/>
                  </a:lnTo>
                  <a:lnTo>
                    <a:pt x="1273" y="114"/>
                  </a:lnTo>
                  <a:lnTo>
                    <a:pt x="1289" y="127"/>
                  </a:lnTo>
                  <a:lnTo>
                    <a:pt x="1306" y="143"/>
                  </a:lnTo>
                  <a:lnTo>
                    <a:pt x="1322" y="131"/>
                  </a:lnTo>
                  <a:lnTo>
                    <a:pt x="1338" y="127"/>
                  </a:lnTo>
                  <a:lnTo>
                    <a:pt x="1359" y="131"/>
                  </a:lnTo>
                  <a:lnTo>
                    <a:pt x="1375" y="119"/>
                  </a:lnTo>
                  <a:lnTo>
                    <a:pt x="1392" y="127"/>
                  </a:lnTo>
                  <a:lnTo>
                    <a:pt x="1408" y="114"/>
                  </a:lnTo>
                  <a:lnTo>
                    <a:pt x="1424" y="123"/>
                  </a:lnTo>
                  <a:lnTo>
                    <a:pt x="1441" y="119"/>
                  </a:lnTo>
                  <a:lnTo>
                    <a:pt x="1457" y="131"/>
                  </a:lnTo>
                  <a:lnTo>
                    <a:pt x="1473" y="131"/>
                  </a:lnTo>
                  <a:lnTo>
                    <a:pt x="1490" y="131"/>
                  </a:lnTo>
                  <a:lnTo>
                    <a:pt x="1506" y="119"/>
                  </a:lnTo>
                  <a:lnTo>
                    <a:pt x="1523" y="110"/>
                  </a:lnTo>
                  <a:lnTo>
                    <a:pt x="1543" y="119"/>
                  </a:lnTo>
                  <a:lnTo>
                    <a:pt x="1559" y="119"/>
                  </a:lnTo>
                  <a:lnTo>
                    <a:pt x="1576" y="119"/>
                  </a:lnTo>
                  <a:lnTo>
                    <a:pt x="1592" y="119"/>
                  </a:lnTo>
                  <a:lnTo>
                    <a:pt x="1608" y="114"/>
                  </a:lnTo>
                  <a:lnTo>
                    <a:pt x="1625" y="106"/>
                  </a:lnTo>
                  <a:lnTo>
                    <a:pt x="1641" y="123"/>
                  </a:lnTo>
                  <a:lnTo>
                    <a:pt x="1658" y="114"/>
                  </a:lnTo>
                  <a:lnTo>
                    <a:pt x="1674" y="114"/>
                  </a:lnTo>
                  <a:lnTo>
                    <a:pt x="1690" y="114"/>
                  </a:lnTo>
                  <a:lnTo>
                    <a:pt x="1711" y="127"/>
                  </a:lnTo>
                  <a:lnTo>
                    <a:pt x="1727" y="114"/>
                  </a:lnTo>
                  <a:lnTo>
                    <a:pt x="1743" y="110"/>
                  </a:lnTo>
                  <a:lnTo>
                    <a:pt x="1760" y="110"/>
                  </a:lnTo>
                  <a:lnTo>
                    <a:pt x="1776" y="119"/>
                  </a:lnTo>
                  <a:lnTo>
                    <a:pt x="1793" y="110"/>
                  </a:lnTo>
                  <a:lnTo>
                    <a:pt x="1809" y="94"/>
                  </a:lnTo>
                  <a:lnTo>
                    <a:pt x="1825" y="114"/>
                  </a:lnTo>
                  <a:lnTo>
                    <a:pt x="1842" y="106"/>
                  </a:lnTo>
                  <a:lnTo>
                    <a:pt x="1858" y="114"/>
                  </a:lnTo>
                  <a:lnTo>
                    <a:pt x="1874" y="114"/>
                  </a:lnTo>
                  <a:lnTo>
                    <a:pt x="1895" y="119"/>
                  </a:lnTo>
                  <a:lnTo>
                    <a:pt x="1911" y="119"/>
                  </a:lnTo>
                  <a:lnTo>
                    <a:pt x="1928" y="114"/>
                  </a:lnTo>
                  <a:lnTo>
                    <a:pt x="1944" y="119"/>
                  </a:lnTo>
                  <a:lnTo>
                    <a:pt x="1960" y="123"/>
                  </a:lnTo>
                  <a:lnTo>
                    <a:pt x="1977" y="123"/>
                  </a:lnTo>
                  <a:lnTo>
                    <a:pt x="1993" y="131"/>
                  </a:lnTo>
                  <a:lnTo>
                    <a:pt x="2009" y="119"/>
                  </a:lnTo>
                  <a:lnTo>
                    <a:pt x="2026" y="123"/>
                  </a:lnTo>
                  <a:lnTo>
                    <a:pt x="2042" y="135"/>
                  </a:lnTo>
                  <a:lnTo>
                    <a:pt x="2059" y="131"/>
                  </a:lnTo>
                  <a:lnTo>
                    <a:pt x="2079" y="131"/>
                  </a:lnTo>
                  <a:lnTo>
                    <a:pt x="2095" y="127"/>
                  </a:lnTo>
                  <a:lnTo>
                    <a:pt x="2112" y="123"/>
                  </a:lnTo>
                  <a:lnTo>
                    <a:pt x="2128" y="131"/>
                  </a:lnTo>
                  <a:lnTo>
                    <a:pt x="2144" y="139"/>
                  </a:lnTo>
                  <a:lnTo>
                    <a:pt x="2161" y="127"/>
                  </a:lnTo>
                  <a:lnTo>
                    <a:pt x="2177" y="123"/>
                  </a:lnTo>
                  <a:lnTo>
                    <a:pt x="2194" y="131"/>
                  </a:lnTo>
                  <a:lnTo>
                    <a:pt x="2210" y="114"/>
                  </a:lnTo>
                  <a:lnTo>
                    <a:pt x="2226" y="127"/>
                  </a:lnTo>
                  <a:lnTo>
                    <a:pt x="2247" y="123"/>
                  </a:lnTo>
                  <a:lnTo>
                    <a:pt x="2263" y="131"/>
                  </a:lnTo>
                  <a:lnTo>
                    <a:pt x="2280" y="114"/>
                  </a:lnTo>
                  <a:lnTo>
                    <a:pt x="2296" y="127"/>
                  </a:lnTo>
                  <a:lnTo>
                    <a:pt x="2312" y="127"/>
                  </a:lnTo>
                  <a:lnTo>
                    <a:pt x="2329" y="127"/>
                  </a:lnTo>
                  <a:lnTo>
                    <a:pt x="2345" y="114"/>
                  </a:lnTo>
                  <a:lnTo>
                    <a:pt x="2361" y="123"/>
                  </a:lnTo>
                  <a:lnTo>
                    <a:pt x="2378" y="127"/>
                  </a:lnTo>
                  <a:lnTo>
                    <a:pt x="2394" y="119"/>
                  </a:lnTo>
                  <a:lnTo>
                    <a:pt x="2410" y="131"/>
                  </a:lnTo>
                  <a:lnTo>
                    <a:pt x="2431" y="119"/>
                  </a:lnTo>
                  <a:lnTo>
                    <a:pt x="2447" y="119"/>
                  </a:lnTo>
                  <a:lnTo>
                    <a:pt x="2464" y="114"/>
                  </a:lnTo>
                  <a:lnTo>
                    <a:pt x="2480" y="119"/>
                  </a:lnTo>
                  <a:lnTo>
                    <a:pt x="2496" y="119"/>
                  </a:lnTo>
                  <a:lnTo>
                    <a:pt x="2513" y="139"/>
                  </a:lnTo>
                  <a:lnTo>
                    <a:pt x="2529" y="110"/>
                  </a:lnTo>
                  <a:lnTo>
                    <a:pt x="2545" y="94"/>
                  </a:lnTo>
                  <a:lnTo>
                    <a:pt x="2562" y="94"/>
                  </a:lnTo>
                  <a:lnTo>
                    <a:pt x="2578" y="82"/>
                  </a:lnTo>
                  <a:lnTo>
                    <a:pt x="2595" y="90"/>
                  </a:lnTo>
                  <a:lnTo>
                    <a:pt x="2615" y="86"/>
                  </a:lnTo>
                  <a:lnTo>
                    <a:pt x="2631" y="82"/>
                  </a:lnTo>
                  <a:lnTo>
                    <a:pt x="2648" y="69"/>
                  </a:lnTo>
                  <a:lnTo>
                    <a:pt x="2664" y="69"/>
                  </a:lnTo>
                  <a:lnTo>
                    <a:pt x="2681" y="74"/>
                  </a:lnTo>
                  <a:lnTo>
                    <a:pt x="2697" y="69"/>
                  </a:lnTo>
                  <a:lnTo>
                    <a:pt x="2713" y="78"/>
                  </a:lnTo>
                  <a:lnTo>
                    <a:pt x="2730" y="69"/>
                  </a:lnTo>
                  <a:lnTo>
                    <a:pt x="2746" y="74"/>
                  </a:lnTo>
                  <a:lnTo>
                    <a:pt x="2762" y="57"/>
                  </a:lnTo>
                  <a:lnTo>
                    <a:pt x="2779" y="53"/>
                  </a:lnTo>
                  <a:lnTo>
                    <a:pt x="2799" y="53"/>
                  </a:lnTo>
                  <a:lnTo>
                    <a:pt x="2816" y="49"/>
                  </a:lnTo>
                  <a:lnTo>
                    <a:pt x="2832" y="45"/>
                  </a:lnTo>
                  <a:lnTo>
                    <a:pt x="2848" y="57"/>
                  </a:lnTo>
                  <a:lnTo>
                    <a:pt x="2865" y="57"/>
                  </a:lnTo>
                  <a:lnTo>
                    <a:pt x="2881" y="74"/>
                  </a:lnTo>
                  <a:lnTo>
                    <a:pt x="2897" y="53"/>
                  </a:lnTo>
                  <a:lnTo>
                    <a:pt x="2914" y="61"/>
                  </a:lnTo>
                  <a:lnTo>
                    <a:pt x="2930" y="53"/>
                  </a:lnTo>
                  <a:lnTo>
                    <a:pt x="2947" y="49"/>
                  </a:lnTo>
                  <a:lnTo>
                    <a:pt x="2967" y="53"/>
                  </a:lnTo>
                  <a:lnTo>
                    <a:pt x="2983" y="41"/>
                  </a:lnTo>
                  <a:lnTo>
                    <a:pt x="3000" y="53"/>
                  </a:lnTo>
                  <a:lnTo>
                    <a:pt x="3016" y="45"/>
                  </a:lnTo>
                  <a:lnTo>
                    <a:pt x="3032" y="41"/>
                  </a:lnTo>
                  <a:lnTo>
                    <a:pt x="3049" y="53"/>
                  </a:lnTo>
                  <a:lnTo>
                    <a:pt x="3065" y="57"/>
                  </a:lnTo>
                  <a:lnTo>
                    <a:pt x="3082" y="49"/>
                  </a:lnTo>
                  <a:lnTo>
                    <a:pt x="3098" y="49"/>
                  </a:lnTo>
                  <a:lnTo>
                    <a:pt x="3114" y="41"/>
                  </a:lnTo>
                  <a:lnTo>
                    <a:pt x="3131" y="41"/>
                  </a:lnTo>
                  <a:lnTo>
                    <a:pt x="3151" y="37"/>
                  </a:lnTo>
                  <a:lnTo>
                    <a:pt x="3167" y="37"/>
                  </a:lnTo>
                  <a:lnTo>
                    <a:pt x="3184" y="41"/>
                  </a:lnTo>
                  <a:lnTo>
                    <a:pt x="3200" y="37"/>
                  </a:lnTo>
                  <a:lnTo>
                    <a:pt x="3217" y="45"/>
                  </a:lnTo>
                  <a:lnTo>
                    <a:pt x="3233" y="37"/>
                  </a:lnTo>
                  <a:lnTo>
                    <a:pt x="3249" y="45"/>
                  </a:lnTo>
                  <a:lnTo>
                    <a:pt x="3266" y="33"/>
                  </a:lnTo>
                  <a:lnTo>
                    <a:pt x="3282" y="49"/>
                  </a:lnTo>
                  <a:lnTo>
                    <a:pt x="3298" y="28"/>
                  </a:lnTo>
                  <a:lnTo>
                    <a:pt x="3315" y="28"/>
                  </a:lnTo>
                  <a:lnTo>
                    <a:pt x="3335" y="37"/>
                  </a:lnTo>
                  <a:lnTo>
                    <a:pt x="3352" y="24"/>
                  </a:lnTo>
                  <a:lnTo>
                    <a:pt x="3368" y="33"/>
                  </a:lnTo>
                  <a:lnTo>
                    <a:pt x="3384" y="41"/>
                  </a:lnTo>
                  <a:lnTo>
                    <a:pt x="3401" y="33"/>
                  </a:lnTo>
                  <a:lnTo>
                    <a:pt x="3417" y="28"/>
                  </a:lnTo>
                  <a:lnTo>
                    <a:pt x="3433" y="28"/>
                  </a:lnTo>
                  <a:lnTo>
                    <a:pt x="3450" y="28"/>
                  </a:lnTo>
                  <a:lnTo>
                    <a:pt x="3466" y="33"/>
                  </a:lnTo>
                  <a:lnTo>
                    <a:pt x="3483" y="28"/>
                  </a:lnTo>
                  <a:lnTo>
                    <a:pt x="3503" y="28"/>
                  </a:lnTo>
                  <a:lnTo>
                    <a:pt x="3519" y="28"/>
                  </a:lnTo>
                  <a:lnTo>
                    <a:pt x="3536" y="880"/>
                  </a:lnTo>
                  <a:lnTo>
                    <a:pt x="3552" y="1678"/>
                  </a:lnTo>
                  <a:lnTo>
                    <a:pt x="3568" y="1375"/>
                  </a:lnTo>
                  <a:lnTo>
                    <a:pt x="3585" y="1060"/>
                  </a:lnTo>
                  <a:lnTo>
                    <a:pt x="3601" y="810"/>
                  </a:lnTo>
                  <a:lnTo>
                    <a:pt x="3618" y="655"/>
                  </a:lnTo>
                  <a:lnTo>
                    <a:pt x="3634" y="499"/>
                  </a:lnTo>
                  <a:lnTo>
                    <a:pt x="3650" y="409"/>
                  </a:lnTo>
                  <a:lnTo>
                    <a:pt x="3667" y="331"/>
                  </a:lnTo>
                  <a:lnTo>
                    <a:pt x="3687" y="270"/>
                  </a:lnTo>
                  <a:lnTo>
                    <a:pt x="3704" y="225"/>
                  </a:lnTo>
                  <a:lnTo>
                    <a:pt x="3720" y="188"/>
                  </a:lnTo>
                  <a:lnTo>
                    <a:pt x="3736" y="172"/>
                  </a:lnTo>
                  <a:lnTo>
                    <a:pt x="3753" y="168"/>
                  </a:lnTo>
                  <a:lnTo>
                    <a:pt x="3769" y="151"/>
                  </a:lnTo>
                  <a:lnTo>
                    <a:pt x="3785" y="147"/>
                  </a:lnTo>
                  <a:lnTo>
                    <a:pt x="3802" y="143"/>
                  </a:lnTo>
                  <a:lnTo>
                    <a:pt x="3818" y="131"/>
                  </a:lnTo>
                  <a:lnTo>
                    <a:pt x="3834" y="127"/>
                  </a:lnTo>
                  <a:lnTo>
                    <a:pt x="3851" y="110"/>
                  </a:lnTo>
                  <a:lnTo>
                    <a:pt x="3871" y="98"/>
                  </a:lnTo>
                  <a:lnTo>
                    <a:pt x="3888" y="90"/>
                  </a:lnTo>
                  <a:lnTo>
                    <a:pt x="3904" y="94"/>
                  </a:lnTo>
                  <a:lnTo>
                    <a:pt x="3920" y="90"/>
                  </a:lnTo>
                  <a:lnTo>
                    <a:pt x="3937" y="90"/>
                  </a:lnTo>
                  <a:lnTo>
                    <a:pt x="3953" y="78"/>
                  </a:lnTo>
                  <a:lnTo>
                    <a:pt x="3970" y="90"/>
                  </a:lnTo>
                  <a:lnTo>
                    <a:pt x="3986" y="86"/>
                  </a:lnTo>
                  <a:lnTo>
                    <a:pt x="4002" y="86"/>
                  </a:lnTo>
                  <a:lnTo>
                    <a:pt x="4019" y="94"/>
                  </a:lnTo>
                  <a:lnTo>
                    <a:pt x="4035" y="90"/>
                  </a:lnTo>
                  <a:lnTo>
                    <a:pt x="4055" y="102"/>
                  </a:lnTo>
                  <a:lnTo>
                    <a:pt x="4072" y="94"/>
                  </a:lnTo>
                  <a:lnTo>
                    <a:pt x="4088" y="86"/>
                  </a:lnTo>
                  <a:lnTo>
                    <a:pt x="4105" y="86"/>
                  </a:lnTo>
                  <a:lnTo>
                    <a:pt x="4121" y="82"/>
                  </a:lnTo>
                  <a:lnTo>
                    <a:pt x="4137" y="82"/>
                  </a:lnTo>
                  <a:lnTo>
                    <a:pt x="4154" y="94"/>
                  </a:lnTo>
                  <a:lnTo>
                    <a:pt x="4170" y="82"/>
                  </a:lnTo>
                  <a:lnTo>
                    <a:pt x="4186" y="90"/>
                  </a:lnTo>
                  <a:lnTo>
                    <a:pt x="4203" y="90"/>
                  </a:lnTo>
                  <a:lnTo>
                    <a:pt x="4223" y="94"/>
                  </a:lnTo>
                  <a:lnTo>
                    <a:pt x="4240" y="94"/>
                  </a:lnTo>
                  <a:lnTo>
                    <a:pt x="4256" y="86"/>
                  </a:lnTo>
                  <a:lnTo>
                    <a:pt x="4272" y="94"/>
                  </a:lnTo>
                  <a:lnTo>
                    <a:pt x="4289" y="86"/>
                  </a:lnTo>
                  <a:lnTo>
                    <a:pt x="4305" y="90"/>
                  </a:lnTo>
                  <a:lnTo>
                    <a:pt x="4321" y="86"/>
                  </a:lnTo>
                  <a:lnTo>
                    <a:pt x="4338" y="94"/>
                  </a:lnTo>
                  <a:lnTo>
                    <a:pt x="4354" y="90"/>
                  </a:lnTo>
                  <a:lnTo>
                    <a:pt x="4371" y="82"/>
                  </a:lnTo>
                  <a:lnTo>
                    <a:pt x="4387" y="98"/>
                  </a:lnTo>
                  <a:lnTo>
                    <a:pt x="4407" y="90"/>
                  </a:lnTo>
                  <a:lnTo>
                    <a:pt x="4424" y="90"/>
                  </a:lnTo>
                  <a:lnTo>
                    <a:pt x="4440" y="82"/>
                  </a:lnTo>
                  <a:lnTo>
                    <a:pt x="4456" y="86"/>
                  </a:lnTo>
                  <a:lnTo>
                    <a:pt x="4473" y="90"/>
                  </a:lnTo>
                  <a:lnTo>
                    <a:pt x="4489" y="86"/>
                  </a:lnTo>
                  <a:lnTo>
                    <a:pt x="4506" y="98"/>
                  </a:lnTo>
                  <a:lnTo>
                    <a:pt x="4522" y="94"/>
                  </a:lnTo>
                  <a:lnTo>
                    <a:pt x="4538" y="94"/>
                  </a:lnTo>
                  <a:lnTo>
                    <a:pt x="4555" y="94"/>
                  </a:lnTo>
                  <a:lnTo>
                    <a:pt x="4571" y="86"/>
                  </a:lnTo>
                  <a:lnTo>
                    <a:pt x="4591" y="82"/>
                  </a:lnTo>
                  <a:lnTo>
                    <a:pt x="4608" y="82"/>
                  </a:lnTo>
                  <a:lnTo>
                    <a:pt x="4624" y="90"/>
                  </a:lnTo>
                  <a:lnTo>
                    <a:pt x="4641" y="94"/>
                  </a:lnTo>
                  <a:lnTo>
                    <a:pt x="4657" y="82"/>
                  </a:lnTo>
                  <a:lnTo>
                    <a:pt x="4673" y="94"/>
                  </a:lnTo>
                  <a:lnTo>
                    <a:pt x="4690" y="82"/>
                  </a:lnTo>
                  <a:lnTo>
                    <a:pt x="4706" y="106"/>
                  </a:lnTo>
                  <a:lnTo>
                    <a:pt x="4722" y="94"/>
                  </a:lnTo>
                  <a:lnTo>
                    <a:pt x="4739" y="94"/>
                  </a:lnTo>
                  <a:lnTo>
                    <a:pt x="4759" y="94"/>
                  </a:lnTo>
                  <a:lnTo>
                    <a:pt x="4776" y="86"/>
                  </a:lnTo>
                  <a:lnTo>
                    <a:pt x="4792" y="86"/>
                  </a:lnTo>
                  <a:lnTo>
                    <a:pt x="4808" y="94"/>
                  </a:lnTo>
                  <a:lnTo>
                    <a:pt x="4825" y="94"/>
                  </a:lnTo>
                  <a:lnTo>
                    <a:pt x="4841" y="98"/>
                  </a:lnTo>
                  <a:lnTo>
                    <a:pt x="4857" y="94"/>
                  </a:lnTo>
                  <a:lnTo>
                    <a:pt x="4874" y="98"/>
                  </a:lnTo>
                  <a:lnTo>
                    <a:pt x="4890" y="98"/>
                  </a:lnTo>
                  <a:lnTo>
                    <a:pt x="4907" y="86"/>
                  </a:lnTo>
                  <a:lnTo>
                    <a:pt x="4923" y="82"/>
                  </a:lnTo>
                  <a:lnTo>
                    <a:pt x="4943" y="82"/>
                  </a:lnTo>
                  <a:lnTo>
                    <a:pt x="4960" y="82"/>
                  </a:lnTo>
                  <a:lnTo>
                    <a:pt x="4976" y="82"/>
                  </a:lnTo>
                  <a:lnTo>
                    <a:pt x="4993" y="86"/>
                  </a:lnTo>
                  <a:lnTo>
                    <a:pt x="5009" y="82"/>
                  </a:lnTo>
                  <a:lnTo>
                    <a:pt x="5025" y="90"/>
                  </a:lnTo>
                  <a:lnTo>
                    <a:pt x="5042" y="82"/>
                  </a:lnTo>
                  <a:lnTo>
                    <a:pt x="5058" y="82"/>
                  </a:lnTo>
                  <a:lnTo>
                    <a:pt x="5074" y="82"/>
                  </a:lnTo>
                  <a:lnTo>
                    <a:pt x="5091" y="82"/>
                  </a:lnTo>
                  <a:lnTo>
                    <a:pt x="5107" y="90"/>
                  </a:lnTo>
                  <a:lnTo>
                    <a:pt x="5128" y="82"/>
                  </a:lnTo>
                  <a:lnTo>
                    <a:pt x="5144" y="86"/>
                  </a:lnTo>
                  <a:lnTo>
                    <a:pt x="5160" y="94"/>
                  </a:lnTo>
                  <a:lnTo>
                    <a:pt x="5177" y="86"/>
                  </a:lnTo>
                  <a:lnTo>
                    <a:pt x="5193" y="78"/>
                  </a:lnTo>
                  <a:lnTo>
                    <a:pt x="5209" y="82"/>
                  </a:lnTo>
                  <a:lnTo>
                    <a:pt x="5226" y="82"/>
                  </a:lnTo>
                  <a:lnTo>
                    <a:pt x="5242" y="82"/>
                  </a:lnTo>
                  <a:lnTo>
                    <a:pt x="5258" y="86"/>
                  </a:lnTo>
                  <a:lnTo>
                    <a:pt x="5275" y="78"/>
                  </a:lnTo>
                  <a:lnTo>
                    <a:pt x="5291" y="78"/>
                  </a:lnTo>
                  <a:lnTo>
                    <a:pt x="5312" y="78"/>
                  </a:lnTo>
                  <a:lnTo>
                    <a:pt x="5328" y="82"/>
                  </a:lnTo>
                  <a:lnTo>
                    <a:pt x="5344" y="82"/>
                  </a:lnTo>
                  <a:lnTo>
                    <a:pt x="5361" y="78"/>
                  </a:lnTo>
                  <a:lnTo>
                    <a:pt x="5377" y="78"/>
                  </a:lnTo>
                  <a:lnTo>
                    <a:pt x="5394" y="78"/>
                  </a:lnTo>
                  <a:lnTo>
                    <a:pt x="5410" y="82"/>
                  </a:lnTo>
                  <a:lnTo>
                    <a:pt x="5426" y="82"/>
                  </a:lnTo>
                  <a:lnTo>
                    <a:pt x="5443" y="82"/>
                  </a:lnTo>
                  <a:lnTo>
                    <a:pt x="5459" y="74"/>
                  </a:lnTo>
                  <a:lnTo>
                    <a:pt x="5479" y="82"/>
                  </a:lnTo>
                  <a:lnTo>
                    <a:pt x="5496" y="82"/>
                  </a:lnTo>
                  <a:lnTo>
                    <a:pt x="5512" y="74"/>
                  </a:lnTo>
                  <a:lnTo>
                    <a:pt x="5529" y="78"/>
                  </a:lnTo>
                  <a:lnTo>
                    <a:pt x="5545" y="82"/>
                  </a:lnTo>
                  <a:lnTo>
                    <a:pt x="5561" y="82"/>
                  </a:lnTo>
                  <a:lnTo>
                    <a:pt x="5578" y="86"/>
                  </a:lnTo>
                  <a:lnTo>
                    <a:pt x="5594" y="78"/>
                  </a:lnTo>
                  <a:lnTo>
                    <a:pt x="5610" y="82"/>
                  </a:lnTo>
                  <a:lnTo>
                    <a:pt x="5627" y="57"/>
                  </a:lnTo>
                  <a:lnTo>
                    <a:pt x="5643" y="57"/>
                  </a:lnTo>
                  <a:lnTo>
                    <a:pt x="5664" y="53"/>
                  </a:lnTo>
                  <a:lnTo>
                    <a:pt x="5680" y="45"/>
                  </a:lnTo>
                  <a:lnTo>
                    <a:pt x="5696" y="41"/>
                  </a:lnTo>
                  <a:lnTo>
                    <a:pt x="5713" y="45"/>
                  </a:lnTo>
                  <a:lnTo>
                    <a:pt x="5729" y="49"/>
                  </a:lnTo>
                  <a:lnTo>
                    <a:pt x="5745" y="33"/>
                  </a:lnTo>
                  <a:lnTo>
                    <a:pt x="5762" y="41"/>
                  </a:lnTo>
                  <a:lnTo>
                    <a:pt x="5778" y="45"/>
                  </a:lnTo>
                  <a:lnTo>
                    <a:pt x="5795" y="41"/>
                  </a:lnTo>
                  <a:lnTo>
                    <a:pt x="5811" y="45"/>
                  </a:lnTo>
                  <a:lnTo>
                    <a:pt x="5827" y="41"/>
                  </a:lnTo>
                  <a:lnTo>
                    <a:pt x="5848" y="45"/>
                  </a:lnTo>
                  <a:lnTo>
                    <a:pt x="5864" y="37"/>
                  </a:lnTo>
                  <a:lnTo>
                    <a:pt x="5880" y="49"/>
                  </a:lnTo>
                  <a:lnTo>
                    <a:pt x="5897" y="33"/>
                  </a:lnTo>
                  <a:lnTo>
                    <a:pt x="5913" y="37"/>
                  </a:lnTo>
                  <a:lnTo>
                    <a:pt x="5930" y="37"/>
                  </a:lnTo>
                  <a:lnTo>
                    <a:pt x="5946" y="37"/>
                  </a:lnTo>
                  <a:lnTo>
                    <a:pt x="5962" y="33"/>
                  </a:lnTo>
                  <a:lnTo>
                    <a:pt x="5979" y="37"/>
                  </a:lnTo>
                  <a:lnTo>
                    <a:pt x="5995" y="28"/>
                  </a:lnTo>
                  <a:lnTo>
                    <a:pt x="6016" y="33"/>
                  </a:lnTo>
                  <a:lnTo>
                    <a:pt x="6032" y="41"/>
                  </a:lnTo>
                  <a:lnTo>
                    <a:pt x="6048" y="41"/>
                  </a:lnTo>
                  <a:lnTo>
                    <a:pt x="6065" y="24"/>
                  </a:lnTo>
                  <a:lnTo>
                    <a:pt x="6081" y="41"/>
                  </a:lnTo>
                  <a:lnTo>
                    <a:pt x="6097" y="37"/>
                  </a:lnTo>
                  <a:lnTo>
                    <a:pt x="6114" y="45"/>
                  </a:lnTo>
                  <a:lnTo>
                    <a:pt x="6130" y="45"/>
                  </a:lnTo>
                  <a:lnTo>
                    <a:pt x="6146" y="33"/>
                  </a:lnTo>
                  <a:lnTo>
                    <a:pt x="6163" y="41"/>
                  </a:lnTo>
                  <a:lnTo>
                    <a:pt x="6179" y="28"/>
                  </a:lnTo>
                  <a:lnTo>
                    <a:pt x="6200" y="20"/>
                  </a:lnTo>
                  <a:lnTo>
                    <a:pt x="6216" y="33"/>
                  </a:lnTo>
                  <a:lnTo>
                    <a:pt x="6232" y="20"/>
                  </a:lnTo>
                  <a:lnTo>
                    <a:pt x="6249" y="33"/>
                  </a:lnTo>
                  <a:lnTo>
                    <a:pt x="6265" y="24"/>
                  </a:lnTo>
                  <a:lnTo>
                    <a:pt x="6281" y="33"/>
                  </a:lnTo>
                </a:path>
              </a:pathLst>
            </a:custGeom>
            <a:noFill/>
            <a:ln w="5080">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69" name="Freeform 16">
              <a:extLst>
                <a:ext uri="{FF2B5EF4-FFF2-40B4-BE49-F238E27FC236}">
                  <a16:creationId xmlns:a16="http://schemas.microsoft.com/office/drawing/2014/main" id="{2765BCF2-D6D1-4F7D-A27C-25429D155A49}"/>
                </a:ext>
              </a:extLst>
            </p:cNvPr>
            <p:cNvSpPr>
              <a:spLocks/>
            </p:cNvSpPr>
            <p:nvPr/>
          </p:nvSpPr>
          <p:spPr bwMode="auto">
            <a:xfrm>
              <a:off x="1233" y="2233"/>
              <a:ext cx="3815" cy="1448"/>
            </a:xfrm>
            <a:custGeom>
              <a:avLst/>
              <a:gdLst>
                <a:gd name="T0" fmla="*/ 1 w 6281"/>
                <a:gd name="T1" fmla="*/ 0 h 1702"/>
                <a:gd name="T2" fmla="*/ 1 w 6281"/>
                <a:gd name="T3" fmla="*/ 3 h 1702"/>
                <a:gd name="T4" fmla="*/ 1 w 6281"/>
                <a:gd name="T5" fmla="*/ 3 h 1702"/>
                <a:gd name="T6" fmla="*/ 1 w 6281"/>
                <a:gd name="T7" fmla="*/ 3 h 1702"/>
                <a:gd name="T8" fmla="*/ 1 w 6281"/>
                <a:gd name="T9" fmla="*/ 124 h 1702"/>
                <a:gd name="T10" fmla="*/ 1 w 6281"/>
                <a:gd name="T11" fmla="*/ 34 h 1702"/>
                <a:gd name="T12" fmla="*/ 1 w 6281"/>
                <a:gd name="T13" fmla="*/ 15 h 1702"/>
                <a:gd name="T14" fmla="*/ 1 w 6281"/>
                <a:gd name="T15" fmla="*/ 12 h 1702"/>
                <a:gd name="T16" fmla="*/ 1 w 6281"/>
                <a:gd name="T17" fmla="*/ 12 h 1702"/>
                <a:gd name="T18" fmla="*/ 1 w 6281"/>
                <a:gd name="T19" fmla="*/ 17 h 1702"/>
                <a:gd name="T20" fmla="*/ 1 w 6281"/>
                <a:gd name="T21" fmla="*/ 16 h 1702"/>
                <a:gd name="T22" fmla="*/ 2 w 6281"/>
                <a:gd name="T23" fmla="*/ 14 h 1702"/>
                <a:gd name="T24" fmla="*/ 2 w 6281"/>
                <a:gd name="T25" fmla="*/ 12 h 1702"/>
                <a:gd name="T26" fmla="*/ 2 w 6281"/>
                <a:gd name="T27" fmla="*/ 12 h 1702"/>
                <a:gd name="T28" fmla="*/ 2 w 6281"/>
                <a:gd name="T29" fmla="*/ 14 h 1702"/>
                <a:gd name="T30" fmla="*/ 2 w 6281"/>
                <a:gd name="T31" fmla="*/ 14 h 1702"/>
                <a:gd name="T32" fmla="*/ 2 w 6281"/>
                <a:gd name="T33" fmla="*/ 12 h 1702"/>
                <a:gd name="T34" fmla="*/ 2 w 6281"/>
                <a:gd name="T35" fmla="*/ 12 h 1702"/>
                <a:gd name="T36" fmla="*/ 3 w 6281"/>
                <a:gd name="T37" fmla="*/ 14 h 1702"/>
                <a:gd name="T38" fmla="*/ 3 w 6281"/>
                <a:gd name="T39" fmla="*/ 14 h 1702"/>
                <a:gd name="T40" fmla="*/ 3 w 6281"/>
                <a:gd name="T41" fmla="*/ 14 h 1702"/>
                <a:gd name="T42" fmla="*/ 3 w 6281"/>
                <a:gd name="T43" fmla="*/ 16 h 1702"/>
                <a:gd name="T44" fmla="*/ 4 w 6281"/>
                <a:gd name="T45" fmla="*/ 16 h 1702"/>
                <a:gd name="T46" fmla="*/ 4 w 6281"/>
                <a:gd name="T47" fmla="*/ 14 h 1702"/>
                <a:gd name="T48" fmla="*/ 4 w 6281"/>
                <a:gd name="T49" fmla="*/ 14 h 1702"/>
                <a:gd name="T50" fmla="*/ 4 w 6281"/>
                <a:gd name="T51" fmla="*/ 9 h 1702"/>
                <a:gd name="T52" fmla="*/ 4 w 6281"/>
                <a:gd name="T53" fmla="*/ 9 h 1702"/>
                <a:gd name="T54" fmla="*/ 4 w 6281"/>
                <a:gd name="T55" fmla="*/ 8 h 1702"/>
                <a:gd name="T56" fmla="*/ 4 w 6281"/>
                <a:gd name="T57" fmla="*/ 6 h 1702"/>
                <a:gd name="T58" fmla="*/ 5 w 6281"/>
                <a:gd name="T59" fmla="*/ 6 h 1702"/>
                <a:gd name="T60" fmla="*/ 5 w 6281"/>
                <a:gd name="T61" fmla="*/ 6 h 1702"/>
                <a:gd name="T62" fmla="*/ 5 w 6281"/>
                <a:gd name="T63" fmla="*/ 3 h 1702"/>
                <a:gd name="T64" fmla="*/ 5 w 6281"/>
                <a:gd name="T65" fmla="*/ 4 h 1702"/>
                <a:gd name="T66" fmla="*/ 5 w 6281"/>
                <a:gd name="T67" fmla="*/ 3 h 1702"/>
                <a:gd name="T68" fmla="*/ 5 w 6281"/>
                <a:gd name="T69" fmla="*/ 3 h 1702"/>
                <a:gd name="T70" fmla="*/ 5 w 6281"/>
                <a:gd name="T71" fmla="*/ 4 h 1702"/>
                <a:gd name="T72" fmla="*/ 6 w 6281"/>
                <a:gd name="T73" fmla="*/ 80 h 1702"/>
                <a:gd name="T74" fmla="*/ 6 w 6281"/>
                <a:gd name="T75" fmla="*/ 25 h 1702"/>
                <a:gd name="T76" fmla="*/ 6 w 6281"/>
                <a:gd name="T77" fmla="*/ 15 h 1702"/>
                <a:gd name="T78" fmla="*/ 6 w 6281"/>
                <a:gd name="T79" fmla="*/ 10 h 1702"/>
                <a:gd name="T80" fmla="*/ 7 w 6281"/>
                <a:gd name="T81" fmla="*/ 12 h 1702"/>
                <a:gd name="T82" fmla="*/ 7 w 6281"/>
                <a:gd name="T83" fmla="*/ 10 h 1702"/>
                <a:gd name="T84" fmla="*/ 7 w 6281"/>
                <a:gd name="T85" fmla="*/ 10 h 1702"/>
                <a:gd name="T86" fmla="*/ 7 w 6281"/>
                <a:gd name="T87" fmla="*/ 12 h 1702"/>
                <a:gd name="T88" fmla="*/ 7 w 6281"/>
                <a:gd name="T89" fmla="*/ 12 h 1702"/>
                <a:gd name="T90" fmla="*/ 7 w 6281"/>
                <a:gd name="T91" fmla="*/ 10 h 1702"/>
                <a:gd name="T92" fmla="*/ 7 w 6281"/>
                <a:gd name="T93" fmla="*/ 10 h 1702"/>
                <a:gd name="T94" fmla="*/ 7 w 6281"/>
                <a:gd name="T95" fmla="*/ 9 h 1702"/>
                <a:gd name="T96" fmla="*/ 7 w 6281"/>
                <a:gd name="T97" fmla="*/ 8 h 1702"/>
                <a:gd name="T98" fmla="*/ 8 w 6281"/>
                <a:gd name="T99" fmla="*/ 8 h 1702"/>
                <a:gd name="T100" fmla="*/ 8 w 6281"/>
                <a:gd name="T101" fmla="*/ 8 h 1702"/>
                <a:gd name="T102" fmla="*/ 8 w 6281"/>
                <a:gd name="T103" fmla="*/ 10 h 1702"/>
                <a:gd name="T104" fmla="*/ 8 w 6281"/>
                <a:gd name="T105" fmla="*/ 10 h 1702"/>
                <a:gd name="T106" fmla="*/ 8 w 6281"/>
                <a:gd name="T107" fmla="*/ 12 h 1702"/>
                <a:gd name="T108" fmla="*/ 9 w 6281"/>
                <a:gd name="T109" fmla="*/ 10 h 1702"/>
                <a:gd name="T110" fmla="*/ 9 w 6281"/>
                <a:gd name="T111" fmla="*/ 10 h 1702"/>
                <a:gd name="T112" fmla="*/ 9 w 6281"/>
                <a:gd name="T113" fmla="*/ 9 h 1702"/>
                <a:gd name="T114" fmla="*/ 9 w 6281"/>
                <a:gd name="T115" fmla="*/ 7 h 1702"/>
                <a:gd name="T116" fmla="*/ 9 w 6281"/>
                <a:gd name="T117" fmla="*/ 6 h 1702"/>
                <a:gd name="T118" fmla="*/ 9 w 6281"/>
                <a:gd name="T119" fmla="*/ 6 h 1702"/>
                <a:gd name="T120" fmla="*/ 10 w 6281"/>
                <a:gd name="T121" fmla="*/ 6 h 1702"/>
                <a:gd name="T122" fmla="*/ 10 w 6281"/>
                <a:gd name="T123" fmla="*/ 6 h 17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1"/>
                <a:gd name="T187" fmla="*/ 0 h 1702"/>
                <a:gd name="T188" fmla="*/ 6281 w 6281"/>
                <a:gd name="T189" fmla="*/ 1702 h 17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1" h="1702">
                  <a:moveTo>
                    <a:pt x="0" y="12"/>
                  </a:moveTo>
                  <a:lnTo>
                    <a:pt x="17" y="12"/>
                  </a:lnTo>
                  <a:lnTo>
                    <a:pt x="33" y="12"/>
                  </a:lnTo>
                  <a:lnTo>
                    <a:pt x="49" y="8"/>
                  </a:lnTo>
                  <a:lnTo>
                    <a:pt x="66" y="20"/>
                  </a:lnTo>
                  <a:lnTo>
                    <a:pt x="82" y="0"/>
                  </a:lnTo>
                  <a:lnTo>
                    <a:pt x="103" y="16"/>
                  </a:lnTo>
                  <a:lnTo>
                    <a:pt x="119" y="8"/>
                  </a:lnTo>
                  <a:lnTo>
                    <a:pt x="135" y="0"/>
                  </a:lnTo>
                  <a:lnTo>
                    <a:pt x="152" y="12"/>
                  </a:lnTo>
                  <a:lnTo>
                    <a:pt x="168" y="12"/>
                  </a:lnTo>
                  <a:lnTo>
                    <a:pt x="184" y="12"/>
                  </a:lnTo>
                  <a:lnTo>
                    <a:pt x="201" y="16"/>
                  </a:lnTo>
                  <a:lnTo>
                    <a:pt x="217" y="16"/>
                  </a:lnTo>
                  <a:lnTo>
                    <a:pt x="234" y="16"/>
                  </a:lnTo>
                  <a:lnTo>
                    <a:pt x="250" y="16"/>
                  </a:lnTo>
                  <a:lnTo>
                    <a:pt x="266" y="12"/>
                  </a:lnTo>
                  <a:lnTo>
                    <a:pt x="287" y="8"/>
                  </a:lnTo>
                  <a:lnTo>
                    <a:pt x="303" y="12"/>
                  </a:lnTo>
                  <a:lnTo>
                    <a:pt x="319" y="4"/>
                  </a:lnTo>
                  <a:lnTo>
                    <a:pt x="336" y="20"/>
                  </a:lnTo>
                  <a:lnTo>
                    <a:pt x="352" y="20"/>
                  </a:lnTo>
                  <a:lnTo>
                    <a:pt x="369" y="12"/>
                  </a:lnTo>
                  <a:lnTo>
                    <a:pt x="385" y="20"/>
                  </a:lnTo>
                  <a:lnTo>
                    <a:pt x="401" y="16"/>
                  </a:lnTo>
                  <a:lnTo>
                    <a:pt x="418" y="12"/>
                  </a:lnTo>
                  <a:lnTo>
                    <a:pt x="434" y="1121"/>
                  </a:lnTo>
                  <a:lnTo>
                    <a:pt x="454" y="1694"/>
                  </a:lnTo>
                  <a:lnTo>
                    <a:pt x="471" y="1367"/>
                  </a:lnTo>
                  <a:lnTo>
                    <a:pt x="487" y="1015"/>
                  </a:lnTo>
                  <a:lnTo>
                    <a:pt x="504" y="794"/>
                  </a:lnTo>
                  <a:lnTo>
                    <a:pt x="520" y="618"/>
                  </a:lnTo>
                  <a:lnTo>
                    <a:pt x="536" y="491"/>
                  </a:lnTo>
                  <a:lnTo>
                    <a:pt x="553" y="397"/>
                  </a:lnTo>
                  <a:lnTo>
                    <a:pt x="569" y="331"/>
                  </a:lnTo>
                  <a:lnTo>
                    <a:pt x="585" y="278"/>
                  </a:lnTo>
                  <a:lnTo>
                    <a:pt x="602" y="229"/>
                  </a:lnTo>
                  <a:lnTo>
                    <a:pt x="618" y="196"/>
                  </a:lnTo>
                  <a:lnTo>
                    <a:pt x="639" y="168"/>
                  </a:lnTo>
                  <a:lnTo>
                    <a:pt x="655" y="143"/>
                  </a:lnTo>
                  <a:lnTo>
                    <a:pt x="671" y="127"/>
                  </a:lnTo>
                  <a:lnTo>
                    <a:pt x="688" y="123"/>
                  </a:lnTo>
                  <a:lnTo>
                    <a:pt x="704" y="127"/>
                  </a:lnTo>
                  <a:lnTo>
                    <a:pt x="720" y="123"/>
                  </a:lnTo>
                  <a:lnTo>
                    <a:pt x="737" y="115"/>
                  </a:lnTo>
                  <a:lnTo>
                    <a:pt x="753" y="123"/>
                  </a:lnTo>
                  <a:lnTo>
                    <a:pt x="770" y="106"/>
                  </a:lnTo>
                  <a:lnTo>
                    <a:pt x="786" y="102"/>
                  </a:lnTo>
                  <a:lnTo>
                    <a:pt x="802" y="115"/>
                  </a:lnTo>
                  <a:lnTo>
                    <a:pt x="823" y="94"/>
                  </a:lnTo>
                  <a:lnTo>
                    <a:pt x="839" y="94"/>
                  </a:lnTo>
                  <a:lnTo>
                    <a:pt x="856" y="94"/>
                  </a:lnTo>
                  <a:lnTo>
                    <a:pt x="872" y="98"/>
                  </a:lnTo>
                  <a:lnTo>
                    <a:pt x="888" y="98"/>
                  </a:lnTo>
                  <a:lnTo>
                    <a:pt x="905" y="106"/>
                  </a:lnTo>
                  <a:lnTo>
                    <a:pt x="921" y="98"/>
                  </a:lnTo>
                  <a:lnTo>
                    <a:pt x="937" y="139"/>
                  </a:lnTo>
                  <a:lnTo>
                    <a:pt x="954" y="168"/>
                  </a:lnTo>
                  <a:lnTo>
                    <a:pt x="970" y="164"/>
                  </a:lnTo>
                  <a:lnTo>
                    <a:pt x="991" y="143"/>
                  </a:lnTo>
                  <a:lnTo>
                    <a:pt x="1007" y="135"/>
                  </a:lnTo>
                  <a:lnTo>
                    <a:pt x="1023" y="135"/>
                  </a:lnTo>
                  <a:lnTo>
                    <a:pt x="1040" y="119"/>
                  </a:lnTo>
                  <a:lnTo>
                    <a:pt x="1056" y="123"/>
                  </a:lnTo>
                  <a:lnTo>
                    <a:pt x="1072" y="119"/>
                  </a:lnTo>
                  <a:lnTo>
                    <a:pt x="1089" y="127"/>
                  </a:lnTo>
                  <a:lnTo>
                    <a:pt x="1105" y="115"/>
                  </a:lnTo>
                  <a:lnTo>
                    <a:pt x="1121" y="123"/>
                  </a:lnTo>
                  <a:lnTo>
                    <a:pt x="1138" y="106"/>
                  </a:lnTo>
                  <a:lnTo>
                    <a:pt x="1154" y="111"/>
                  </a:lnTo>
                  <a:lnTo>
                    <a:pt x="1175" y="106"/>
                  </a:lnTo>
                  <a:lnTo>
                    <a:pt x="1191" y="111"/>
                  </a:lnTo>
                  <a:lnTo>
                    <a:pt x="1207" y="102"/>
                  </a:lnTo>
                  <a:lnTo>
                    <a:pt x="1224" y="106"/>
                  </a:lnTo>
                  <a:lnTo>
                    <a:pt x="1240" y="102"/>
                  </a:lnTo>
                  <a:lnTo>
                    <a:pt x="1257" y="106"/>
                  </a:lnTo>
                  <a:lnTo>
                    <a:pt x="1273" y="102"/>
                  </a:lnTo>
                  <a:lnTo>
                    <a:pt x="1289" y="102"/>
                  </a:lnTo>
                  <a:lnTo>
                    <a:pt x="1306" y="106"/>
                  </a:lnTo>
                  <a:lnTo>
                    <a:pt x="1322" y="106"/>
                  </a:lnTo>
                  <a:lnTo>
                    <a:pt x="1338" y="106"/>
                  </a:lnTo>
                  <a:lnTo>
                    <a:pt x="1359" y="98"/>
                  </a:lnTo>
                  <a:lnTo>
                    <a:pt x="1375" y="106"/>
                  </a:lnTo>
                  <a:lnTo>
                    <a:pt x="1392" y="94"/>
                  </a:lnTo>
                  <a:lnTo>
                    <a:pt x="1408" y="106"/>
                  </a:lnTo>
                  <a:lnTo>
                    <a:pt x="1424" y="98"/>
                  </a:lnTo>
                  <a:lnTo>
                    <a:pt x="1441" y="106"/>
                  </a:lnTo>
                  <a:lnTo>
                    <a:pt x="1457" y="111"/>
                  </a:lnTo>
                  <a:lnTo>
                    <a:pt x="1473" y="111"/>
                  </a:lnTo>
                  <a:lnTo>
                    <a:pt x="1490" y="106"/>
                  </a:lnTo>
                  <a:lnTo>
                    <a:pt x="1506" y="106"/>
                  </a:lnTo>
                  <a:lnTo>
                    <a:pt x="1523" y="115"/>
                  </a:lnTo>
                  <a:lnTo>
                    <a:pt x="1543" y="111"/>
                  </a:lnTo>
                  <a:lnTo>
                    <a:pt x="1559" y="102"/>
                  </a:lnTo>
                  <a:lnTo>
                    <a:pt x="1576" y="106"/>
                  </a:lnTo>
                  <a:lnTo>
                    <a:pt x="1592" y="106"/>
                  </a:lnTo>
                  <a:lnTo>
                    <a:pt x="1608" y="102"/>
                  </a:lnTo>
                  <a:lnTo>
                    <a:pt x="1625" y="98"/>
                  </a:lnTo>
                  <a:lnTo>
                    <a:pt x="1641" y="98"/>
                  </a:lnTo>
                  <a:lnTo>
                    <a:pt x="1658" y="102"/>
                  </a:lnTo>
                  <a:lnTo>
                    <a:pt x="1674" y="98"/>
                  </a:lnTo>
                  <a:lnTo>
                    <a:pt x="1690" y="94"/>
                  </a:lnTo>
                  <a:lnTo>
                    <a:pt x="1711" y="102"/>
                  </a:lnTo>
                  <a:lnTo>
                    <a:pt x="1727" y="106"/>
                  </a:lnTo>
                  <a:lnTo>
                    <a:pt x="1743" y="98"/>
                  </a:lnTo>
                  <a:lnTo>
                    <a:pt x="1760" y="106"/>
                  </a:lnTo>
                  <a:lnTo>
                    <a:pt x="1776" y="106"/>
                  </a:lnTo>
                  <a:lnTo>
                    <a:pt x="1793" y="98"/>
                  </a:lnTo>
                  <a:lnTo>
                    <a:pt x="1809" y="115"/>
                  </a:lnTo>
                  <a:lnTo>
                    <a:pt x="1825" y="102"/>
                  </a:lnTo>
                  <a:lnTo>
                    <a:pt x="1842" y="106"/>
                  </a:lnTo>
                  <a:lnTo>
                    <a:pt x="1858" y="119"/>
                  </a:lnTo>
                  <a:lnTo>
                    <a:pt x="1874" y="106"/>
                  </a:lnTo>
                  <a:lnTo>
                    <a:pt x="1895" y="106"/>
                  </a:lnTo>
                  <a:lnTo>
                    <a:pt x="1911" y="106"/>
                  </a:lnTo>
                  <a:lnTo>
                    <a:pt x="1928" y="106"/>
                  </a:lnTo>
                  <a:lnTo>
                    <a:pt x="1944" y="102"/>
                  </a:lnTo>
                  <a:lnTo>
                    <a:pt x="1960" y="111"/>
                  </a:lnTo>
                  <a:lnTo>
                    <a:pt x="1977" y="106"/>
                  </a:lnTo>
                  <a:lnTo>
                    <a:pt x="1993" y="115"/>
                  </a:lnTo>
                  <a:lnTo>
                    <a:pt x="2009" y="115"/>
                  </a:lnTo>
                  <a:lnTo>
                    <a:pt x="2026" y="106"/>
                  </a:lnTo>
                  <a:lnTo>
                    <a:pt x="2042" y="119"/>
                  </a:lnTo>
                  <a:lnTo>
                    <a:pt x="2059" y="119"/>
                  </a:lnTo>
                  <a:lnTo>
                    <a:pt x="2079" y="123"/>
                  </a:lnTo>
                  <a:lnTo>
                    <a:pt x="2095" y="115"/>
                  </a:lnTo>
                  <a:lnTo>
                    <a:pt x="2112" y="115"/>
                  </a:lnTo>
                  <a:lnTo>
                    <a:pt x="2128" y="131"/>
                  </a:lnTo>
                  <a:lnTo>
                    <a:pt x="2144" y="119"/>
                  </a:lnTo>
                  <a:lnTo>
                    <a:pt x="2161" y="115"/>
                  </a:lnTo>
                  <a:lnTo>
                    <a:pt x="2177" y="115"/>
                  </a:lnTo>
                  <a:lnTo>
                    <a:pt x="2194" y="127"/>
                  </a:lnTo>
                  <a:lnTo>
                    <a:pt x="2210" y="131"/>
                  </a:lnTo>
                  <a:lnTo>
                    <a:pt x="2226" y="115"/>
                  </a:lnTo>
                  <a:lnTo>
                    <a:pt x="2247" y="131"/>
                  </a:lnTo>
                  <a:lnTo>
                    <a:pt x="2263" y="119"/>
                  </a:lnTo>
                  <a:lnTo>
                    <a:pt x="2280" y="119"/>
                  </a:lnTo>
                  <a:lnTo>
                    <a:pt x="2296" y="131"/>
                  </a:lnTo>
                  <a:lnTo>
                    <a:pt x="2312" y="127"/>
                  </a:lnTo>
                  <a:lnTo>
                    <a:pt x="2329" y="131"/>
                  </a:lnTo>
                  <a:lnTo>
                    <a:pt x="2345" y="131"/>
                  </a:lnTo>
                  <a:lnTo>
                    <a:pt x="2361" y="123"/>
                  </a:lnTo>
                  <a:lnTo>
                    <a:pt x="2378" y="123"/>
                  </a:lnTo>
                  <a:lnTo>
                    <a:pt x="2394" y="111"/>
                  </a:lnTo>
                  <a:lnTo>
                    <a:pt x="2410" y="111"/>
                  </a:lnTo>
                  <a:lnTo>
                    <a:pt x="2431" y="119"/>
                  </a:lnTo>
                  <a:lnTo>
                    <a:pt x="2447" y="123"/>
                  </a:lnTo>
                  <a:lnTo>
                    <a:pt x="2464" y="123"/>
                  </a:lnTo>
                  <a:lnTo>
                    <a:pt x="2480" y="119"/>
                  </a:lnTo>
                  <a:lnTo>
                    <a:pt x="2496" y="119"/>
                  </a:lnTo>
                  <a:lnTo>
                    <a:pt x="2513" y="123"/>
                  </a:lnTo>
                  <a:lnTo>
                    <a:pt x="2529" y="98"/>
                  </a:lnTo>
                  <a:lnTo>
                    <a:pt x="2545" y="98"/>
                  </a:lnTo>
                  <a:lnTo>
                    <a:pt x="2562" y="94"/>
                  </a:lnTo>
                  <a:lnTo>
                    <a:pt x="2578" y="82"/>
                  </a:lnTo>
                  <a:lnTo>
                    <a:pt x="2595" y="74"/>
                  </a:lnTo>
                  <a:lnTo>
                    <a:pt x="2615" y="61"/>
                  </a:lnTo>
                  <a:lnTo>
                    <a:pt x="2631" y="82"/>
                  </a:lnTo>
                  <a:lnTo>
                    <a:pt x="2648" y="66"/>
                  </a:lnTo>
                  <a:lnTo>
                    <a:pt x="2664" y="74"/>
                  </a:lnTo>
                  <a:lnTo>
                    <a:pt x="2681" y="57"/>
                  </a:lnTo>
                  <a:lnTo>
                    <a:pt x="2697" y="66"/>
                  </a:lnTo>
                  <a:lnTo>
                    <a:pt x="2713" y="53"/>
                  </a:lnTo>
                  <a:lnTo>
                    <a:pt x="2730" y="61"/>
                  </a:lnTo>
                  <a:lnTo>
                    <a:pt x="2746" y="66"/>
                  </a:lnTo>
                  <a:lnTo>
                    <a:pt x="2762" y="57"/>
                  </a:lnTo>
                  <a:lnTo>
                    <a:pt x="2779" y="45"/>
                  </a:lnTo>
                  <a:lnTo>
                    <a:pt x="2799" y="57"/>
                  </a:lnTo>
                  <a:lnTo>
                    <a:pt x="2816" y="53"/>
                  </a:lnTo>
                  <a:lnTo>
                    <a:pt x="2832" y="49"/>
                  </a:lnTo>
                  <a:lnTo>
                    <a:pt x="2848" y="49"/>
                  </a:lnTo>
                  <a:lnTo>
                    <a:pt x="2865" y="45"/>
                  </a:lnTo>
                  <a:lnTo>
                    <a:pt x="2881" y="49"/>
                  </a:lnTo>
                  <a:lnTo>
                    <a:pt x="2897" y="45"/>
                  </a:lnTo>
                  <a:lnTo>
                    <a:pt x="2914" y="49"/>
                  </a:lnTo>
                  <a:lnTo>
                    <a:pt x="2930" y="49"/>
                  </a:lnTo>
                  <a:lnTo>
                    <a:pt x="2947" y="49"/>
                  </a:lnTo>
                  <a:lnTo>
                    <a:pt x="2967" y="41"/>
                  </a:lnTo>
                  <a:lnTo>
                    <a:pt x="2983" y="45"/>
                  </a:lnTo>
                  <a:lnTo>
                    <a:pt x="3000" y="45"/>
                  </a:lnTo>
                  <a:lnTo>
                    <a:pt x="3016" y="37"/>
                  </a:lnTo>
                  <a:lnTo>
                    <a:pt x="3032" y="37"/>
                  </a:lnTo>
                  <a:lnTo>
                    <a:pt x="3049" y="33"/>
                  </a:lnTo>
                  <a:lnTo>
                    <a:pt x="3065" y="41"/>
                  </a:lnTo>
                  <a:lnTo>
                    <a:pt x="3082" y="33"/>
                  </a:lnTo>
                  <a:lnTo>
                    <a:pt x="3098" y="41"/>
                  </a:lnTo>
                  <a:lnTo>
                    <a:pt x="3114" y="33"/>
                  </a:lnTo>
                  <a:lnTo>
                    <a:pt x="3131" y="37"/>
                  </a:lnTo>
                  <a:lnTo>
                    <a:pt x="3151" y="37"/>
                  </a:lnTo>
                  <a:lnTo>
                    <a:pt x="3167" y="49"/>
                  </a:lnTo>
                  <a:lnTo>
                    <a:pt x="3184" y="29"/>
                  </a:lnTo>
                  <a:lnTo>
                    <a:pt x="3200" y="29"/>
                  </a:lnTo>
                  <a:lnTo>
                    <a:pt x="3217" y="37"/>
                  </a:lnTo>
                  <a:lnTo>
                    <a:pt x="3233" y="33"/>
                  </a:lnTo>
                  <a:lnTo>
                    <a:pt x="3249" y="29"/>
                  </a:lnTo>
                  <a:lnTo>
                    <a:pt x="3266" y="29"/>
                  </a:lnTo>
                  <a:lnTo>
                    <a:pt x="3282" y="33"/>
                  </a:lnTo>
                  <a:lnTo>
                    <a:pt x="3298" y="33"/>
                  </a:lnTo>
                  <a:lnTo>
                    <a:pt x="3315" y="33"/>
                  </a:lnTo>
                  <a:lnTo>
                    <a:pt x="3335" y="20"/>
                  </a:lnTo>
                  <a:lnTo>
                    <a:pt x="3352" y="29"/>
                  </a:lnTo>
                  <a:lnTo>
                    <a:pt x="3368" y="37"/>
                  </a:lnTo>
                  <a:lnTo>
                    <a:pt x="3384" y="25"/>
                  </a:lnTo>
                  <a:lnTo>
                    <a:pt x="3401" y="25"/>
                  </a:lnTo>
                  <a:lnTo>
                    <a:pt x="3417" y="29"/>
                  </a:lnTo>
                  <a:lnTo>
                    <a:pt x="3433" y="33"/>
                  </a:lnTo>
                  <a:lnTo>
                    <a:pt x="3450" y="29"/>
                  </a:lnTo>
                  <a:lnTo>
                    <a:pt x="3466" y="33"/>
                  </a:lnTo>
                  <a:lnTo>
                    <a:pt x="3483" y="25"/>
                  </a:lnTo>
                  <a:lnTo>
                    <a:pt x="3503" y="29"/>
                  </a:lnTo>
                  <a:lnTo>
                    <a:pt x="3519" y="20"/>
                  </a:lnTo>
                  <a:lnTo>
                    <a:pt x="3536" y="29"/>
                  </a:lnTo>
                  <a:lnTo>
                    <a:pt x="3552" y="29"/>
                  </a:lnTo>
                  <a:lnTo>
                    <a:pt x="3568" y="33"/>
                  </a:lnTo>
                  <a:lnTo>
                    <a:pt x="3585" y="20"/>
                  </a:lnTo>
                  <a:lnTo>
                    <a:pt x="3601" y="33"/>
                  </a:lnTo>
                  <a:lnTo>
                    <a:pt x="3618" y="765"/>
                  </a:lnTo>
                  <a:lnTo>
                    <a:pt x="3634" y="1702"/>
                  </a:lnTo>
                  <a:lnTo>
                    <a:pt x="3650" y="1395"/>
                  </a:lnTo>
                  <a:lnTo>
                    <a:pt x="3667" y="1072"/>
                  </a:lnTo>
                  <a:lnTo>
                    <a:pt x="3687" y="831"/>
                  </a:lnTo>
                  <a:lnTo>
                    <a:pt x="3704" y="651"/>
                  </a:lnTo>
                  <a:lnTo>
                    <a:pt x="3720" y="528"/>
                  </a:lnTo>
                  <a:lnTo>
                    <a:pt x="3736" y="417"/>
                  </a:lnTo>
                  <a:lnTo>
                    <a:pt x="3753" y="352"/>
                  </a:lnTo>
                  <a:lnTo>
                    <a:pt x="3769" y="282"/>
                  </a:lnTo>
                  <a:lnTo>
                    <a:pt x="3785" y="237"/>
                  </a:lnTo>
                  <a:lnTo>
                    <a:pt x="3802" y="201"/>
                  </a:lnTo>
                  <a:lnTo>
                    <a:pt x="3818" y="176"/>
                  </a:lnTo>
                  <a:lnTo>
                    <a:pt x="3834" y="151"/>
                  </a:lnTo>
                  <a:lnTo>
                    <a:pt x="3851" y="143"/>
                  </a:lnTo>
                  <a:lnTo>
                    <a:pt x="3871" y="131"/>
                  </a:lnTo>
                  <a:lnTo>
                    <a:pt x="3888" y="123"/>
                  </a:lnTo>
                  <a:lnTo>
                    <a:pt x="3904" y="123"/>
                  </a:lnTo>
                  <a:lnTo>
                    <a:pt x="3920" y="111"/>
                  </a:lnTo>
                  <a:lnTo>
                    <a:pt x="3937" y="106"/>
                  </a:lnTo>
                  <a:lnTo>
                    <a:pt x="3953" y="98"/>
                  </a:lnTo>
                  <a:lnTo>
                    <a:pt x="3970" y="90"/>
                  </a:lnTo>
                  <a:lnTo>
                    <a:pt x="3986" y="82"/>
                  </a:lnTo>
                  <a:lnTo>
                    <a:pt x="4002" y="86"/>
                  </a:lnTo>
                  <a:lnTo>
                    <a:pt x="4019" y="86"/>
                  </a:lnTo>
                  <a:lnTo>
                    <a:pt x="4035" y="90"/>
                  </a:lnTo>
                  <a:lnTo>
                    <a:pt x="4055" y="86"/>
                  </a:lnTo>
                  <a:lnTo>
                    <a:pt x="4072" y="78"/>
                  </a:lnTo>
                  <a:lnTo>
                    <a:pt x="4088" y="102"/>
                  </a:lnTo>
                  <a:lnTo>
                    <a:pt x="4105" y="94"/>
                  </a:lnTo>
                  <a:lnTo>
                    <a:pt x="4121" y="94"/>
                  </a:lnTo>
                  <a:lnTo>
                    <a:pt x="4137" y="94"/>
                  </a:lnTo>
                  <a:lnTo>
                    <a:pt x="4154" y="90"/>
                  </a:lnTo>
                  <a:lnTo>
                    <a:pt x="4170" y="86"/>
                  </a:lnTo>
                  <a:lnTo>
                    <a:pt x="4186" y="98"/>
                  </a:lnTo>
                  <a:lnTo>
                    <a:pt x="4203" y="86"/>
                  </a:lnTo>
                  <a:lnTo>
                    <a:pt x="4223" y="90"/>
                  </a:lnTo>
                  <a:lnTo>
                    <a:pt x="4240" y="86"/>
                  </a:lnTo>
                  <a:lnTo>
                    <a:pt x="4256" y="90"/>
                  </a:lnTo>
                  <a:lnTo>
                    <a:pt x="4272" y="82"/>
                  </a:lnTo>
                  <a:lnTo>
                    <a:pt x="4289" y="82"/>
                  </a:lnTo>
                  <a:lnTo>
                    <a:pt x="4305" y="86"/>
                  </a:lnTo>
                  <a:lnTo>
                    <a:pt x="4321" y="94"/>
                  </a:lnTo>
                  <a:lnTo>
                    <a:pt x="4338" y="86"/>
                  </a:lnTo>
                  <a:lnTo>
                    <a:pt x="4354" y="90"/>
                  </a:lnTo>
                  <a:lnTo>
                    <a:pt x="4371" y="90"/>
                  </a:lnTo>
                  <a:lnTo>
                    <a:pt x="4387" y="78"/>
                  </a:lnTo>
                  <a:lnTo>
                    <a:pt x="4407" y="98"/>
                  </a:lnTo>
                  <a:lnTo>
                    <a:pt x="4424" y="86"/>
                  </a:lnTo>
                  <a:lnTo>
                    <a:pt x="4440" y="90"/>
                  </a:lnTo>
                  <a:lnTo>
                    <a:pt x="4456" y="94"/>
                  </a:lnTo>
                  <a:lnTo>
                    <a:pt x="4473" y="82"/>
                  </a:lnTo>
                  <a:lnTo>
                    <a:pt x="4489" y="82"/>
                  </a:lnTo>
                  <a:lnTo>
                    <a:pt x="4506" y="90"/>
                  </a:lnTo>
                  <a:lnTo>
                    <a:pt x="4522" y="98"/>
                  </a:lnTo>
                  <a:lnTo>
                    <a:pt x="4538" y="82"/>
                  </a:lnTo>
                  <a:lnTo>
                    <a:pt x="4555" y="82"/>
                  </a:lnTo>
                  <a:lnTo>
                    <a:pt x="4571" y="82"/>
                  </a:lnTo>
                  <a:lnTo>
                    <a:pt x="4591" y="82"/>
                  </a:lnTo>
                  <a:lnTo>
                    <a:pt x="4608" y="82"/>
                  </a:lnTo>
                  <a:lnTo>
                    <a:pt x="4624" y="74"/>
                  </a:lnTo>
                  <a:lnTo>
                    <a:pt x="4641" y="78"/>
                  </a:lnTo>
                  <a:lnTo>
                    <a:pt x="4657" y="86"/>
                  </a:lnTo>
                  <a:lnTo>
                    <a:pt x="4673" y="78"/>
                  </a:lnTo>
                  <a:lnTo>
                    <a:pt x="4690" y="74"/>
                  </a:lnTo>
                  <a:lnTo>
                    <a:pt x="4706" y="82"/>
                  </a:lnTo>
                  <a:lnTo>
                    <a:pt x="4722" y="78"/>
                  </a:lnTo>
                  <a:lnTo>
                    <a:pt x="4739" y="86"/>
                  </a:lnTo>
                  <a:lnTo>
                    <a:pt x="4759" y="66"/>
                  </a:lnTo>
                  <a:lnTo>
                    <a:pt x="4776" y="78"/>
                  </a:lnTo>
                  <a:lnTo>
                    <a:pt x="4792" y="61"/>
                  </a:lnTo>
                  <a:lnTo>
                    <a:pt x="4808" y="74"/>
                  </a:lnTo>
                  <a:lnTo>
                    <a:pt x="4825" y="70"/>
                  </a:lnTo>
                  <a:lnTo>
                    <a:pt x="4841" y="70"/>
                  </a:lnTo>
                  <a:lnTo>
                    <a:pt x="4857" y="70"/>
                  </a:lnTo>
                  <a:lnTo>
                    <a:pt x="4874" y="70"/>
                  </a:lnTo>
                  <a:lnTo>
                    <a:pt x="4890" y="78"/>
                  </a:lnTo>
                  <a:lnTo>
                    <a:pt x="4907" y="61"/>
                  </a:lnTo>
                  <a:lnTo>
                    <a:pt x="4923" y="74"/>
                  </a:lnTo>
                  <a:lnTo>
                    <a:pt x="4943" y="66"/>
                  </a:lnTo>
                  <a:lnTo>
                    <a:pt x="4960" y="74"/>
                  </a:lnTo>
                  <a:lnTo>
                    <a:pt x="4976" y="70"/>
                  </a:lnTo>
                  <a:lnTo>
                    <a:pt x="4993" y="70"/>
                  </a:lnTo>
                  <a:lnTo>
                    <a:pt x="5009" y="61"/>
                  </a:lnTo>
                  <a:lnTo>
                    <a:pt x="5025" y="66"/>
                  </a:lnTo>
                  <a:lnTo>
                    <a:pt x="5042" y="78"/>
                  </a:lnTo>
                  <a:lnTo>
                    <a:pt x="5058" y="74"/>
                  </a:lnTo>
                  <a:lnTo>
                    <a:pt x="5074" y="82"/>
                  </a:lnTo>
                  <a:lnTo>
                    <a:pt x="5091" y="78"/>
                  </a:lnTo>
                  <a:lnTo>
                    <a:pt x="5107" y="61"/>
                  </a:lnTo>
                  <a:lnTo>
                    <a:pt x="5128" y="66"/>
                  </a:lnTo>
                  <a:lnTo>
                    <a:pt x="5144" y="90"/>
                  </a:lnTo>
                  <a:lnTo>
                    <a:pt x="5160" y="66"/>
                  </a:lnTo>
                  <a:lnTo>
                    <a:pt x="5177" y="82"/>
                  </a:lnTo>
                  <a:lnTo>
                    <a:pt x="5193" y="78"/>
                  </a:lnTo>
                  <a:lnTo>
                    <a:pt x="5209" y="86"/>
                  </a:lnTo>
                  <a:lnTo>
                    <a:pt x="5226" y="90"/>
                  </a:lnTo>
                  <a:lnTo>
                    <a:pt x="5242" y="86"/>
                  </a:lnTo>
                  <a:lnTo>
                    <a:pt x="5258" y="102"/>
                  </a:lnTo>
                  <a:lnTo>
                    <a:pt x="5275" y="90"/>
                  </a:lnTo>
                  <a:lnTo>
                    <a:pt x="5291" y="74"/>
                  </a:lnTo>
                  <a:lnTo>
                    <a:pt x="5312" y="82"/>
                  </a:lnTo>
                  <a:lnTo>
                    <a:pt x="5328" y="90"/>
                  </a:lnTo>
                  <a:lnTo>
                    <a:pt x="5344" y="86"/>
                  </a:lnTo>
                  <a:lnTo>
                    <a:pt x="5361" y="90"/>
                  </a:lnTo>
                  <a:lnTo>
                    <a:pt x="5377" y="82"/>
                  </a:lnTo>
                  <a:lnTo>
                    <a:pt x="5394" y="90"/>
                  </a:lnTo>
                  <a:lnTo>
                    <a:pt x="5410" y="90"/>
                  </a:lnTo>
                  <a:lnTo>
                    <a:pt x="5426" y="82"/>
                  </a:lnTo>
                  <a:lnTo>
                    <a:pt x="5443" y="74"/>
                  </a:lnTo>
                  <a:lnTo>
                    <a:pt x="5459" y="78"/>
                  </a:lnTo>
                  <a:lnTo>
                    <a:pt x="5479" y="82"/>
                  </a:lnTo>
                  <a:lnTo>
                    <a:pt x="5496" y="66"/>
                  </a:lnTo>
                  <a:lnTo>
                    <a:pt x="5512" y="78"/>
                  </a:lnTo>
                  <a:lnTo>
                    <a:pt x="5529" y="78"/>
                  </a:lnTo>
                  <a:lnTo>
                    <a:pt x="5545" y="78"/>
                  </a:lnTo>
                  <a:lnTo>
                    <a:pt x="5561" y="66"/>
                  </a:lnTo>
                  <a:lnTo>
                    <a:pt x="5578" y="78"/>
                  </a:lnTo>
                  <a:lnTo>
                    <a:pt x="5594" y="78"/>
                  </a:lnTo>
                  <a:lnTo>
                    <a:pt x="5610" y="82"/>
                  </a:lnTo>
                  <a:lnTo>
                    <a:pt x="5627" y="78"/>
                  </a:lnTo>
                  <a:lnTo>
                    <a:pt x="5643" y="74"/>
                  </a:lnTo>
                  <a:lnTo>
                    <a:pt x="5664" y="86"/>
                  </a:lnTo>
                  <a:lnTo>
                    <a:pt x="5680" y="90"/>
                  </a:lnTo>
                  <a:lnTo>
                    <a:pt x="5696" y="90"/>
                  </a:lnTo>
                  <a:lnTo>
                    <a:pt x="5713" y="74"/>
                  </a:lnTo>
                  <a:lnTo>
                    <a:pt x="5729" y="57"/>
                  </a:lnTo>
                  <a:lnTo>
                    <a:pt x="5745" y="57"/>
                  </a:lnTo>
                  <a:lnTo>
                    <a:pt x="5762" y="53"/>
                  </a:lnTo>
                  <a:lnTo>
                    <a:pt x="5778" y="53"/>
                  </a:lnTo>
                  <a:lnTo>
                    <a:pt x="5795" y="45"/>
                  </a:lnTo>
                  <a:lnTo>
                    <a:pt x="5811" y="49"/>
                  </a:lnTo>
                  <a:lnTo>
                    <a:pt x="5827" y="45"/>
                  </a:lnTo>
                  <a:lnTo>
                    <a:pt x="5848" y="45"/>
                  </a:lnTo>
                  <a:lnTo>
                    <a:pt x="5864" y="41"/>
                  </a:lnTo>
                  <a:lnTo>
                    <a:pt x="5880" y="41"/>
                  </a:lnTo>
                  <a:lnTo>
                    <a:pt x="5897" y="41"/>
                  </a:lnTo>
                  <a:lnTo>
                    <a:pt x="5913" y="45"/>
                  </a:lnTo>
                  <a:lnTo>
                    <a:pt x="5930" y="41"/>
                  </a:lnTo>
                  <a:lnTo>
                    <a:pt x="5946" y="53"/>
                  </a:lnTo>
                  <a:lnTo>
                    <a:pt x="5962" y="45"/>
                  </a:lnTo>
                  <a:lnTo>
                    <a:pt x="5979" y="45"/>
                  </a:lnTo>
                  <a:lnTo>
                    <a:pt x="5995" y="37"/>
                  </a:lnTo>
                  <a:lnTo>
                    <a:pt x="6016" y="45"/>
                  </a:lnTo>
                  <a:lnTo>
                    <a:pt x="6032" y="49"/>
                  </a:lnTo>
                  <a:lnTo>
                    <a:pt x="6048" y="45"/>
                  </a:lnTo>
                  <a:lnTo>
                    <a:pt x="6065" y="45"/>
                  </a:lnTo>
                  <a:lnTo>
                    <a:pt x="6081" y="37"/>
                  </a:lnTo>
                  <a:lnTo>
                    <a:pt x="6097" y="45"/>
                  </a:lnTo>
                  <a:lnTo>
                    <a:pt x="6114" y="45"/>
                  </a:lnTo>
                  <a:lnTo>
                    <a:pt x="6130" y="45"/>
                  </a:lnTo>
                  <a:lnTo>
                    <a:pt x="6146" y="29"/>
                  </a:lnTo>
                  <a:lnTo>
                    <a:pt x="6163" y="49"/>
                  </a:lnTo>
                  <a:lnTo>
                    <a:pt x="6179" y="45"/>
                  </a:lnTo>
                  <a:lnTo>
                    <a:pt x="6200" y="41"/>
                  </a:lnTo>
                  <a:lnTo>
                    <a:pt x="6216" y="45"/>
                  </a:lnTo>
                  <a:lnTo>
                    <a:pt x="6232" y="33"/>
                  </a:lnTo>
                  <a:lnTo>
                    <a:pt x="6249" y="41"/>
                  </a:lnTo>
                  <a:lnTo>
                    <a:pt x="6265" y="33"/>
                  </a:lnTo>
                  <a:lnTo>
                    <a:pt x="6281" y="37"/>
                  </a:lnTo>
                </a:path>
              </a:pathLst>
            </a:custGeom>
            <a:noFill/>
            <a:ln w="5080">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70" name="Freeform 17">
              <a:extLst>
                <a:ext uri="{FF2B5EF4-FFF2-40B4-BE49-F238E27FC236}">
                  <a16:creationId xmlns:a16="http://schemas.microsoft.com/office/drawing/2014/main" id="{7AF1816B-559A-4F3C-A225-C0C33A9D7C9E}"/>
                </a:ext>
              </a:extLst>
            </p:cNvPr>
            <p:cNvSpPr>
              <a:spLocks/>
            </p:cNvSpPr>
            <p:nvPr/>
          </p:nvSpPr>
          <p:spPr bwMode="auto">
            <a:xfrm>
              <a:off x="1233" y="2224"/>
              <a:ext cx="3815" cy="1449"/>
            </a:xfrm>
            <a:custGeom>
              <a:avLst/>
              <a:gdLst>
                <a:gd name="T0" fmla="*/ 1 w 6281"/>
                <a:gd name="T1" fmla="*/ 3 h 1706"/>
                <a:gd name="T2" fmla="*/ 1 w 6281"/>
                <a:gd name="T3" fmla="*/ 3 h 1706"/>
                <a:gd name="T4" fmla="*/ 1 w 6281"/>
                <a:gd name="T5" fmla="*/ 0 h 1706"/>
                <a:gd name="T6" fmla="*/ 1 w 6281"/>
                <a:gd name="T7" fmla="*/ 3 h 1706"/>
                <a:gd name="T8" fmla="*/ 1 w 6281"/>
                <a:gd name="T9" fmla="*/ 125 h 1706"/>
                <a:gd name="T10" fmla="*/ 1 w 6281"/>
                <a:gd name="T11" fmla="*/ 31 h 1706"/>
                <a:gd name="T12" fmla="*/ 1 w 6281"/>
                <a:gd name="T13" fmla="*/ 16 h 1706"/>
                <a:gd name="T14" fmla="*/ 1 w 6281"/>
                <a:gd name="T15" fmla="*/ 14 h 1706"/>
                <a:gd name="T16" fmla="*/ 1 w 6281"/>
                <a:gd name="T17" fmla="*/ 14 h 1706"/>
                <a:gd name="T18" fmla="*/ 1 w 6281"/>
                <a:gd name="T19" fmla="*/ 21 h 1706"/>
                <a:gd name="T20" fmla="*/ 1 w 6281"/>
                <a:gd name="T21" fmla="*/ 19 h 1706"/>
                <a:gd name="T22" fmla="*/ 2 w 6281"/>
                <a:gd name="T23" fmla="*/ 16 h 1706"/>
                <a:gd name="T24" fmla="*/ 2 w 6281"/>
                <a:gd name="T25" fmla="*/ 14 h 1706"/>
                <a:gd name="T26" fmla="*/ 2 w 6281"/>
                <a:gd name="T27" fmla="*/ 14 h 1706"/>
                <a:gd name="T28" fmla="*/ 2 w 6281"/>
                <a:gd name="T29" fmla="*/ 13 h 1706"/>
                <a:gd name="T30" fmla="*/ 2 w 6281"/>
                <a:gd name="T31" fmla="*/ 13 h 1706"/>
                <a:gd name="T32" fmla="*/ 2 w 6281"/>
                <a:gd name="T33" fmla="*/ 14 h 1706"/>
                <a:gd name="T34" fmla="*/ 2 w 6281"/>
                <a:gd name="T35" fmla="*/ 12 h 1706"/>
                <a:gd name="T36" fmla="*/ 3 w 6281"/>
                <a:gd name="T37" fmla="*/ 14 h 1706"/>
                <a:gd name="T38" fmla="*/ 3 w 6281"/>
                <a:gd name="T39" fmla="*/ 14 h 1706"/>
                <a:gd name="T40" fmla="*/ 3 w 6281"/>
                <a:gd name="T41" fmla="*/ 14 h 1706"/>
                <a:gd name="T42" fmla="*/ 3 w 6281"/>
                <a:gd name="T43" fmla="*/ 14 h 1706"/>
                <a:gd name="T44" fmla="*/ 4 w 6281"/>
                <a:gd name="T45" fmla="*/ 13 h 1706"/>
                <a:gd name="T46" fmla="*/ 4 w 6281"/>
                <a:gd name="T47" fmla="*/ 12 h 1706"/>
                <a:gd name="T48" fmla="*/ 4 w 6281"/>
                <a:gd name="T49" fmla="*/ 13 h 1706"/>
                <a:gd name="T50" fmla="*/ 4 w 6281"/>
                <a:gd name="T51" fmla="*/ 8 h 1706"/>
                <a:gd name="T52" fmla="*/ 4 w 6281"/>
                <a:gd name="T53" fmla="*/ 7 h 1706"/>
                <a:gd name="T54" fmla="*/ 4 w 6281"/>
                <a:gd name="T55" fmla="*/ 6 h 1706"/>
                <a:gd name="T56" fmla="*/ 4 w 6281"/>
                <a:gd name="T57" fmla="*/ 5 h 1706"/>
                <a:gd name="T58" fmla="*/ 5 w 6281"/>
                <a:gd name="T59" fmla="*/ 5 h 1706"/>
                <a:gd name="T60" fmla="*/ 5 w 6281"/>
                <a:gd name="T61" fmla="*/ 3 h 1706"/>
                <a:gd name="T62" fmla="*/ 5 w 6281"/>
                <a:gd name="T63" fmla="*/ 3 h 1706"/>
                <a:gd name="T64" fmla="*/ 5 w 6281"/>
                <a:gd name="T65" fmla="*/ 3 h 1706"/>
                <a:gd name="T66" fmla="*/ 5 w 6281"/>
                <a:gd name="T67" fmla="*/ 3 h 1706"/>
                <a:gd name="T68" fmla="*/ 5 w 6281"/>
                <a:gd name="T69" fmla="*/ 3 h 1706"/>
                <a:gd name="T70" fmla="*/ 5 w 6281"/>
                <a:gd name="T71" fmla="*/ 3 h 1706"/>
                <a:gd name="T72" fmla="*/ 6 w 6281"/>
                <a:gd name="T73" fmla="*/ 111 h 1706"/>
                <a:gd name="T74" fmla="*/ 6 w 6281"/>
                <a:gd name="T75" fmla="*/ 60 h 1706"/>
                <a:gd name="T76" fmla="*/ 6 w 6281"/>
                <a:gd name="T77" fmla="*/ 20 h 1706"/>
                <a:gd name="T78" fmla="*/ 6 w 6281"/>
                <a:gd name="T79" fmla="*/ 12 h 1706"/>
                <a:gd name="T80" fmla="*/ 7 w 6281"/>
                <a:gd name="T81" fmla="*/ 12 h 1706"/>
                <a:gd name="T82" fmla="*/ 7 w 6281"/>
                <a:gd name="T83" fmla="*/ 10 h 1706"/>
                <a:gd name="T84" fmla="*/ 7 w 6281"/>
                <a:gd name="T85" fmla="*/ 10 h 1706"/>
                <a:gd name="T86" fmla="*/ 7 w 6281"/>
                <a:gd name="T87" fmla="*/ 12 h 1706"/>
                <a:gd name="T88" fmla="*/ 7 w 6281"/>
                <a:gd name="T89" fmla="*/ 11 h 1706"/>
                <a:gd name="T90" fmla="*/ 7 w 6281"/>
                <a:gd name="T91" fmla="*/ 15 h 1706"/>
                <a:gd name="T92" fmla="*/ 7 w 6281"/>
                <a:gd name="T93" fmla="*/ 13 h 1706"/>
                <a:gd name="T94" fmla="*/ 7 w 6281"/>
                <a:gd name="T95" fmla="*/ 13 h 1706"/>
                <a:gd name="T96" fmla="*/ 7 w 6281"/>
                <a:gd name="T97" fmla="*/ 11 h 1706"/>
                <a:gd name="T98" fmla="*/ 8 w 6281"/>
                <a:gd name="T99" fmla="*/ 12 h 1706"/>
                <a:gd name="T100" fmla="*/ 8 w 6281"/>
                <a:gd name="T101" fmla="*/ 9 h 1706"/>
                <a:gd name="T102" fmla="*/ 8 w 6281"/>
                <a:gd name="T103" fmla="*/ 10 h 1706"/>
                <a:gd name="T104" fmla="*/ 8 w 6281"/>
                <a:gd name="T105" fmla="*/ 12 h 1706"/>
                <a:gd name="T106" fmla="*/ 8 w 6281"/>
                <a:gd name="T107" fmla="*/ 10 h 1706"/>
                <a:gd name="T108" fmla="*/ 9 w 6281"/>
                <a:gd name="T109" fmla="*/ 10 h 1706"/>
                <a:gd name="T110" fmla="*/ 9 w 6281"/>
                <a:gd name="T111" fmla="*/ 12 h 1706"/>
                <a:gd name="T112" fmla="*/ 9 w 6281"/>
                <a:gd name="T113" fmla="*/ 11 h 1706"/>
                <a:gd name="T114" fmla="*/ 9 w 6281"/>
                <a:gd name="T115" fmla="*/ 7 h 1706"/>
                <a:gd name="T116" fmla="*/ 9 w 6281"/>
                <a:gd name="T117" fmla="*/ 6 h 1706"/>
                <a:gd name="T118" fmla="*/ 9 w 6281"/>
                <a:gd name="T119" fmla="*/ 6 h 1706"/>
                <a:gd name="T120" fmla="*/ 10 w 6281"/>
                <a:gd name="T121" fmla="*/ 6 h 1706"/>
                <a:gd name="T122" fmla="*/ 10 w 6281"/>
                <a:gd name="T123" fmla="*/ 4 h 17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1"/>
                <a:gd name="T187" fmla="*/ 0 h 1706"/>
                <a:gd name="T188" fmla="*/ 6281 w 6281"/>
                <a:gd name="T189" fmla="*/ 1706 h 17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1" h="1706">
                  <a:moveTo>
                    <a:pt x="0" y="16"/>
                  </a:moveTo>
                  <a:lnTo>
                    <a:pt x="17" y="28"/>
                  </a:lnTo>
                  <a:lnTo>
                    <a:pt x="33" y="16"/>
                  </a:lnTo>
                  <a:lnTo>
                    <a:pt x="49" y="12"/>
                  </a:lnTo>
                  <a:lnTo>
                    <a:pt x="66" y="8"/>
                  </a:lnTo>
                  <a:lnTo>
                    <a:pt x="82" y="12"/>
                  </a:lnTo>
                  <a:lnTo>
                    <a:pt x="103" y="16"/>
                  </a:lnTo>
                  <a:lnTo>
                    <a:pt x="119" y="12"/>
                  </a:lnTo>
                  <a:lnTo>
                    <a:pt x="135" y="12"/>
                  </a:lnTo>
                  <a:lnTo>
                    <a:pt x="152" y="8"/>
                  </a:lnTo>
                  <a:lnTo>
                    <a:pt x="168" y="8"/>
                  </a:lnTo>
                  <a:lnTo>
                    <a:pt x="184" y="8"/>
                  </a:lnTo>
                  <a:lnTo>
                    <a:pt x="201" y="12"/>
                  </a:lnTo>
                  <a:lnTo>
                    <a:pt x="217" y="16"/>
                  </a:lnTo>
                  <a:lnTo>
                    <a:pt x="234" y="8"/>
                  </a:lnTo>
                  <a:lnTo>
                    <a:pt x="250" y="4"/>
                  </a:lnTo>
                  <a:lnTo>
                    <a:pt x="266" y="8"/>
                  </a:lnTo>
                  <a:lnTo>
                    <a:pt x="287" y="0"/>
                  </a:lnTo>
                  <a:lnTo>
                    <a:pt x="303" y="20"/>
                  </a:lnTo>
                  <a:lnTo>
                    <a:pt x="319" y="8"/>
                  </a:lnTo>
                  <a:lnTo>
                    <a:pt x="336" y="4"/>
                  </a:lnTo>
                  <a:lnTo>
                    <a:pt x="352" y="12"/>
                  </a:lnTo>
                  <a:lnTo>
                    <a:pt x="369" y="8"/>
                  </a:lnTo>
                  <a:lnTo>
                    <a:pt x="385" y="8"/>
                  </a:lnTo>
                  <a:lnTo>
                    <a:pt x="401" y="8"/>
                  </a:lnTo>
                  <a:lnTo>
                    <a:pt x="418" y="16"/>
                  </a:lnTo>
                  <a:lnTo>
                    <a:pt x="434" y="1051"/>
                  </a:lnTo>
                  <a:lnTo>
                    <a:pt x="454" y="1706"/>
                  </a:lnTo>
                  <a:lnTo>
                    <a:pt x="471" y="1375"/>
                  </a:lnTo>
                  <a:lnTo>
                    <a:pt x="487" y="1043"/>
                  </a:lnTo>
                  <a:lnTo>
                    <a:pt x="504" y="794"/>
                  </a:lnTo>
                  <a:lnTo>
                    <a:pt x="520" y="618"/>
                  </a:lnTo>
                  <a:lnTo>
                    <a:pt x="536" y="495"/>
                  </a:lnTo>
                  <a:lnTo>
                    <a:pt x="553" y="397"/>
                  </a:lnTo>
                  <a:lnTo>
                    <a:pt x="569" y="343"/>
                  </a:lnTo>
                  <a:lnTo>
                    <a:pt x="585" y="266"/>
                  </a:lnTo>
                  <a:lnTo>
                    <a:pt x="602" y="225"/>
                  </a:lnTo>
                  <a:lnTo>
                    <a:pt x="618" y="188"/>
                  </a:lnTo>
                  <a:lnTo>
                    <a:pt x="639" y="176"/>
                  </a:lnTo>
                  <a:lnTo>
                    <a:pt x="655" y="159"/>
                  </a:lnTo>
                  <a:lnTo>
                    <a:pt x="671" y="147"/>
                  </a:lnTo>
                  <a:lnTo>
                    <a:pt x="688" y="135"/>
                  </a:lnTo>
                  <a:lnTo>
                    <a:pt x="704" y="127"/>
                  </a:lnTo>
                  <a:lnTo>
                    <a:pt x="720" y="118"/>
                  </a:lnTo>
                  <a:lnTo>
                    <a:pt x="737" y="118"/>
                  </a:lnTo>
                  <a:lnTo>
                    <a:pt x="753" y="123"/>
                  </a:lnTo>
                  <a:lnTo>
                    <a:pt x="770" y="110"/>
                  </a:lnTo>
                  <a:lnTo>
                    <a:pt x="786" y="118"/>
                  </a:lnTo>
                  <a:lnTo>
                    <a:pt x="802" y="118"/>
                  </a:lnTo>
                  <a:lnTo>
                    <a:pt x="823" y="118"/>
                  </a:lnTo>
                  <a:lnTo>
                    <a:pt x="839" y="118"/>
                  </a:lnTo>
                  <a:lnTo>
                    <a:pt x="856" y="118"/>
                  </a:lnTo>
                  <a:lnTo>
                    <a:pt x="872" y="118"/>
                  </a:lnTo>
                  <a:lnTo>
                    <a:pt x="888" y="118"/>
                  </a:lnTo>
                  <a:lnTo>
                    <a:pt x="905" y="127"/>
                  </a:lnTo>
                  <a:lnTo>
                    <a:pt x="921" y="118"/>
                  </a:lnTo>
                  <a:lnTo>
                    <a:pt x="937" y="118"/>
                  </a:lnTo>
                  <a:lnTo>
                    <a:pt x="954" y="114"/>
                  </a:lnTo>
                  <a:lnTo>
                    <a:pt x="970" y="131"/>
                  </a:lnTo>
                  <a:lnTo>
                    <a:pt x="991" y="180"/>
                  </a:lnTo>
                  <a:lnTo>
                    <a:pt x="1007" y="176"/>
                  </a:lnTo>
                  <a:lnTo>
                    <a:pt x="1023" y="168"/>
                  </a:lnTo>
                  <a:lnTo>
                    <a:pt x="1040" y="163"/>
                  </a:lnTo>
                  <a:lnTo>
                    <a:pt x="1056" y="155"/>
                  </a:lnTo>
                  <a:lnTo>
                    <a:pt x="1072" y="159"/>
                  </a:lnTo>
                  <a:lnTo>
                    <a:pt x="1089" y="159"/>
                  </a:lnTo>
                  <a:lnTo>
                    <a:pt x="1105" y="147"/>
                  </a:lnTo>
                  <a:lnTo>
                    <a:pt x="1121" y="143"/>
                  </a:lnTo>
                  <a:lnTo>
                    <a:pt x="1138" y="131"/>
                  </a:lnTo>
                  <a:lnTo>
                    <a:pt x="1154" y="127"/>
                  </a:lnTo>
                  <a:lnTo>
                    <a:pt x="1175" y="118"/>
                  </a:lnTo>
                  <a:lnTo>
                    <a:pt x="1191" y="131"/>
                  </a:lnTo>
                  <a:lnTo>
                    <a:pt x="1207" y="118"/>
                  </a:lnTo>
                  <a:lnTo>
                    <a:pt x="1224" y="123"/>
                  </a:lnTo>
                  <a:lnTo>
                    <a:pt x="1240" y="118"/>
                  </a:lnTo>
                  <a:lnTo>
                    <a:pt x="1257" y="131"/>
                  </a:lnTo>
                  <a:lnTo>
                    <a:pt x="1273" y="123"/>
                  </a:lnTo>
                  <a:lnTo>
                    <a:pt x="1289" y="123"/>
                  </a:lnTo>
                  <a:lnTo>
                    <a:pt x="1306" y="131"/>
                  </a:lnTo>
                  <a:lnTo>
                    <a:pt x="1322" y="118"/>
                  </a:lnTo>
                  <a:lnTo>
                    <a:pt x="1338" y="118"/>
                  </a:lnTo>
                  <a:lnTo>
                    <a:pt x="1359" y="131"/>
                  </a:lnTo>
                  <a:lnTo>
                    <a:pt x="1375" y="118"/>
                  </a:lnTo>
                  <a:lnTo>
                    <a:pt x="1392" y="114"/>
                  </a:lnTo>
                  <a:lnTo>
                    <a:pt x="1408" y="118"/>
                  </a:lnTo>
                  <a:lnTo>
                    <a:pt x="1424" y="118"/>
                  </a:lnTo>
                  <a:lnTo>
                    <a:pt x="1441" y="127"/>
                  </a:lnTo>
                  <a:lnTo>
                    <a:pt x="1457" y="118"/>
                  </a:lnTo>
                  <a:lnTo>
                    <a:pt x="1473" y="114"/>
                  </a:lnTo>
                  <a:lnTo>
                    <a:pt x="1490" y="110"/>
                  </a:lnTo>
                  <a:lnTo>
                    <a:pt x="1506" y="102"/>
                  </a:lnTo>
                  <a:lnTo>
                    <a:pt x="1523" y="123"/>
                  </a:lnTo>
                  <a:lnTo>
                    <a:pt x="1543" y="118"/>
                  </a:lnTo>
                  <a:lnTo>
                    <a:pt x="1559" y="114"/>
                  </a:lnTo>
                  <a:lnTo>
                    <a:pt x="1576" y="114"/>
                  </a:lnTo>
                  <a:lnTo>
                    <a:pt x="1592" y="110"/>
                  </a:lnTo>
                  <a:lnTo>
                    <a:pt x="1608" y="114"/>
                  </a:lnTo>
                  <a:lnTo>
                    <a:pt x="1625" y="118"/>
                  </a:lnTo>
                  <a:lnTo>
                    <a:pt x="1641" y="102"/>
                  </a:lnTo>
                  <a:lnTo>
                    <a:pt x="1658" y="106"/>
                  </a:lnTo>
                  <a:lnTo>
                    <a:pt x="1674" y="98"/>
                  </a:lnTo>
                  <a:lnTo>
                    <a:pt x="1690" y="118"/>
                  </a:lnTo>
                  <a:lnTo>
                    <a:pt x="1711" y="102"/>
                  </a:lnTo>
                  <a:lnTo>
                    <a:pt x="1727" y="94"/>
                  </a:lnTo>
                  <a:lnTo>
                    <a:pt x="1743" y="102"/>
                  </a:lnTo>
                  <a:lnTo>
                    <a:pt x="1760" y="98"/>
                  </a:lnTo>
                  <a:lnTo>
                    <a:pt x="1776" y="98"/>
                  </a:lnTo>
                  <a:lnTo>
                    <a:pt x="1793" y="102"/>
                  </a:lnTo>
                  <a:lnTo>
                    <a:pt x="1809" y="118"/>
                  </a:lnTo>
                  <a:lnTo>
                    <a:pt x="1825" y="110"/>
                  </a:lnTo>
                  <a:lnTo>
                    <a:pt x="1842" y="98"/>
                  </a:lnTo>
                  <a:lnTo>
                    <a:pt x="1858" y="98"/>
                  </a:lnTo>
                  <a:lnTo>
                    <a:pt x="1874" y="114"/>
                  </a:lnTo>
                  <a:lnTo>
                    <a:pt x="1895" y="114"/>
                  </a:lnTo>
                  <a:lnTo>
                    <a:pt x="1911" y="118"/>
                  </a:lnTo>
                  <a:lnTo>
                    <a:pt x="1928" y="110"/>
                  </a:lnTo>
                  <a:lnTo>
                    <a:pt x="1944" y="114"/>
                  </a:lnTo>
                  <a:lnTo>
                    <a:pt x="1960" y="106"/>
                  </a:lnTo>
                  <a:lnTo>
                    <a:pt x="1977" y="110"/>
                  </a:lnTo>
                  <a:lnTo>
                    <a:pt x="1993" y="114"/>
                  </a:lnTo>
                  <a:lnTo>
                    <a:pt x="2009" y="106"/>
                  </a:lnTo>
                  <a:lnTo>
                    <a:pt x="2026" y="114"/>
                  </a:lnTo>
                  <a:lnTo>
                    <a:pt x="2042" y="102"/>
                  </a:lnTo>
                  <a:lnTo>
                    <a:pt x="2059" y="106"/>
                  </a:lnTo>
                  <a:lnTo>
                    <a:pt x="2079" y="118"/>
                  </a:lnTo>
                  <a:lnTo>
                    <a:pt x="2095" y="114"/>
                  </a:lnTo>
                  <a:lnTo>
                    <a:pt x="2112" y="110"/>
                  </a:lnTo>
                  <a:lnTo>
                    <a:pt x="2128" y="98"/>
                  </a:lnTo>
                  <a:lnTo>
                    <a:pt x="2144" y="110"/>
                  </a:lnTo>
                  <a:lnTo>
                    <a:pt x="2161" y="106"/>
                  </a:lnTo>
                  <a:lnTo>
                    <a:pt x="2177" y="118"/>
                  </a:lnTo>
                  <a:lnTo>
                    <a:pt x="2194" y="118"/>
                  </a:lnTo>
                  <a:lnTo>
                    <a:pt x="2210" y="102"/>
                  </a:lnTo>
                  <a:lnTo>
                    <a:pt x="2226" y="98"/>
                  </a:lnTo>
                  <a:lnTo>
                    <a:pt x="2247" y="106"/>
                  </a:lnTo>
                  <a:lnTo>
                    <a:pt x="2263" y="98"/>
                  </a:lnTo>
                  <a:lnTo>
                    <a:pt x="2280" y="102"/>
                  </a:lnTo>
                  <a:lnTo>
                    <a:pt x="2296" y="106"/>
                  </a:lnTo>
                  <a:lnTo>
                    <a:pt x="2312" y="106"/>
                  </a:lnTo>
                  <a:lnTo>
                    <a:pt x="2329" y="98"/>
                  </a:lnTo>
                  <a:lnTo>
                    <a:pt x="2345" y="106"/>
                  </a:lnTo>
                  <a:lnTo>
                    <a:pt x="2361" y="102"/>
                  </a:lnTo>
                  <a:lnTo>
                    <a:pt x="2378" y="98"/>
                  </a:lnTo>
                  <a:lnTo>
                    <a:pt x="2394" y="102"/>
                  </a:lnTo>
                  <a:lnTo>
                    <a:pt x="2410" y="102"/>
                  </a:lnTo>
                  <a:lnTo>
                    <a:pt x="2431" y="114"/>
                  </a:lnTo>
                  <a:lnTo>
                    <a:pt x="2447" y="106"/>
                  </a:lnTo>
                  <a:lnTo>
                    <a:pt x="2464" y="106"/>
                  </a:lnTo>
                  <a:lnTo>
                    <a:pt x="2480" y="114"/>
                  </a:lnTo>
                  <a:lnTo>
                    <a:pt x="2496" y="110"/>
                  </a:lnTo>
                  <a:lnTo>
                    <a:pt x="2513" y="106"/>
                  </a:lnTo>
                  <a:lnTo>
                    <a:pt x="2529" y="90"/>
                  </a:lnTo>
                  <a:lnTo>
                    <a:pt x="2545" y="82"/>
                  </a:lnTo>
                  <a:lnTo>
                    <a:pt x="2562" y="78"/>
                  </a:lnTo>
                  <a:lnTo>
                    <a:pt x="2578" y="82"/>
                  </a:lnTo>
                  <a:lnTo>
                    <a:pt x="2595" y="73"/>
                  </a:lnTo>
                  <a:lnTo>
                    <a:pt x="2615" y="69"/>
                  </a:lnTo>
                  <a:lnTo>
                    <a:pt x="2631" y="53"/>
                  </a:lnTo>
                  <a:lnTo>
                    <a:pt x="2648" y="61"/>
                  </a:lnTo>
                  <a:lnTo>
                    <a:pt x="2664" y="65"/>
                  </a:lnTo>
                  <a:lnTo>
                    <a:pt x="2681" y="61"/>
                  </a:lnTo>
                  <a:lnTo>
                    <a:pt x="2697" y="57"/>
                  </a:lnTo>
                  <a:lnTo>
                    <a:pt x="2713" y="53"/>
                  </a:lnTo>
                  <a:lnTo>
                    <a:pt x="2730" y="61"/>
                  </a:lnTo>
                  <a:lnTo>
                    <a:pt x="2746" y="49"/>
                  </a:lnTo>
                  <a:lnTo>
                    <a:pt x="2762" y="45"/>
                  </a:lnTo>
                  <a:lnTo>
                    <a:pt x="2779" y="41"/>
                  </a:lnTo>
                  <a:lnTo>
                    <a:pt x="2799" y="49"/>
                  </a:lnTo>
                  <a:lnTo>
                    <a:pt x="2816" y="57"/>
                  </a:lnTo>
                  <a:lnTo>
                    <a:pt x="2832" y="53"/>
                  </a:lnTo>
                  <a:lnTo>
                    <a:pt x="2848" y="53"/>
                  </a:lnTo>
                  <a:lnTo>
                    <a:pt x="2865" y="49"/>
                  </a:lnTo>
                  <a:lnTo>
                    <a:pt x="2881" y="49"/>
                  </a:lnTo>
                  <a:lnTo>
                    <a:pt x="2897" y="41"/>
                  </a:lnTo>
                  <a:lnTo>
                    <a:pt x="2914" y="45"/>
                  </a:lnTo>
                  <a:lnTo>
                    <a:pt x="2930" y="49"/>
                  </a:lnTo>
                  <a:lnTo>
                    <a:pt x="2947" y="45"/>
                  </a:lnTo>
                  <a:lnTo>
                    <a:pt x="2967" y="45"/>
                  </a:lnTo>
                  <a:lnTo>
                    <a:pt x="2983" y="32"/>
                  </a:lnTo>
                  <a:lnTo>
                    <a:pt x="3000" y="45"/>
                  </a:lnTo>
                  <a:lnTo>
                    <a:pt x="3016" y="45"/>
                  </a:lnTo>
                  <a:lnTo>
                    <a:pt x="3032" y="45"/>
                  </a:lnTo>
                  <a:lnTo>
                    <a:pt x="3049" y="45"/>
                  </a:lnTo>
                  <a:lnTo>
                    <a:pt x="3065" y="41"/>
                  </a:lnTo>
                  <a:lnTo>
                    <a:pt x="3082" y="41"/>
                  </a:lnTo>
                  <a:lnTo>
                    <a:pt x="3098" y="28"/>
                  </a:lnTo>
                  <a:lnTo>
                    <a:pt x="3114" y="28"/>
                  </a:lnTo>
                  <a:lnTo>
                    <a:pt x="3131" y="37"/>
                  </a:lnTo>
                  <a:lnTo>
                    <a:pt x="3151" y="32"/>
                  </a:lnTo>
                  <a:lnTo>
                    <a:pt x="3167" y="32"/>
                  </a:lnTo>
                  <a:lnTo>
                    <a:pt x="3184" y="28"/>
                  </a:lnTo>
                  <a:lnTo>
                    <a:pt x="3200" y="28"/>
                  </a:lnTo>
                  <a:lnTo>
                    <a:pt x="3217" y="32"/>
                  </a:lnTo>
                  <a:lnTo>
                    <a:pt x="3233" y="41"/>
                  </a:lnTo>
                  <a:lnTo>
                    <a:pt x="3249" y="37"/>
                  </a:lnTo>
                  <a:lnTo>
                    <a:pt x="3266" y="20"/>
                  </a:lnTo>
                  <a:lnTo>
                    <a:pt x="3282" y="16"/>
                  </a:lnTo>
                  <a:lnTo>
                    <a:pt x="3298" y="16"/>
                  </a:lnTo>
                  <a:lnTo>
                    <a:pt x="3315" y="28"/>
                  </a:lnTo>
                  <a:lnTo>
                    <a:pt x="3335" y="28"/>
                  </a:lnTo>
                  <a:lnTo>
                    <a:pt x="3352" y="16"/>
                  </a:lnTo>
                  <a:lnTo>
                    <a:pt x="3368" y="24"/>
                  </a:lnTo>
                  <a:lnTo>
                    <a:pt x="3384" y="32"/>
                  </a:lnTo>
                  <a:lnTo>
                    <a:pt x="3401" y="32"/>
                  </a:lnTo>
                  <a:lnTo>
                    <a:pt x="3417" y="32"/>
                  </a:lnTo>
                  <a:lnTo>
                    <a:pt x="3433" y="24"/>
                  </a:lnTo>
                  <a:lnTo>
                    <a:pt x="3450" y="24"/>
                  </a:lnTo>
                  <a:lnTo>
                    <a:pt x="3466" y="24"/>
                  </a:lnTo>
                  <a:lnTo>
                    <a:pt x="3483" y="24"/>
                  </a:lnTo>
                  <a:lnTo>
                    <a:pt x="3503" y="32"/>
                  </a:lnTo>
                  <a:lnTo>
                    <a:pt x="3519" y="28"/>
                  </a:lnTo>
                  <a:lnTo>
                    <a:pt x="3536" y="24"/>
                  </a:lnTo>
                  <a:lnTo>
                    <a:pt x="3552" y="20"/>
                  </a:lnTo>
                  <a:lnTo>
                    <a:pt x="3568" y="20"/>
                  </a:lnTo>
                  <a:lnTo>
                    <a:pt x="3585" y="16"/>
                  </a:lnTo>
                  <a:lnTo>
                    <a:pt x="3601" y="28"/>
                  </a:lnTo>
                  <a:lnTo>
                    <a:pt x="3618" y="20"/>
                  </a:lnTo>
                  <a:lnTo>
                    <a:pt x="3634" y="16"/>
                  </a:lnTo>
                  <a:lnTo>
                    <a:pt x="3650" y="12"/>
                  </a:lnTo>
                  <a:lnTo>
                    <a:pt x="3667" y="20"/>
                  </a:lnTo>
                  <a:lnTo>
                    <a:pt x="3687" y="32"/>
                  </a:lnTo>
                  <a:lnTo>
                    <a:pt x="3704" y="925"/>
                  </a:lnTo>
                  <a:lnTo>
                    <a:pt x="3720" y="1682"/>
                  </a:lnTo>
                  <a:lnTo>
                    <a:pt x="3736" y="1383"/>
                  </a:lnTo>
                  <a:lnTo>
                    <a:pt x="3753" y="1043"/>
                  </a:lnTo>
                  <a:lnTo>
                    <a:pt x="3769" y="806"/>
                  </a:lnTo>
                  <a:lnTo>
                    <a:pt x="3785" y="646"/>
                  </a:lnTo>
                  <a:lnTo>
                    <a:pt x="3802" y="507"/>
                  </a:lnTo>
                  <a:lnTo>
                    <a:pt x="3818" y="417"/>
                  </a:lnTo>
                  <a:lnTo>
                    <a:pt x="3834" y="327"/>
                  </a:lnTo>
                  <a:lnTo>
                    <a:pt x="3851" y="270"/>
                  </a:lnTo>
                  <a:lnTo>
                    <a:pt x="3871" y="229"/>
                  </a:lnTo>
                  <a:lnTo>
                    <a:pt x="3888" y="188"/>
                  </a:lnTo>
                  <a:lnTo>
                    <a:pt x="3904" y="168"/>
                  </a:lnTo>
                  <a:lnTo>
                    <a:pt x="3920" y="159"/>
                  </a:lnTo>
                  <a:lnTo>
                    <a:pt x="3937" y="143"/>
                  </a:lnTo>
                  <a:lnTo>
                    <a:pt x="3953" y="123"/>
                  </a:lnTo>
                  <a:lnTo>
                    <a:pt x="3970" y="123"/>
                  </a:lnTo>
                  <a:lnTo>
                    <a:pt x="3986" y="114"/>
                  </a:lnTo>
                  <a:lnTo>
                    <a:pt x="4002" y="102"/>
                  </a:lnTo>
                  <a:lnTo>
                    <a:pt x="4019" y="94"/>
                  </a:lnTo>
                  <a:lnTo>
                    <a:pt x="4035" y="106"/>
                  </a:lnTo>
                  <a:lnTo>
                    <a:pt x="4055" y="90"/>
                  </a:lnTo>
                  <a:lnTo>
                    <a:pt x="4072" y="78"/>
                  </a:lnTo>
                  <a:lnTo>
                    <a:pt x="4088" y="94"/>
                  </a:lnTo>
                  <a:lnTo>
                    <a:pt x="4105" y="94"/>
                  </a:lnTo>
                  <a:lnTo>
                    <a:pt x="4121" y="94"/>
                  </a:lnTo>
                  <a:lnTo>
                    <a:pt x="4137" y="90"/>
                  </a:lnTo>
                  <a:lnTo>
                    <a:pt x="4154" y="110"/>
                  </a:lnTo>
                  <a:lnTo>
                    <a:pt x="4170" y="82"/>
                  </a:lnTo>
                  <a:lnTo>
                    <a:pt x="4186" y="82"/>
                  </a:lnTo>
                  <a:lnTo>
                    <a:pt x="4203" y="82"/>
                  </a:lnTo>
                  <a:lnTo>
                    <a:pt x="4223" y="90"/>
                  </a:lnTo>
                  <a:lnTo>
                    <a:pt x="4240" y="82"/>
                  </a:lnTo>
                  <a:lnTo>
                    <a:pt x="4256" y="82"/>
                  </a:lnTo>
                  <a:lnTo>
                    <a:pt x="4272" y="82"/>
                  </a:lnTo>
                  <a:lnTo>
                    <a:pt x="4289" y="78"/>
                  </a:lnTo>
                  <a:lnTo>
                    <a:pt x="4305" y="86"/>
                  </a:lnTo>
                  <a:lnTo>
                    <a:pt x="4321" y="82"/>
                  </a:lnTo>
                  <a:lnTo>
                    <a:pt x="4338" y="90"/>
                  </a:lnTo>
                  <a:lnTo>
                    <a:pt x="4354" y="98"/>
                  </a:lnTo>
                  <a:lnTo>
                    <a:pt x="4371" y="86"/>
                  </a:lnTo>
                  <a:lnTo>
                    <a:pt x="4387" y="82"/>
                  </a:lnTo>
                  <a:lnTo>
                    <a:pt x="4407" y="98"/>
                  </a:lnTo>
                  <a:lnTo>
                    <a:pt x="4424" y="86"/>
                  </a:lnTo>
                  <a:lnTo>
                    <a:pt x="4440" y="94"/>
                  </a:lnTo>
                  <a:lnTo>
                    <a:pt x="4456" y="90"/>
                  </a:lnTo>
                  <a:lnTo>
                    <a:pt x="4473" y="90"/>
                  </a:lnTo>
                  <a:lnTo>
                    <a:pt x="4489" y="98"/>
                  </a:lnTo>
                  <a:lnTo>
                    <a:pt x="4506" y="90"/>
                  </a:lnTo>
                  <a:lnTo>
                    <a:pt x="4522" y="90"/>
                  </a:lnTo>
                  <a:lnTo>
                    <a:pt x="4538" y="78"/>
                  </a:lnTo>
                  <a:lnTo>
                    <a:pt x="4555" y="127"/>
                  </a:lnTo>
                  <a:lnTo>
                    <a:pt x="4571" y="151"/>
                  </a:lnTo>
                  <a:lnTo>
                    <a:pt x="4591" y="139"/>
                  </a:lnTo>
                  <a:lnTo>
                    <a:pt x="4608" y="127"/>
                  </a:lnTo>
                  <a:lnTo>
                    <a:pt x="4624" y="131"/>
                  </a:lnTo>
                  <a:lnTo>
                    <a:pt x="4641" y="143"/>
                  </a:lnTo>
                  <a:lnTo>
                    <a:pt x="4657" y="127"/>
                  </a:lnTo>
                  <a:lnTo>
                    <a:pt x="4673" y="127"/>
                  </a:lnTo>
                  <a:lnTo>
                    <a:pt x="4690" y="110"/>
                  </a:lnTo>
                  <a:lnTo>
                    <a:pt x="4706" y="110"/>
                  </a:lnTo>
                  <a:lnTo>
                    <a:pt x="4722" y="114"/>
                  </a:lnTo>
                  <a:lnTo>
                    <a:pt x="4739" y="110"/>
                  </a:lnTo>
                  <a:lnTo>
                    <a:pt x="4759" y="114"/>
                  </a:lnTo>
                  <a:lnTo>
                    <a:pt x="4776" y="106"/>
                  </a:lnTo>
                  <a:lnTo>
                    <a:pt x="4792" y="106"/>
                  </a:lnTo>
                  <a:lnTo>
                    <a:pt x="4808" y="106"/>
                  </a:lnTo>
                  <a:lnTo>
                    <a:pt x="4825" y="118"/>
                  </a:lnTo>
                  <a:lnTo>
                    <a:pt x="4841" y="110"/>
                  </a:lnTo>
                  <a:lnTo>
                    <a:pt x="4857" y="102"/>
                  </a:lnTo>
                  <a:lnTo>
                    <a:pt x="4874" y="98"/>
                  </a:lnTo>
                  <a:lnTo>
                    <a:pt x="4890" y="90"/>
                  </a:lnTo>
                  <a:lnTo>
                    <a:pt x="4907" y="90"/>
                  </a:lnTo>
                  <a:lnTo>
                    <a:pt x="4923" y="106"/>
                  </a:lnTo>
                  <a:lnTo>
                    <a:pt x="4943" y="102"/>
                  </a:lnTo>
                  <a:lnTo>
                    <a:pt x="4960" y="94"/>
                  </a:lnTo>
                  <a:lnTo>
                    <a:pt x="4976" y="86"/>
                  </a:lnTo>
                  <a:lnTo>
                    <a:pt x="4993" y="94"/>
                  </a:lnTo>
                  <a:lnTo>
                    <a:pt x="5009" y="98"/>
                  </a:lnTo>
                  <a:lnTo>
                    <a:pt x="5025" y="102"/>
                  </a:lnTo>
                  <a:lnTo>
                    <a:pt x="5042" y="98"/>
                  </a:lnTo>
                  <a:lnTo>
                    <a:pt x="5058" y="94"/>
                  </a:lnTo>
                  <a:lnTo>
                    <a:pt x="5074" y="86"/>
                  </a:lnTo>
                  <a:lnTo>
                    <a:pt x="5091" y="98"/>
                  </a:lnTo>
                  <a:lnTo>
                    <a:pt x="5107" y="78"/>
                  </a:lnTo>
                  <a:lnTo>
                    <a:pt x="5128" y="82"/>
                  </a:lnTo>
                  <a:lnTo>
                    <a:pt x="5144" y="78"/>
                  </a:lnTo>
                  <a:lnTo>
                    <a:pt x="5160" y="82"/>
                  </a:lnTo>
                  <a:lnTo>
                    <a:pt x="5177" y="82"/>
                  </a:lnTo>
                  <a:lnTo>
                    <a:pt x="5193" y="98"/>
                  </a:lnTo>
                  <a:lnTo>
                    <a:pt x="5209" y="86"/>
                  </a:lnTo>
                  <a:lnTo>
                    <a:pt x="5226" y="94"/>
                  </a:lnTo>
                  <a:lnTo>
                    <a:pt x="5242" y="82"/>
                  </a:lnTo>
                  <a:lnTo>
                    <a:pt x="5258" y="90"/>
                  </a:lnTo>
                  <a:lnTo>
                    <a:pt x="5275" y="102"/>
                  </a:lnTo>
                  <a:lnTo>
                    <a:pt x="5291" y="98"/>
                  </a:lnTo>
                  <a:lnTo>
                    <a:pt x="5312" y="94"/>
                  </a:lnTo>
                  <a:lnTo>
                    <a:pt x="5328" y="86"/>
                  </a:lnTo>
                  <a:lnTo>
                    <a:pt x="5344" y="90"/>
                  </a:lnTo>
                  <a:lnTo>
                    <a:pt x="5361" y="82"/>
                  </a:lnTo>
                  <a:lnTo>
                    <a:pt x="5377" y="73"/>
                  </a:lnTo>
                  <a:lnTo>
                    <a:pt x="5394" y="94"/>
                  </a:lnTo>
                  <a:lnTo>
                    <a:pt x="5410" y="86"/>
                  </a:lnTo>
                  <a:lnTo>
                    <a:pt x="5426" y="82"/>
                  </a:lnTo>
                  <a:lnTo>
                    <a:pt x="5443" y="73"/>
                  </a:lnTo>
                  <a:lnTo>
                    <a:pt x="5459" y="82"/>
                  </a:lnTo>
                  <a:lnTo>
                    <a:pt x="5479" y="82"/>
                  </a:lnTo>
                  <a:lnTo>
                    <a:pt x="5496" y="94"/>
                  </a:lnTo>
                  <a:lnTo>
                    <a:pt x="5512" y="82"/>
                  </a:lnTo>
                  <a:lnTo>
                    <a:pt x="5529" y="82"/>
                  </a:lnTo>
                  <a:lnTo>
                    <a:pt x="5545" y="90"/>
                  </a:lnTo>
                  <a:lnTo>
                    <a:pt x="5561" y="82"/>
                  </a:lnTo>
                  <a:lnTo>
                    <a:pt x="5578" y="98"/>
                  </a:lnTo>
                  <a:lnTo>
                    <a:pt x="5594" y="73"/>
                  </a:lnTo>
                  <a:lnTo>
                    <a:pt x="5610" y="102"/>
                  </a:lnTo>
                  <a:lnTo>
                    <a:pt x="5627" y="82"/>
                  </a:lnTo>
                  <a:lnTo>
                    <a:pt x="5643" y="78"/>
                  </a:lnTo>
                  <a:lnTo>
                    <a:pt x="5664" y="90"/>
                  </a:lnTo>
                  <a:lnTo>
                    <a:pt x="5680" y="90"/>
                  </a:lnTo>
                  <a:lnTo>
                    <a:pt x="5696" y="86"/>
                  </a:lnTo>
                  <a:lnTo>
                    <a:pt x="5713" y="90"/>
                  </a:lnTo>
                  <a:lnTo>
                    <a:pt x="5729" y="78"/>
                  </a:lnTo>
                  <a:lnTo>
                    <a:pt x="5745" y="90"/>
                  </a:lnTo>
                  <a:lnTo>
                    <a:pt x="5762" y="98"/>
                  </a:lnTo>
                  <a:lnTo>
                    <a:pt x="5778" y="86"/>
                  </a:lnTo>
                  <a:lnTo>
                    <a:pt x="5795" y="78"/>
                  </a:lnTo>
                  <a:lnTo>
                    <a:pt x="5811" y="57"/>
                  </a:lnTo>
                  <a:lnTo>
                    <a:pt x="5827" y="61"/>
                  </a:lnTo>
                  <a:lnTo>
                    <a:pt x="5848" y="61"/>
                  </a:lnTo>
                  <a:lnTo>
                    <a:pt x="5864" y="53"/>
                  </a:lnTo>
                  <a:lnTo>
                    <a:pt x="5880" y="53"/>
                  </a:lnTo>
                  <a:lnTo>
                    <a:pt x="5897" y="57"/>
                  </a:lnTo>
                  <a:lnTo>
                    <a:pt x="5913" y="49"/>
                  </a:lnTo>
                  <a:lnTo>
                    <a:pt x="5930" y="57"/>
                  </a:lnTo>
                  <a:lnTo>
                    <a:pt x="5946" y="53"/>
                  </a:lnTo>
                  <a:lnTo>
                    <a:pt x="5962" y="49"/>
                  </a:lnTo>
                  <a:lnTo>
                    <a:pt x="5979" y="57"/>
                  </a:lnTo>
                  <a:lnTo>
                    <a:pt x="5995" y="41"/>
                  </a:lnTo>
                  <a:lnTo>
                    <a:pt x="6016" y="53"/>
                  </a:lnTo>
                  <a:lnTo>
                    <a:pt x="6032" y="45"/>
                  </a:lnTo>
                  <a:lnTo>
                    <a:pt x="6048" y="41"/>
                  </a:lnTo>
                  <a:lnTo>
                    <a:pt x="6065" y="41"/>
                  </a:lnTo>
                  <a:lnTo>
                    <a:pt x="6081" y="49"/>
                  </a:lnTo>
                  <a:lnTo>
                    <a:pt x="6097" y="53"/>
                  </a:lnTo>
                  <a:lnTo>
                    <a:pt x="6114" y="49"/>
                  </a:lnTo>
                  <a:lnTo>
                    <a:pt x="6130" y="37"/>
                  </a:lnTo>
                  <a:lnTo>
                    <a:pt x="6146" y="37"/>
                  </a:lnTo>
                  <a:lnTo>
                    <a:pt x="6163" y="37"/>
                  </a:lnTo>
                  <a:lnTo>
                    <a:pt x="6179" y="45"/>
                  </a:lnTo>
                  <a:lnTo>
                    <a:pt x="6200" y="41"/>
                  </a:lnTo>
                  <a:lnTo>
                    <a:pt x="6216" y="37"/>
                  </a:lnTo>
                  <a:lnTo>
                    <a:pt x="6232" y="45"/>
                  </a:lnTo>
                  <a:lnTo>
                    <a:pt x="6249" y="49"/>
                  </a:lnTo>
                  <a:lnTo>
                    <a:pt x="6265" y="32"/>
                  </a:lnTo>
                  <a:lnTo>
                    <a:pt x="6281" y="41"/>
                  </a:lnTo>
                </a:path>
              </a:pathLst>
            </a:custGeom>
            <a:noFill/>
            <a:ln w="5080">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71" name="Freeform 18">
              <a:extLst>
                <a:ext uri="{FF2B5EF4-FFF2-40B4-BE49-F238E27FC236}">
                  <a16:creationId xmlns:a16="http://schemas.microsoft.com/office/drawing/2014/main" id="{6AA2E3F3-270A-4B77-BD06-A89003C33705}"/>
                </a:ext>
              </a:extLst>
            </p:cNvPr>
            <p:cNvSpPr>
              <a:spLocks/>
            </p:cNvSpPr>
            <p:nvPr/>
          </p:nvSpPr>
          <p:spPr bwMode="auto">
            <a:xfrm>
              <a:off x="1233" y="2227"/>
              <a:ext cx="3815" cy="1437"/>
            </a:xfrm>
            <a:custGeom>
              <a:avLst/>
              <a:gdLst>
                <a:gd name="T0" fmla="*/ 1 w 6281"/>
                <a:gd name="T1" fmla="*/ 3 h 1690"/>
                <a:gd name="T2" fmla="*/ 1 w 6281"/>
                <a:gd name="T3" fmla="*/ 3 h 1690"/>
                <a:gd name="T4" fmla="*/ 1 w 6281"/>
                <a:gd name="T5" fmla="*/ 3 h 1690"/>
                <a:gd name="T6" fmla="*/ 1 w 6281"/>
                <a:gd name="T7" fmla="*/ 3 h 1690"/>
                <a:gd name="T8" fmla="*/ 1 w 6281"/>
                <a:gd name="T9" fmla="*/ 122 h 1690"/>
                <a:gd name="T10" fmla="*/ 1 w 6281"/>
                <a:gd name="T11" fmla="*/ 31 h 1690"/>
                <a:gd name="T12" fmla="*/ 1 w 6281"/>
                <a:gd name="T13" fmla="*/ 16 h 1690"/>
                <a:gd name="T14" fmla="*/ 1 w 6281"/>
                <a:gd name="T15" fmla="*/ 14 h 1690"/>
                <a:gd name="T16" fmla="*/ 1 w 6281"/>
                <a:gd name="T17" fmla="*/ 14 h 1690"/>
                <a:gd name="T18" fmla="*/ 1 w 6281"/>
                <a:gd name="T19" fmla="*/ 14 h 1690"/>
                <a:gd name="T20" fmla="*/ 1 w 6281"/>
                <a:gd name="T21" fmla="*/ 19 h 1690"/>
                <a:gd name="T22" fmla="*/ 2 w 6281"/>
                <a:gd name="T23" fmla="*/ 15 h 1690"/>
                <a:gd name="T24" fmla="*/ 2 w 6281"/>
                <a:gd name="T25" fmla="*/ 16 h 1690"/>
                <a:gd name="T26" fmla="*/ 2 w 6281"/>
                <a:gd name="T27" fmla="*/ 16 h 1690"/>
                <a:gd name="T28" fmla="*/ 2 w 6281"/>
                <a:gd name="T29" fmla="*/ 16 h 1690"/>
                <a:gd name="T30" fmla="*/ 2 w 6281"/>
                <a:gd name="T31" fmla="*/ 14 h 1690"/>
                <a:gd name="T32" fmla="*/ 2 w 6281"/>
                <a:gd name="T33" fmla="*/ 14 h 1690"/>
                <a:gd name="T34" fmla="*/ 2 w 6281"/>
                <a:gd name="T35" fmla="*/ 14 h 1690"/>
                <a:gd name="T36" fmla="*/ 3 w 6281"/>
                <a:gd name="T37" fmla="*/ 11 h 1690"/>
                <a:gd name="T38" fmla="*/ 3 w 6281"/>
                <a:gd name="T39" fmla="*/ 14 h 1690"/>
                <a:gd name="T40" fmla="*/ 3 w 6281"/>
                <a:gd name="T41" fmla="*/ 14 h 1690"/>
                <a:gd name="T42" fmla="*/ 3 w 6281"/>
                <a:gd name="T43" fmla="*/ 16 h 1690"/>
                <a:gd name="T44" fmla="*/ 4 w 6281"/>
                <a:gd name="T45" fmla="*/ 14 h 1690"/>
                <a:gd name="T46" fmla="*/ 4 w 6281"/>
                <a:gd name="T47" fmla="*/ 14 h 1690"/>
                <a:gd name="T48" fmla="*/ 4 w 6281"/>
                <a:gd name="T49" fmla="*/ 15 h 1690"/>
                <a:gd name="T50" fmla="*/ 4 w 6281"/>
                <a:gd name="T51" fmla="*/ 10 h 1690"/>
                <a:gd name="T52" fmla="*/ 4 w 6281"/>
                <a:gd name="T53" fmla="*/ 7 h 1690"/>
                <a:gd name="T54" fmla="*/ 4 w 6281"/>
                <a:gd name="T55" fmla="*/ 7 h 1690"/>
                <a:gd name="T56" fmla="*/ 4 w 6281"/>
                <a:gd name="T57" fmla="*/ 6 h 1690"/>
                <a:gd name="T58" fmla="*/ 5 w 6281"/>
                <a:gd name="T59" fmla="*/ 6 h 1690"/>
                <a:gd name="T60" fmla="*/ 5 w 6281"/>
                <a:gd name="T61" fmla="*/ 7 h 1690"/>
                <a:gd name="T62" fmla="*/ 5 w 6281"/>
                <a:gd name="T63" fmla="*/ 6 h 1690"/>
                <a:gd name="T64" fmla="*/ 5 w 6281"/>
                <a:gd name="T65" fmla="*/ 6 h 1690"/>
                <a:gd name="T66" fmla="*/ 5 w 6281"/>
                <a:gd name="T67" fmla="*/ 3 h 1690"/>
                <a:gd name="T68" fmla="*/ 5 w 6281"/>
                <a:gd name="T69" fmla="*/ 3 h 1690"/>
                <a:gd name="T70" fmla="*/ 5 w 6281"/>
                <a:gd name="T71" fmla="*/ 3 h 1690"/>
                <a:gd name="T72" fmla="*/ 6 w 6281"/>
                <a:gd name="T73" fmla="*/ 3 h 1690"/>
                <a:gd name="T74" fmla="*/ 6 w 6281"/>
                <a:gd name="T75" fmla="*/ 203 h 1690"/>
                <a:gd name="T76" fmla="*/ 6 w 6281"/>
                <a:gd name="T77" fmla="*/ 49 h 1690"/>
                <a:gd name="T78" fmla="*/ 6 w 6281"/>
                <a:gd name="T79" fmla="*/ 18 h 1690"/>
                <a:gd name="T80" fmla="*/ 7 w 6281"/>
                <a:gd name="T81" fmla="*/ 10 h 1690"/>
                <a:gd name="T82" fmla="*/ 7 w 6281"/>
                <a:gd name="T83" fmla="*/ 10 h 1690"/>
                <a:gd name="T84" fmla="*/ 7 w 6281"/>
                <a:gd name="T85" fmla="*/ 10 h 1690"/>
                <a:gd name="T86" fmla="*/ 7 w 6281"/>
                <a:gd name="T87" fmla="*/ 11 h 1690"/>
                <a:gd name="T88" fmla="*/ 7 w 6281"/>
                <a:gd name="T89" fmla="*/ 10 h 1690"/>
                <a:gd name="T90" fmla="*/ 7 w 6281"/>
                <a:gd name="T91" fmla="*/ 12 h 1690"/>
                <a:gd name="T92" fmla="*/ 7 w 6281"/>
                <a:gd name="T93" fmla="*/ 13 h 1690"/>
                <a:gd name="T94" fmla="*/ 7 w 6281"/>
                <a:gd name="T95" fmla="*/ 11 h 1690"/>
                <a:gd name="T96" fmla="*/ 7 w 6281"/>
                <a:gd name="T97" fmla="*/ 13 h 1690"/>
                <a:gd name="T98" fmla="*/ 8 w 6281"/>
                <a:gd name="T99" fmla="*/ 12 h 1690"/>
                <a:gd name="T100" fmla="*/ 8 w 6281"/>
                <a:gd name="T101" fmla="*/ 10 h 1690"/>
                <a:gd name="T102" fmla="*/ 8 w 6281"/>
                <a:gd name="T103" fmla="*/ 10 h 1690"/>
                <a:gd name="T104" fmla="*/ 8 w 6281"/>
                <a:gd name="T105" fmla="*/ 10 h 1690"/>
                <a:gd name="T106" fmla="*/ 8 w 6281"/>
                <a:gd name="T107" fmla="*/ 12 h 1690"/>
                <a:gd name="T108" fmla="*/ 9 w 6281"/>
                <a:gd name="T109" fmla="*/ 10 h 1690"/>
                <a:gd name="T110" fmla="*/ 9 w 6281"/>
                <a:gd name="T111" fmla="*/ 10 h 1690"/>
                <a:gd name="T112" fmla="*/ 9 w 6281"/>
                <a:gd name="T113" fmla="*/ 9 h 1690"/>
                <a:gd name="T114" fmla="*/ 9 w 6281"/>
                <a:gd name="T115" fmla="*/ 10 h 1690"/>
                <a:gd name="T116" fmla="*/ 9 w 6281"/>
                <a:gd name="T117" fmla="*/ 7 h 1690"/>
                <a:gd name="T118" fmla="*/ 9 w 6281"/>
                <a:gd name="T119" fmla="*/ 6 h 1690"/>
                <a:gd name="T120" fmla="*/ 10 w 6281"/>
                <a:gd name="T121" fmla="*/ 5 h 1690"/>
                <a:gd name="T122" fmla="*/ 10 w 6281"/>
                <a:gd name="T123" fmla="*/ 5 h 16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1"/>
                <a:gd name="T187" fmla="*/ 0 h 1690"/>
                <a:gd name="T188" fmla="*/ 6281 w 6281"/>
                <a:gd name="T189" fmla="*/ 1690 h 16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1" h="1690">
                  <a:moveTo>
                    <a:pt x="0" y="24"/>
                  </a:moveTo>
                  <a:lnTo>
                    <a:pt x="17" y="24"/>
                  </a:lnTo>
                  <a:lnTo>
                    <a:pt x="33" y="16"/>
                  </a:lnTo>
                  <a:lnTo>
                    <a:pt x="49" y="12"/>
                  </a:lnTo>
                  <a:lnTo>
                    <a:pt x="66" y="16"/>
                  </a:lnTo>
                  <a:lnTo>
                    <a:pt x="82" y="12"/>
                  </a:lnTo>
                  <a:lnTo>
                    <a:pt x="103" y="0"/>
                  </a:lnTo>
                  <a:lnTo>
                    <a:pt x="119" y="8"/>
                  </a:lnTo>
                  <a:lnTo>
                    <a:pt x="135" y="16"/>
                  </a:lnTo>
                  <a:lnTo>
                    <a:pt x="152" y="8"/>
                  </a:lnTo>
                  <a:lnTo>
                    <a:pt x="168" y="8"/>
                  </a:lnTo>
                  <a:lnTo>
                    <a:pt x="184" y="16"/>
                  </a:lnTo>
                  <a:lnTo>
                    <a:pt x="201" y="12"/>
                  </a:lnTo>
                  <a:lnTo>
                    <a:pt x="217" y="8"/>
                  </a:lnTo>
                  <a:lnTo>
                    <a:pt x="234" y="16"/>
                  </a:lnTo>
                  <a:lnTo>
                    <a:pt x="250" y="28"/>
                  </a:lnTo>
                  <a:lnTo>
                    <a:pt x="266" y="24"/>
                  </a:lnTo>
                  <a:lnTo>
                    <a:pt x="287" y="16"/>
                  </a:lnTo>
                  <a:lnTo>
                    <a:pt x="303" y="12"/>
                  </a:lnTo>
                  <a:lnTo>
                    <a:pt x="319" y="12"/>
                  </a:lnTo>
                  <a:lnTo>
                    <a:pt x="336" y="4"/>
                  </a:lnTo>
                  <a:lnTo>
                    <a:pt x="352" y="12"/>
                  </a:lnTo>
                  <a:lnTo>
                    <a:pt x="369" y="20"/>
                  </a:lnTo>
                  <a:lnTo>
                    <a:pt x="385" y="16"/>
                  </a:lnTo>
                  <a:lnTo>
                    <a:pt x="401" y="12"/>
                  </a:lnTo>
                  <a:lnTo>
                    <a:pt x="418" y="8"/>
                  </a:lnTo>
                  <a:lnTo>
                    <a:pt x="434" y="1174"/>
                  </a:lnTo>
                  <a:lnTo>
                    <a:pt x="454" y="1690"/>
                  </a:lnTo>
                  <a:lnTo>
                    <a:pt x="471" y="1334"/>
                  </a:lnTo>
                  <a:lnTo>
                    <a:pt x="487" y="1007"/>
                  </a:lnTo>
                  <a:lnTo>
                    <a:pt x="504" y="781"/>
                  </a:lnTo>
                  <a:lnTo>
                    <a:pt x="520" y="618"/>
                  </a:lnTo>
                  <a:lnTo>
                    <a:pt x="536" y="487"/>
                  </a:lnTo>
                  <a:lnTo>
                    <a:pt x="553" y="401"/>
                  </a:lnTo>
                  <a:lnTo>
                    <a:pt x="569" y="323"/>
                  </a:lnTo>
                  <a:lnTo>
                    <a:pt x="585" y="262"/>
                  </a:lnTo>
                  <a:lnTo>
                    <a:pt x="602" y="221"/>
                  </a:lnTo>
                  <a:lnTo>
                    <a:pt x="618" y="184"/>
                  </a:lnTo>
                  <a:lnTo>
                    <a:pt x="639" y="168"/>
                  </a:lnTo>
                  <a:lnTo>
                    <a:pt x="655" y="139"/>
                  </a:lnTo>
                  <a:lnTo>
                    <a:pt x="671" y="131"/>
                  </a:lnTo>
                  <a:lnTo>
                    <a:pt x="688" y="127"/>
                  </a:lnTo>
                  <a:lnTo>
                    <a:pt x="704" y="119"/>
                  </a:lnTo>
                  <a:lnTo>
                    <a:pt x="720" y="114"/>
                  </a:lnTo>
                  <a:lnTo>
                    <a:pt x="737" y="114"/>
                  </a:lnTo>
                  <a:lnTo>
                    <a:pt x="753" y="119"/>
                  </a:lnTo>
                  <a:lnTo>
                    <a:pt x="770" y="106"/>
                  </a:lnTo>
                  <a:lnTo>
                    <a:pt x="786" y="114"/>
                  </a:lnTo>
                  <a:lnTo>
                    <a:pt x="802" y="127"/>
                  </a:lnTo>
                  <a:lnTo>
                    <a:pt x="823" y="114"/>
                  </a:lnTo>
                  <a:lnTo>
                    <a:pt x="839" y="110"/>
                  </a:lnTo>
                  <a:lnTo>
                    <a:pt x="856" y="114"/>
                  </a:lnTo>
                  <a:lnTo>
                    <a:pt x="872" y="114"/>
                  </a:lnTo>
                  <a:lnTo>
                    <a:pt x="888" y="114"/>
                  </a:lnTo>
                  <a:lnTo>
                    <a:pt x="905" y="114"/>
                  </a:lnTo>
                  <a:lnTo>
                    <a:pt x="921" y="114"/>
                  </a:lnTo>
                  <a:lnTo>
                    <a:pt x="937" y="119"/>
                  </a:lnTo>
                  <a:lnTo>
                    <a:pt x="954" y="114"/>
                  </a:lnTo>
                  <a:lnTo>
                    <a:pt x="970" y="110"/>
                  </a:lnTo>
                  <a:lnTo>
                    <a:pt x="991" y="119"/>
                  </a:lnTo>
                  <a:lnTo>
                    <a:pt x="1007" y="110"/>
                  </a:lnTo>
                  <a:lnTo>
                    <a:pt x="1023" y="119"/>
                  </a:lnTo>
                  <a:lnTo>
                    <a:pt x="1040" y="155"/>
                  </a:lnTo>
                  <a:lnTo>
                    <a:pt x="1056" y="159"/>
                  </a:lnTo>
                  <a:lnTo>
                    <a:pt x="1072" y="164"/>
                  </a:lnTo>
                  <a:lnTo>
                    <a:pt x="1089" y="151"/>
                  </a:lnTo>
                  <a:lnTo>
                    <a:pt x="1105" y="139"/>
                  </a:lnTo>
                  <a:lnTo>
                    <a:pt x="1121" y="151"/>
                  </a:lnTo>
                  <a:lnTo>
                    <a:pt x="1138" y="143"/>
                  </a:lnTo>
                  <a:lnTo>
                    <a:pt x="1154" y="127"/>
                  </a:lnTo>
                  <a:lnTo>
                    <a:pt x="1175" y="123"/>
                  </a:lnTo>
                  <a:lnTo>
                    <a:pt x="1191" y="123"/>
                  </a:lnTo>
                  <a:lnTo>
                    <a:pt x="1207" y="114"/>
                  </a:lnTo>
                  <a:lnTo>
                    <a:pt x="1224" y="114"/>
                  </a:lnTo>
                  <a:lnTo>
                    <a:pt x="1240" y="127"/>
                  </a:lnTo>
                  <a:lnTo>
                    <a:pt x="1257" y="135"/>
                  </a:lnTo>
                  <a:lnTo>
                    <a:pt x="1273" y="123"/>
                  </a:lnTo>
                  <a:lnTo>
                    <a:pt x="1289" y="131"/>
                  </a:lnTo>
                  <a:lnTo>
                    <a:pt x="1306" y="127"/>
                  </a:lnTo>
                  <a:lnTo>
                    <a:pt x="1322" y="127"/>
                  </a:lnTo>
                  <a:lnTo>
                    <a:pt x="1338" y="119"/>
                  </a:lnTo>
                  <a:lnTo>
                    <a:pt x="1359" y="123"/>
                  </a:lnTo>
                  <a:lnTo>
                    <a:pt x="1375" y="114"/>
                  </a:lnTo>
                  <a:lnTo>
                    <a:pt x="1392" y="131"/>
                  </a:lnTo>
                  <a:lnTo>
                    <a:pt x="1408" y="123"/>
                  </a:lnTo>
                  <a:lnTo>
                    <a:pt x="1424" y="119"/>
                  </a:lnTo>
                  <a:lnTo>
                    <a:pt x="1441" y="114"/>
                  </a:lnTo>
                  <a:lnTo>
                    <a:pt x="1457" y="123"/>
                  </a:lnTo>
                  <a:lnTo>
                    <a:pt x="1473" y="114"/>
                  </a:lnTo>
                  <a:lnTo>
                    <a:pt x="1490" y="127"/>
                  </a:lnTo>
                  <a:lnTo>
                    <a:pt x="1506" y="114"/>
                  </a:lnTo>
                  <a:lnTo>
                    <a:pt x="1523" y="119"/>
                  </a:lnTo>
                  <a:lnTo>
                    <a:pt x="1543" y="114"/>
                  </a:lnTo>
                  <a:lnTo>
                    <a:pt x="1559" y="114"/>
                  </a:lnTo>
                  <a:lnTo>
                    <a:pt x="1576" y="110"/>
                  </a:lnTo>
                  <a:lnTo>
                    <a:pt x="1592" y="119"/>
                  </a:lnTo>
                  <a:lnTo>
                    <a:pt x="1608" y="102"/>
                  </a:lnTo>
                  <a:lnTo>
                    <a:pt x="1625" y="102"/>
                  </a:lnTo>
                  <a:lnTo>
                    <a:pt x="1641" y="114"/>
                  </a:lnTo>
                  <a:lnTo>
                    <a:pt x="1658" y="106"/>
                  </a:lnTo>
                  <a:lnTo>
                    <a:pt x="1674" y="114"/>
                  </a:lnTo>
                  <a:lnTo>
                    <a:pt x="1690" y="110"/>
                  </a:lnTo>
                  <a:lnTo>
                    <a:pt x="1711" y="106"/>
                  </a:lnTo>
                  <a:lnTo>
                    <a:pt x="1727" y="106"/>
                  </a:lnTo>
                  <a:lnTo>
                    <a:pt x="1743" y="106"/>
                  </a:lnTo>
                  <a:lnTo>
                    <a:pt x="1760" y="102"/>
                  </a:lnTo>
                  <a:lnTo>
                    <a:pt x="1776" y="102"/>
                  </a:lnTo>
                  <a:lnTo>
                    <a:pt x="1793" y="110"/>
                  </a:lnTo>
                  <a:lnTo>
                    <a:pt x="1809" y="106"/>
                  </a:lnTo>
                  <a:lnTo>
                    <a:pt x="1825" y="114"/>
                  </a:lnTo>
                  <a:lnTo>
                    <a:pt x="1842" y="94"/>
                  </a:lnTo>
                  <a:lnTo>
                    <a:pt x="1858" y="102"/>
                  </a:lnTo>
                  <a:lnTo>
                    <a:pt x="1874" y="102"/>
                  </a:lnTo>
                  <a:lnTo>
                    <a:pt x="1895" y="90"/>
                  </a:lnTo>
                  <a:lnTo>
                    <a:pt x="1911" y="98"/>
                  </a:lnTo>
                  <a:lnTo>
                    <a:pt x="1928" y="94"/>
                  </a:lnTo>
                  <a:lnTo>
                    <a:pt x="1944" y="106"/>
                  </a:lnTo>
                  <a:lnTo>
                    <a:pt x="1960" y="98"/>
                  </a:lnTo>
                  <a:lnTo>
                    <a:pt x="1977" y="102"/>
                  </a:lnTo>
                  <a:lnTo>
                    <a:pt x="1993" y="110"/>
                  </a:lnTo>
                  <a:lnTo>
                    <a:pt x="2009" y="123"/>
                  </a:lnTo>
                  <a:lnTo>
                    <a:pt x="2026" y="98"/>
                  </a:lnTo>
                  <a:lnTo>
                    <a:pt x="2042" y="110"/>
                  </a:lnTo>
                  <a:lnTo>
                    <a:pt x="2059" y="114"/>
                  </a:lnTo>
                  <a:lnTo>
                    <a:pt x="2079" y="110"/>
                  </a:lnTo>
                  <a:lnTo>
                    <a:pt x="2095" y="119"/>
                  </a:lnTo>
                  <a:lnTo>
                    <a:pt x="2112" y="131"/>
                  </a:lnTo>
                  <a:lnTo>
                    <a:pt x="2128" y="123"/>
                  </a:lnTo>
                  <a:lnTo>
                    <a:pt x="2144" y="131"/>
                  </a:lnTo>
                  <a:lnTo>
                    <a:pt x="2161" y="114"/>
                  </a:lnTo>
                  <a:lnTo>
                    <a:pt x="2177" y="127"/>
                  </a:lnTo>
                  <a:lnTo>
                    <a:pt x="2194" y="127"/>
                  </a:lnTo>
                  <a:lnTo>
                    <a:pt x="2210" y="119"/>
                  </a:lnTo>
                  <a:lnTo>
                    <a:pt x="2226" y="131"/>
                  </a:lnTo>
                  <a:lnTo>
                    <a:pt x="2247" y="127"/>
                  </a:lnTo>
                  <a:lnTo>
                    <a:pt x="2263" y="123"/>
                  </a:lnTo>
                  <a:lnTo>
                    <a:pt x="2280" y="127"/>
                  </a:lnTo>
                  <a:lnTo>
                    <a:pt x="2296" y="114"/>
                  </a:lnTo>
                  <a:lnTo>
                    <a:pt x="2312" y="123"/>
                  </a:lnTo>
                  <a:lnTo>
                    <a:pt x="2329" y="119"/>
                  </a:lnTo>
                  <a:lnTo>
                    <a:pt x="2345" y="123"/>
                  </a:lnTo>
                  <a:lnTo>
                    <a:pt x="2361" y="119"/>
                  </a:lnTo>
                  <a:lnTo>
                    <a:pt x="2378" y="123"/>
                  </a:lnTo>
                  <a:lnTo>
                    <a:pt x="2394" y="114"/>
                  </a:lnTo>
                  <a:lnTo>
                    <a:pt x="2410" y="119"/>
                  </a:lnTo>
                  <a:lnTo>
                    <a:pt x="2431" y="114"/>
                  </a:lnTo>
                  <a:lnTo>
                    <a:pt x="2447" y="127"/>
                  </a:lnTo>
                  <a:lnTo>
                    <a:pt x="2464" y="123"/>
                  </a:lnTo>
                  <a:lnTo>
                    <a:pt x="2480" y="135"/>
                  </a:lnTo>
                  <a:lnTo>
                    <a:pt x="2496" y="123"/>
                  </a:lnTo>
                  <a:lnTo>
                    <a:pt x="2513" y="131"/>
                  </a:lnTo>
                  <a:lnTo>
                    <a:pt x="2529" y="98"/>
                  </a:lnTo>
                  <a:lnTo>
                    <a:pt x="2545" y="102"/>
                  </a:lnTo>
                  <a:lnTo>
                    <a:pt x="2562" y="86"/>
                  </a:lnTo>
                  <a:lnTo>
                    <a:pt x="2578" y="78"/>
                  </a:lnTo>
                  <a:lnTo>
                    <a:pt x="2595" y="78"/>
                  </a:lnTo>
                  <a:lnTo>
                    <a:pt x="2615" y="74"/>
                  </a:lnTo>
                  <a:lnTo>
                    <a:pt x="2631" y="69"/>
                  </a:lnTo>
                  <a:lnTo>
                    <a:pt x="2648" y="61"/>
                  </a:lnTo>
                  <a:lnTo>
                    <a:pt x="2664" y="61"/>
                  </a:lnTo>
                  <a:lnTo>
                    <a:pt x="2681" y="57"/>
                  </a:lnTo>
                  <a:lnTo>
                    <a:pt x="2697" y="53"/>
                  </a:lnTo>
                  <a:lnTo>
                    <a:pt x="2713" y="57"/>
                  </a:lnTo>
                  <a:lnTo>
                    <a:pt x="2730" y="65"/>
                  </a:lnTo>
                  <a:lnTo>
                    <a:pt x="2746" y="61"/>
                  </a:lnTo>
                  <a:lnTo>
                    <a:pt x="2762" y="53"/>
                  </a:lnTo>
                  <a:lnTo>
                    <a:pt x="2779" y="53"/>
                  </a:lnTo>
                  <a:lnTo>
                    <a:pt x="2799" y="49"/>
                  </a:lnTo>
                  <a:lnTo>
                    <a:pt x="2816" y="53"/>
                  </a:lnTo>
                  <a:lnTo>
                    <a:pt x="2832" y="45"/>
                  </a:lnTo>
                  <a:lnTo>
                    <a:pt x="2848" y="45"/>
                  </a:lnTo>
                  <a:lnTo>
                    <a:pt x="2865" y="49"/>
                  </a:lnTo>
                  <a:lnTo>
                    <a:pt x="2881" y="45"/>
                  </a:lnTo>
                  <a:lnTo>
                    <a:pt x="2897" y="41"/>
                  </a:lnTo>
                  <a:lnTo>
                    <a:pt x="2914" y="61"/>
                  </a:lnTo>
                  <a:lnTo>
                    <a:pt x="2930" y="49"/>
                  </a:lnTo>
                  <a:lnTo>
                    <a:pt x="2947" y="45"/>
                  </a:lnTo>
                  <a:lnTo>
                    <a:pt x="2967" y="53"/>
                  </a:lnTo>
                  <a:lnTo>
                    <a:pt x="2983" y="49"/>
                  </a:lnTo>
                  <a:lnTo>
                    <a:pt x="3000" y="45"/>
                  </a:lnTo>
                  <a:lnTo>
                    <a:pt x="3016" y="49"/>
                  </a:lnTo>
                  <a:lnTo>
                    <a:pt x="3032" y="53"/>
                  </a:lnTo>
                  <a:lnTo>
                    <a:pt x="3049" y="45"/>
                  </a:lnTo>
                  <a:lnTo>
                    <a:pt x="3065" y="33"/>
                  </a:lnTo>
                  <a:lnTo>
                    <a:pt x="3082" y="28"/>
                  </a:lnTo>
                  <a:lnTo>
                    <a:pt x="3098" y="53"/>
                  </a:lnTo>
                  <a:lnTo>
                    <a:pt x="3114" y="41"/>
                  </a:lnTo>
                  <a:lnTo>
                    <a:pt x="3131" y="45"/>
                  </a:lnTo>
                  <a:lnTo>
                    <a:pt x="3151" y="45"/>
                  </a:lnTo>
                  <a:lnTo>
                    <a:pt x="3167" y="28"/>
                  </a:lnTo>
                  <a:lnTo>
                    <a:pt x="3184" y="41"/>
                  </a:lnTo>
                  <a:lnTo>
                    <a:pt x="3200" y="41"/>
                  </a:lnTo>
                  <a:lnTo>
                    <a:pt x="3217" y="37"/>
                  </a:lnTo>
                  <a:lnTo>
                    <a:pt x="3233" y="37"/>
                  </a:lnTo>
                  <a:lnTo>
                    <a:pt x="3249" y="33"/>
                  </a:lnTo>
                  <a:lnTo>
                    <a:pt x="3266" y="37"/>
                  </a:lnTo>
                  <a:lnTo>
                    <a:pt x="3282" y="49"/>
                  </a:lnTo>
                  <a:lnTo>
                    <a:pt x="3298" y="41"/>
                  </a:lnTo>
                  <a:lnTo>
                    <a:pt x="3315" y="41"/>
                  </a:lnTo>
                  <a:lnTo>
                    <a:pt x="3335" y="24"/>
                  </a:lnTo>
                  <a:lnTo>
                    <a:pt x="3352" y="24"/>
                  </a:lnTo>
                  <a:lnTo>
                    <a:pt x="3368" y="20"/>
                  </a:lnTo>
                  <a:lnTo>
                    <a:pt x="3384" y="33"/>
                  </a:lnTo>
                  <a:lnTo>
                    <a:pt x="3401" y="24"/>
                  </a:lnTo>
                  <a:lnTo>
                    <a:pt x="3417" y="33"/>
                  </a:lnTo>
                  <a:lnTo>
                    <a:pt x="3433" y="28"/>
                  </a:lnTo>
                  <a:lnTo>
                    <a:pt x="3450" y="41"/>
                  </a:lnTo>
                  <a:lnTo>
                    <a:pt x="3466" y="28"/>
                  </a:lnTo>
                  <a:lnTo>
                    <a:pt x="3483" y="20"/>
                  </a:lnTo>
                  <a:lnTo>
                    <a:pt x="3503" y="12"/>
                  </a:lnTo>
                  <a:lnTo>
                    <a:pt x="3519" y="24"/>
                  </a:lnTo>
                  <a:lnTo>
                    <a:pt x="3536" y="20"/>
                  </a:lnTo>
                  <a:lnTo>
                    <a:pt x="3552" y="28"/>
                  </a:lnTo>
                  <a:lnTo>
                    <a:pt x="3568" y="28"/>
                  </a:lnTo>
                  <a:lnTo>
                    <a:pt x="3585" y="24"/>
                  </a:lnTo>
                  <a:lnTo>
                    <a:pt x="3601" y="24"/>
                  </a:lnTo>
                  <a:lnTo>
                    <a:pt x="3618" y="16"/>
                  </a:lnTo>
                  <a:lnTo>
                    <a:pt x="3634" y="24"/>
                  </a:lnTo>
                  <a:lnTo>
                    <a:pt x="3650" y="37"/>
                  </a:lnTo>
                  <a:lnTo>
                    <a:pt x="3667" y="16"/>
                  </a:lnTo>
                  <a:lnTo>
                    <a:pt x="3687" y="12"/>
                  </a:lnTo>
                  <a:lnTo>
                    <a:pt x="3704" y="16"/>
                  </a:lnTo>
                  <a:lnTo>
                    <a:pt x="3720" y="24"/>
                  </a:lnTo>
                  <a:lnTo>
                    <a:pt x="3736" y="20"/>
                  </a:lnTo>
                  <a:lnTo>
                    <a:pt x="3753" y="8"/>
                  </a:lnTo>
                  <a:lnTo>
                    <a:pt x="3769" y="33"/>
                  </a:lnTo>
                  <a:lnTo>
                    <a:pt x="3785" y="884"/>
                  </a:lnTo>
                  <a:lnTo>
                    <a:pt x="3802" y="1674"/>
                  </a:lnTo>
                  <a:lnTo>
                    <a:pt x="3818" y="1358"/>
                  </a:lnTo>
                  <a:lnTo>
                    <a:pt x="3834" y="1035"/>
                  </a:lnTo>
                  <a:lnTo>
                    <a:pt x="3851" y="790"/>
                  </a:lnTo>
                  <a:lnTo>
                    <a:pt x="3871" y="626"/>
                  </a:lnTo>
                  <a:lnTo>
                    <a:pt x="3888" y="499"/>
                  </a:lnTo>
                  <a:lnTo>
                    <a:pt x="3904" y="405"/>
                  </a:lnTo>
                  <a:lnTo>
                    <a:pt x="3920" y="315"/>
                  </a:lnTo>
                  <a:lnTo>
                    <a:pt x="3937" y="258"/>
                  </a:lnTo>
                  <a:lnTo>
                    <a:pt x="3953" y="217"/>
                  </a:lnTo>
                  <a:lnTo>
                    <a:pt x="3970" y="184"/>
                  </a:lnTo>
                  <a:lnTo>
                    <a:pt x="3986" y="147"/>
                  </a:lnTo>
                  <a:lnTo>
                    <a:pt x="4002" y="147"/>
                  </a:lnTo>
                  <a:lnTo>
                    <a:pt x="4019" y="114"/>
                  </a:lnTo>
                  <a:lnTo>
                    <a:pt x="4035" y="114"/>
                  </a:lnTo>
                  <a:lnTo>
                    <a:pt x="4055" y="98"/>
                  </a:lnTo>
                  <a:lnTo>
                    <a:pt x="4072" y="94"/>
                  </a:lnTo>
                  <a:lnTo>
                    <a:pt x="4088" y="90"/>
                  </a:lnTo>
                  <a:lnTo>
                    <a:pt x="4105" y="82"/>
                  </a:lnTo>
                  <a:lnTo>
                    <a:pt x="4121" y="78"/>
                  </a:lnTo>
                  <a:lnTo>
                    <a:pt x="4137" y="94"/>
                  </a:lnTo>
                  <a:lnTo>
                    <a:pt x="4154" y="98"/>
                  </a:lnTo>
                  <a:lnTo>
                    <a:pt x="4170" y="90"/>
                  </a:lnTo>
                  <a:lnTo>
                    <a:pt x="4186" y="74"/>
                  </a:lnTo>
                  <a:lnTo>
                    <a:pt x="4203" y="78"/>
                  </a:lnTo>
                  <a:lnTo>
                    <a:pt x="4223" y="78"/>
                  </a:lnTo>
                  <a:lnTo>
                    <a:pt x="4240" y="69"/>
                  </a:lnTo>
                  <a:lnTo>
                    <a:pt x="4256" y="74"/>
                  </a:lnTo>
                  <a:lnTo>
                    <a:pt x="4272" y="78"/>
                  </a:lnTo>
                  <a:lnTo>
                    <a:pt x="4289" y="69"/>
                  </a:lnTo>
                  <a:lnTo>
                    <a:pt x="4305" y="78"/>
                  </a:lnTo>
                  <a:lnTo>
                    <a:pt x="4321" y="78"/>
                  </a:lnTo>
                  <a:lnTo>
                    <a:pt x="4338" y="86"/>
                  </a:lnTo>
                  <a:lnTo>
                    <a:pt x="4354" y="74"/>
                  </a:lnTo>
                  <a:lnTo>
                    <a:pt x="4371" y="90"/>
                  </a:lnTo>
                  <a:lnTo>
                    <a:pt x="4387" y="78"/>
                  </a:lnTo>
                  <a:lnTo>
                    <a:pt x="4407" y="90"/>
                  </a:lnTo>
                  <a:lnTo>
                    <a:pt x="4424" y="74"/>
                  </a:lnTo>
                  <a:lnTo>
                    <a:pt x="4440" y="65"/>
                  </a:lnTo>
                  <a:lnTo>
                    <a:pt x="4456" y="82"/>
                  </a:lnTo>
                  <a:lnTo>
                    <a:pt x="4473" y="86"/>
                  </a:lnTo>
                  <a:lnTo>
                    <a:pt x="4489" y="78"/>
                  </a:lnTo>
                  <a:lnTo>
                    <a:pt x="4506" y="82"/>
                  </a:lnTo>
                  <a:lnTo>
                    <a:pt x="4522" y="90"/>
                  </a:lnTo>
                  <a:lnTo>
                    <a:pt x="4538" y="90"/>
                  </a:lnTo>
                  <a:lnTo>
                    <a:pt x="4555" y="86"/>
                  </a:lnTo>
                  <a:lnTo>
                    <a:pt x="4571" y="82"/>
                  </a:lnTo>
                  <a:lnTo>
                    <a:pt x="4591" y="82"/>
                  </a:lnTo>
                  <a:lnTo>
                    <a:pt x="4608" y="94"/>
                  </a:lnTo>
                  <a:lnTo>
                    <a:pt x="4624" y="98"/>
                  </a:lnTo>
                  <a:lnTo>
                    <a:pt x="4641" y="110"/>
                  </a:lnTo>
                  <a:lnTo>
                    <a:pt x="4657" y="102"/>
                  </a:lnTo>
                  <a:lnTo>
                    <a:pt x="4673" y="94"/>
                  </a:lnTo>
                  <a:lnTo>
                    <a:pt x="4690" y="94"/>
                  </a:lnTo>
                  <a:lnTo>
                    <a:pt x="4706" y="106"/>
                  </a:lnTo>
                  <a:lnTo>
                    <a:pt x="4722" y="98"/>
                  </a:lnTo>
                  <a:lnTo>
                    <a:pt x="4739" y="98"/>
                  </a:lnTo>
                  <a:lnTo>
                    <a:pt x="4759" y="86"/>
                  </a:lnTo>
                  <a:lnTo>
                    <a:pt x="4776" y="94"/>
                  </a:lnTo>
                  <a:lnTo>
                    <a:pt x="4792" y="94"/>
                  </a:lnTo>
                  <a:lnTo>
                    <a:pt x="4808" y="90"/>
                  </a:lnTo>
                  <a:lnTo>
                    <a:pt x="4825" y="102"/>
                  </a:lnTo>
                  <a:lnTo>
                    <a:pt x="4841" y="94"/>
                  </a:lnTo>
                  <a:lnTo>
                    <a:pt x="4857" y="98"/>
                  </a:lnTo>
                  <a:lnTo>
                    <a:pt x="4874" y="94"/>
                  </a:lnTo>
                  <a:lnTo>
                    <a:pt x="4890" y="98"/>
                  </a:lnTo>
                  <a:lnTo>
                    <a:pt x="4907" y="106"/>
                  </a:lnTo>
                  <a:lnTo>
                    <a:pt x="4923" y="102"/>
                  </a:lnTo>
                  <a:lnTo>
                    <a:pt x="4943" y="106"/>
                  </a:lnTo>
                  <a:lnTo>
                    <a:pt x="4960" y="102"/>
                  </a:lnTo>
                  <a:lnTo>
                    <a:pt x="4976" y="90"/>
                  </a:lnTo>
                  <a:lnTo>
                    <a:pt x="4993" y="94"/>
                  </a:lnTo>
                  <a:lnTo>
                    <a:pt x="5009" y="98"/>
                  </a:lnTo>
                  <a:lnTo>
                    <a:pt x="5025" y="90"/>
                  </a:lnTo>
                  <a:lnTo>
                    <a:pt x="5042" y="94"/>
                  </a:lnTo>
                  <a:lnTo>
                    <a:pt x="5058" y="90"/>
                  </a:lnTo>
                  <a:lnTo>
                    <a:pt x="5074" y="86"/>
                  </a:lnTo>
                  <a:lnTo>
                    <a:pt x="5091" y="86"/>
                  </a:lnTo>
                  <a:lnTo>
                    <a:pt x="5107" y="82"/>
                  </a:lnTo>
                  <a:lnTo>
                    <a:pt x="5128" y="82"/>
                  </a:lnTo>
                  <a:lnTo>
                    <a:pt x="5144" y="82"/>
                  </a:lnTo>
                  <a:lnTo>
                    <a:pt x="5160" y="82"/>
                  </a:lnTo>
                  <a:lnTo>
                    <a:pt x="5177" y="78"/>
                  </a:lnTo>
                  <a:lnTo>
                    <a:pt x="5193" y="78"/>
                  </a:lnTo>
                  <a:lnTo>
                    <a:pt x="5209" y="82"/>
                  </a:lnTo>
                  <a:lnTo>
                    <a:pt x="5226" y="86"/>
                  </a:lnTo>
                  <a:lnTo>
                    <a:pt x="5242" y="78"/>
                  </a:lnTo>
                  <a:lnTo>
                    <a:pt x="5258" y="90"/>
                  </a:lnTo>
                  <a:lnTo>
                    <a:pt x="5275" y="78"/>
                  </a:lnTo>
                  <a:lnTo>
                    <a:pt x="5291" y="74"/>
                  </a:lnTo>
                  <a:lnTo>
                    <a:pt x="5312" y="82"/>
                  </a:lnTo>
                  <a:lnTo>
                    <a:pt x="5328" y="78"/>
                  </a:lnTo>
                  <a:lnTo>
                    <a:pt x="5344" y="86"/>
                  </a:lnTo>
                  <a:lnTo>
                    <a:pt x="5361" y="90"/>
                  </a:lnTo>
                  <a:lnTo>
                    <a:pt x="5377" y="86"/>
                  </a:lnTo>
                  <a:lnTo>
                    <a:pt x="5394" y="98"/>
                  </a:lnTo>
                  <a:lnTo>
                    <a:pt x="5410" y="94"/>
                  </a:lnTo>
                  <a:lnTo>
                    <a:pt x="5426" y="82"/>
                  </a:lnTo>
                  <a:lnTo>
                    <a:pt x="5443" y="94"/>
                  </a:lnTo>
                  <a:lnTo>
                    <a:pt x="5459" y="98"/>
                  </a:lnTo>
                  <a:lnTo>
                    <a:pt x="5479" y="106"/>
                  </a:lnTo>
                  <a:lnTo>
                    <a:pt x="5496" y="86"/>
                  </a:lnTo>
                  <a:lnTo>
                    <a:pt x="5512" y="86"/>
                  </a:lnTo>
                  <a:lnTo>
                    <a:pt x="5529" y="98"/>
                  </a:lnTo>
                  <a:lnTo>
                    <a:pt x="5545" y="102"/>
                  </a:lnTo>
                  <a:lnTo>
                    <a:pt x="5561" y="102"/>
                  </a:lnTo>
                  <a:lnTo>
                    <a:pt x="5578" y="94"/>
                  </a:lnTo>
                  <a:lnTo>
                    <a:pt x="5594" y="94"/>
                  </a:lnTo>
                  <a:lnTo>
                    <a:pt x="5610" y="86"/>
                  </a:lnTo>
                  <a:lnTo>
                    <a:pt x="5627" y="90"/>
                  </a:lnTo>
                  <a:lnTo>
                    <a:pt x="5643" y="82"/>
                  </a:lnTo>
                  <a:lnTo>
                    <a:pt x="5664" y="90"/>
                  </a:lnTo>
                  <a:lnTo>
                    <a:pt x="5680" y="94"/>
                  </a:lnTo>
                  <a:lnTo>
                    <a:pt x="5696" y="90"/>
                  </a:lnTo>
                  <a:lnTo>
                    <a:pt x="5713" y="69"/>
                  </a:lnTo>
                  <a:lnTo>
                    <a:pt x="5729" y="82"/>
                  </a:lnTo>
                  <a:lnTo>
                    <a:pt x="5745" y="82"/>
                  </a:lnTo>
                  <a:lnTo>
                    <a:pt x="5762" y="86"/>
                  </a:lnTo>
                  <a:lnTo>
                    <a:pt x="5778" y="78"/>
                  </a:lnTo>
                  <a:lnTo>
                    <a:pt x="5795" y="78"/>
                  </a:lnTo>
                  <a:lnTo>
                    <a:pt x="5811" y="82"/>
                  </a:lnTo>
                  <a:lnTo>
                    <a:pt x="5827" y="82"/>
                  </a:lnTo>
                  <a:lnTo>
                    <a:pt x="5848" y="82"/>
                  </a:lnTo>
                  <a:lnTo>
                    <a:pt x="5864" y="90"/>
                  </a:lnTo>
                  <a:lnTo>
                    <a:pt x="5880" y="74"/>
                  </a:lnTo>
                  <a:lnTo>
                    <a:pt x="5897" y="61"/>
                  </a:lnTo>
                  <a:lnTo>
                    <a:pt x="5913" y="53"/>
                  </a:lnTo>
                  <a:lnTo>
                    <a:pt x="5930" y="53"/>
                  </a:lnTo>
                  <a:lnTo>
                    <a:pt x="5946" y="57"/>
                  </a:lnTo>
                  <a:lnTo>
                    <a:pt x="5962" y="57"/>
                  </a:lnTo>
                  <a:lnTo>
                    <a:pt x="5979" y="53"/>
                  </a:lnTo>
                  <a:lnTo>
                    <a:pt x="5995" y="45"/>
                  </a:lnTo>
                  <a:lnTo>
                    <a:pt x="6016" y="45"/>
                  </a:lnTo>
                  <a:lnTo>
                    <a:pt x="6032" y="49"/>
                  </a:lnTo>
                  <a:lnTo>
                    <a:pt x="6048" y="37"/>
                  </a:lnTo>
                  <a:lnTo>
                    <a:pt x="6065" y="37"/>
                  </a:lnTo>
                  <a:lnTo>
                    <a:pt x="6081" y="45"/>
                  </a:lnTo>
                  <a:lnTo>
                    <a:pt x="6097" y="41"/>
                  </a:lnTo>
                  <a:lnTo>
                    <a:pt x="6114" y="37"/>
                  </a:lnTo>
                  <a:lnTo>
                    <a:pt x="6130" y="37"/>
                  </a:lnTo>
                  <a:lnTo>
                    <a:pt x="6146" y="41"/>
                  </a:lnTo>
                  <a:lnTo>
                    <a:pt x="6163" y="33"/>
                  </a:lnTo>
                  <a:lnTo>
                    <a:pt x="6179" y="37"/>
                  </a:lnTo>
                  <a:lnTo>
                    <a:pt x="6200" y="37"/>
                  </a:lnTo>
                  <a:lnTo>
                    <a:pt x="6216" y="37"/>
                  </a:lnTo>
                  <a:lnTo>
                    <a:pt x="6232" y="28"/>
                  </a:lnTo>
                  <a:lnTo>
                    <a:pt x="6249" y="33"/>
                  </a:lnTo>
                  <a:lnTo>
                    <a:pt x="6265" y="28"/>
                  </a:lnTo>
                  <a:lnTo>
                    <a:pt x="6281" y="28"/>
                  </a:lnTo>
                </a:path>
              </a:pathLst>
            </a:custGeom>
            <a:noFill/>
            <a:ln w="5080">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72" name="Freeform 19">
              <a:extLst>
                <a:ext uri="{FF2B5EF4-FFF2-40B4-BE49-F238E27FC236}">
                  <a16:creationId xmlns:a16="http://schemas.microsoft.com/office/drawing/2014/main" id="{06DE8186-489A-4158-8E77-D6572A1387A0}"/>
                </a:ext>
              </a:extLst>
            </p:cNvPr>
            <p:cNvSpPr>
              <a:spLocks/>
            </p:cNvSpPr>
            <p:nvPr/>
          </p:nvSpPr>
          <p:spPr bwMode="auto">
            <a:xfrm>
              <a:off x="1233" y="2237"/>
              <a:ext cx="3815" cy="1433"/>
            </a:xfrm>
            <a:custGeom>
              <a:avLst/>
              <a:gdLst>
                <a:gd name="T0" fmla="*/ 1 w 6281"/>
                <a:gd name="T1" fmla="*/ 3 h 1686"/>
                <a:gd name="T2" fmla="*/ 1 w 6281"/>
                <a:gd name="T3" fmla="*/ 3 h 1686"/>
                <a:gd name="T4" fmla="*/ 1 w 6281"/>
                <a:gd name="T5" fmla="*/ 3 h 1686"/>
                <a:gd name="T6" fmla="*/ 1 w 6281"/>
                <a:gd name="T7" fmla="*/ 3 h 1686"/>
                <a:gd name="T8" fmla="*/ 1 w 6281"/>
                <a:gd name="T9" fmla="*/ 119 h 1686"/>
                <a:gd name="T10" fmla="*/ 1 w 6281"/>
                <a:gd name="T11" fmla="*/ 31 h 1686"/>
                <a:gd name="T12" fmla="*/ 1 w 6281"/>
                <a:gd name="T13" fmla="*/ 14 h 1686"/>
                <a:gd name="T14" fmla="*/ 1 w 6281"/>
                <a:gd name="T15" fmla="*/ 14 h 1686"/>
                <a:gd name="T16" fmla="*/ 1 w 6281"/>
                <a:gd name="T17" fmla="*/ 12 h 1686"/>
                <a:gd name="T18" fmla="*/ 1 w 6281"/>
                <a:gd name="T19" fmla="*/ 13 h 1686"/>
                <a:gd name="T20" fmla="*/ 1 w 6281"/>
                <a:gd name="T21" fmla="*/ 16 h 1686"/>
                <a:gd name="T22" fmla="*/ 2 w 6281"/>
                <a:gd name="T23" fmla="*/ 16 h 1686"/>
                <a:gd name="T24" fmla="*/ 2 w 6281"/>
                <a:gd name="T25" fmla="*/ 14 h 1686"/>
                <a:gd name="T26" fmla="*/ 2 w 6281"/>
                <a:gd name="T27" fmla="*/ 14 h 1686"/>
                <a:gd name="T28" fmla="*/ 2 w 6281"/>
                <a:gd name="T29" fmla="*/ 14 h 1686"/>
                <a:gd name="T30" fmla="*/ 2 w 6281"/>
                <a:gd name="T31" fmla="*/ 14 h 1686"/>
                <a:gd name="T32" fmla="*/ 2 w 6281"/>
                <a:gd name="T33" fmla="*/ 12 h 1686"/>
                <a:gd name="T34" fmla="*/ 2 w 6281"/>
                <a:gd name="T35" fmla="*/ 12 h 1686"/>
                <a:gd name="T36" fmla="*/ 3 w 6281"/>
                <a:gd name="T37" fmla="*/ 10 h 1686"/>
                <a:gd name="T38" fmla="*/ 3 w 6281"/>
                <a:gd name="T39" fmla="*/ 10 h 1686"/>
                <a:gd name="T40" fmla="*/ 3 w 6281"/>
                <a:gd name="T41" fmla="*/ 8 h 1686"/>
                <a:gd name="T42" fmla="*/ 3 w 6281"/>
                <a:gd name="T43" fmla="*/ 8 h 1686"/>
                <a:gd name="T44" fmla="*/ 4 w 6281"/>
                <a:gd name="T45" fmla="*/ 8 h 1686"/>
                <a:gd name="T46" fmla="*/ 4 w 6281"/>
                <a:gd name="T47" fmla="*/ 9 h 1686"/>
                <a:gd name="T48" fmla="*/ 4 w 6281"/>
                <a:gd name="T49" fmla="*/ 9 h 1686"/>
                <a:gd name="T50" fmla="*/ 4 w 6281"/>
                <a:gd name="T51" fmla="*/ 7 h 1686"/>
                <a:gd name="T52" fmla="*/ 4 w 6281"/>
                <a:gd name="T53" fmla="*/ 5 h 1686"/>
                <a:gd name="T54" fmla="*/ 4 w 6281"/>
                <a:gd name="T55" fmla="*/ 4 h 1686"/>
                <a:gd name="T56" fmla="*/ 4 w 6281"/>
                <a:gd name="T57" fmla="*/ 3 h 1686"/>
                <a:gd name="T58" fmla="*/ 5 w 6281"/>
                <a:gd name="T59" fmla="*/ 4 h 1686"/>
                <a:gd name="T60" fmla="*/ 5 w 6281"/>
                <a:gd name="T61" fmla="*/ 3 h 1686"/>
                <a:gd name="T62" fmla="*/ 5 w 6281"/>
                <a:gd name="T63" fmla="*/ 3 h 1686"/>
                <a:gd name="T64" fmla="*/ 5 w 6281"/>
                <a:gd name="T65" fmla="*/ 3 h 1686"/>
                <a:gd name="T66" fmla="*/ 5 w 6281"/>
                <a:gd name="T67" fmla="*/ 3 h 1686"/>
                <a:gd name="T68" fmla="*/ 5 w 6281"/>
                <a:gd name="T69" fmla="*/ 3 h 1686"/>
                <a:gd name="T70" fmla="*/ 5 w 6281"/>
                <a:gd name="T71" fmla="*/ 3 h 1686"/>
                <a:gd name="T72" fmla="*/ 6 w 6281"/>
                <a:gd name="T73" fmla="*/ 3 h 1686"/>
                <a:gd name="T74" fmla="*/ 6 w 6281"/>
                <a:gd name="T75" fmla="*/ 3 h 1686"/>
                <a:gd name="T76" fmla="*/ 6 w 6281"/>
                <a:gd name="T77" fmla="*/ 161 h 1686"/>
                <a:gd name="T78" fmla="*/ 6 w 6281"/>
                <a:gd name="T79" fmla="*/ 36 h 1686"/>
                <a:gd name="T80" fmla="*/ 7 w 6281"/>
                <a:gd name="T81" fmla="*/ 13 h 1686"/>
                <a:gd name="T82" fmla="*/ 7 w 6281"/>
                <a:gd name="T83" fmla="*/ 8 h 1686"/>
                <a:gd name="T84" fmla="*/ 7 w 6281"/>
                <a:gd name="T85" fmla="*/ 8 h 1686"/>
                <a:gd name="T86" fmla="*/ 7 w 6281"/>
                <a:gd name="T87" fmla="*/ 8 h 1686"/>
                <a:gd name="T88" fmla="*/ 7 w 6281"/>
                <a:gd name="T89" fmla="*/ 10 h 1686"/>
                <a:gd name="T90" fmla="*/ 7 w 6281"/>
                <a:gd name="T91" fmla="*/ 10 h 1686"/>
                <a:gd name="T92" fmla="*/ 7 w 6281"/>
                <a:gd name="T93" fmla="*/ 11 h 1686"/>
                <a:gd name="T94" fmla="*/ 7 w 6281"/>
                <a:gd name="T95" fmla="*/ 10 h 1686"/>
                <a:gd name="T96" fmla="*/ 7 w 6281"/>
                <a:gd name="T97" fmla="*/ 14 h 1686"/>
                <a:gd name="T98" fmla="*/ 8 w 6281"/>
                <a:gd name="T99" fmla="*/ 10 h 1686"/>
                <a:gd name="T100" fmla="*/ 8 w 6281"/>
                <a:gd name="T101" fmla="*/ 12 h 1686"/>
                <a:gd name="T102" fmla="*/ 8 w 6281"/>
                <a:gd name="T103" fmla="*/ 12 h 1686"/>
                <a:gd name="T104" fmla="*/ 8 w 6281"/>
                <a:gd name="T105" fmla="*/ 9 h 1686"/>
                <a:gd name="T106" fmla="*/ 8 w 6281"/>
                <a:gd name="T107" fmla="*/ 10 h 1686"/>
                <a:gd name="T108" fmla="*/ 9 w 6281"/>
                <a:gd name="T109" fmla="*/ 8 h 1686"/>
                <a:gd name="T110" fmla="*/ 9 w 6281"/>
                <a:gd name="T111" fmla="*/ 8 h 1686"/>
                <a:gd name="T112" fmla="*/ 9 w 6281"/>
                <a:gd name="T113" fmla="*/ 9 h 1686"/>
                <a:gd name="T114" fmla="*/ 9 w 6281"/>
                <a:gd name="T115" fmla="*/ 8 h 1686"/>
                <a:gd name="T116" fmla="*/ 9 w 6281"/>
                <a:gd name="T117" fmla="*/ 11 h 1686"/>
                <a:gd name="T118" fmla="*/ 9 w 6281"/>
                <a:gd name="T119" fmla="*/ 6 h 1686"/>
                <a:gd name="T120" fmla="*/ 10 w 6281"/>
                <a:gd name="T121" fmla="*/ 6 h 1686"/>
                <a:gd name="T122" fmla="*/ 10 w 6281"/>
                <a:gd name="T123" fmla="*/ 3 h 16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1"/>
                <a:gd name="T187" fmla="*/ 0 h 1686"/>
                <a:gd name="T188" fmla="*/ 6281 w 6281"/>
                <a:gd name="T189" fmla="*/ 1686 h 16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1" h="1686">
                  <a:moveTo>
                    <a:pt x="0" y="0"/>
                  </a:moveTo>
                  <a:lnTo>
                    <a:pt x="17" y="12"/>
                  </a:lnTo>
                  <a:lnTo>
                    <a:pt x="33" y="8"/>
                  </a:lnTo>
                  <a:lnTo>
                    <a:pt x="49" y="12"/>
                  </a:lnTo>
                  <a:lnTo>
                    <a:pt x="66" y="16"/>
                  </a:lnTo>
                  <a:lnTo>
                    <a:pt x="82" y="25"/>
                  </a:lnTo>
                  <a:lnTo>
                    <a:pt x="103" y="16"/>
                  </a:lnTo>
                  <a:lnTo>
                    <a:pt x="119" y="8"/>
                  </a:lnTo>
                  <a:lnTo>
                    <a:pt x="135" y="12"/>
                  </a:lnTo>
                  <a:lnTo>
                    <a:pt x="152" y="12"/>
                  </a:lnTo>
                  <a:lnTo>
                    <a:pt x="168" y="8"/>
                  </a:lnTo>
                  <a:lnTo>
                    <a:pt x="184" y="4"/>
                  </a:lnTo>
                  <a:lnTo>
                    <a:pt x="201" y="8"/>
                  </a:lnTo>
                  <a:lnTo>
                    <a:pt x="217" y="8"/>
                  </a:lnTo>
                  <a:lnTo>
                    <a:pt x="234" y="4"/>
                  </a:lnTo>
                  <a:lnTo>
                    <a:pt x="250" y="8"/>
                  </a:lnTo>
                  <a:lnTo>
                    <a:pt x="266" y="8"/>
                  </a:lnTo>
                  <a:lnTo>
                    <a:pt x="287" y="8"/>
                  </a:lnTo>
                  <a:lnTo>
                    <a:pt x="303" y="8"/>
                  </a:lnTo>
                  <a:lnTo>
                    <a:pt x="319" y="8"/>
                  </a:lnTo>
                  <a:lnTo>
                    <a:pt x="336" y="8"/>
                  </a:lnTo>
                  <a:lnTo>
                    <a:pt x="352" y="8"/>
                  </a:lnTo>
                  <a:lnTo>
                    <a:pt x="369" y="8"/>
                  </a:lnTo>
                  <a:lnTo>
                    <a:pt x="385" y="12"/>
                  </a:lnTo>
                  <a:lnTo>
                    <a:pt x="401" y="4"/>
                  </a:lnTo>
                  <a:lnTo>
                    <a:pt x="418" y="16"/>
                  </a:lnTo>
                  <a:lnTo>
                    <a:pt x="434" y="1187"/>
                  </a:lnTo>
                  <a:lnTo>
                    <a:pt x="454" y="1686"/>
                  </a:lnTo>
                  <a:lnTo>
                    <a:pt x="471" y="1330"/>
                  </a:lnTo>
                  <a:lnTo>
                    <a:pt x="487" y="982"/>
                  </a:lnTo>
                  <a:lnTo>
                    <a:pt x="504" y="761"/>
                  </a:lnTo>
                  <a:lnTo>
                    <a:pt x="520" y="581"/>
                  </a:lnTo>
                  <a:lnTo>
                    <a:pt x="536" y="463"/>
                  </a:lnTo>
                  <a:lnTo>
                    <a:pt x="553" y="377"/>
                  </a:lnTo>
                  <a:lnTo>
                    <a:pt x="569" y="323"/>
                  </a:lnTo>
                  <a:lnTo>
                    <a:pt x="585" y="254"/>
                  </a:lnTo>
                  <a:lnTo>
                    <a:pt x="602" y="225"/>
                  </a:lnTo>
                  <a:lnTo>
                    <a:pt x="618" y="197"/>
                  </a:lnTo>
                  <a:lnTo>
                    <a:pt x="639" y="160"/>
                  </a:lnTo>
                  <a:lnTo>
                    <a:pt x="655" y="143"/>
                  </a:lnTo>
                  <a:lnTo>
                    <a:pt x="671" y="123"/>
                  </a:lnTo>
                  <a:lnTo>
                    <a:pt x="688" y="119"/>
                  </a:lnTo>
                  <a:lnTo>
                    <a:pt x="704" y="107"/>
                  </a:lnTo>
                  <a:lnTo>
                    <a:pt x="720" y="111"/>
                  </a:lnTo>
                  <a:lnTo>
                    <a:pt x="737" y="115"/>
                  </a:lnTo>
                  <a:lnTo>
                    <a:pt x="753" y="115"/>
                  </a:lnTo>
                  <a:lnTo>
                    <a:pt x="770" y="107"/>
                  </a:lnTo>
                  <a:lnTo>
                    <a:pt x="786" y="111"/>
                  </a:lnTo>
                  <a:lnTo>
                    <a:pt x="802" y="102"/>
                  </a:lnTo>
                  <a:lnTo>
                    <a:pt x="823" y="102"/>
                  </a:lnTo>
                  <a:lnTo>
                    <a:pt x="839" y="107"/>
                  </a:lnTo>
                  <a:lnTo>
                    <a:pt x="856" y="102"/>
                  </a:lnTo>
                  <a:lnTo>
                    <a:pt x="872" y="107"/>
                  </a:lnTo>
                  <a:lnTo>
                    <a:pt x="888" y="102"/>
                  </a:lnTo>
                  <a:lnTo>
                    <a:pt x="905" y="107"/>
                  </a:lnTo>
                  <a:lnTo>
                    <a:pt x="921" y="102"/>
                  </a:lnTo>
                  <a:lnTo>
                    <a:pt x="937" y="107"/>
                  </a:lnTo>
                  <a:lnTo>
                    <a:pt x="954" y="102"/>
                  </a:lnTo>
                  <a:lnTo>
                    <a:pt x="970" y="115"/>
                  </a:lnTo>
                  <a:lnTo>
                    <a:pt x="991" y="107"/>
                  </a:lnTo>
                  <a:lnTo>
                    <a:pt x="1007" y="102"/>
                  </a:lnTo>
                  <a:lnTo>
                    <a:pt x="1023" y="86"/>
                  </a:lnTo>
                  <a:lnTo>
                    <a:pt x="1040" y="98"/>
                  </a:lnTo>
                  <a:lnTo>
                    <a:pt x="1056" y="115"/>
                  </a:lnTo>
                  <a:lnTo>
                    <a:pt x="1072" y="139"/>
                  </a:lnTo>
                  <a:lnTo>
                    <a:pt x="1089" y="139"/>
                  </a:lnTo>
                  <a:lnTo>
                    <a:pt x="1105" y="135"/>
                  </a:lnTo>
                  <a:lnTo>
                    <a:pt x="1121" y="131"/>
                  </a:lnTo>
                  <a:lnTo>
                    <a:pt x="1138" y="123"/>
                  </a:lnTo>
                  <a:lnTo>
                    <a:pt x="1154" y="123"/>
                  </a:lnTo>
                  <a:lnTo>
                    <a:pt x="1175" y="131"/>
                  </a:lnTo>
                  <a:lnTo>
                    <a:pt x="1191" y="131"/>
                  </a:lnTo>
                  <a:lnTo>
                    <a:pt x="1207" y="131"/>
                  </a:lnTo>
                  <a:lnTo>
                    <a:pt x="1224" y="131"/>
                  </a:lnTo>
                  <a:lnTo>
                    <a:pt x="1240" y="131"/>
                  </a:lnTo>
                  <a:lnTo>
                    <a:pt x="1257" y="123"/>
                  </a:lnTo>
                  <a:lnTo>
                    <a:pt x="1273" y="119"/>
                  </a:lnTo>
                  <a:lnTo>
                    <a:pt x="1289" y="119"/>
                  </a:lnTo>
                  <a:lnTo>
                    <a:pt x="1306" y="131"/>
                  </a:lnTo>
                  <a:lnTo>
                    <a:pt x="1322" y="111"/>
                  </a:lnTo>
                  <a:lnTo>
                    <a:pt x="1338" y="123"/>
                  </a:lnTo>
                  <a:lnTo>
                    <a:pt x="1359" y="107"/>
                  </a:lnTo>
                  <a:lnTo>
                    <a:pt x="1375" y="119"/>
                  </a:lnTo>
                  <a:lnTo>
                    <a:pt x="1392" y="115"/>
                  </a:lnTo>
                  <a:lnTo>
                    <a:pt x="1408" y="115"/>
                  </a:lnTo>
                  <a:lnTo>
                    <a:pt x="1424" y="98"/>
                  </a:lnTo>
                  <a:lnTo>
                    <a:pt x="1441" y="94"/>
                  </a:lnTo>
                  <a:lnTo>
                    <a:pt x="1457" y="111"/>
                  </a:lnTo>
                  <a:lnTo>
                    <a:pt x="1473" y="111"/>
                  </a:lnTo>
                  <a:lnTo>
                    <a:pt x="1490" y="115"/>
                  </a:lnTo>
                  <a:lnTo>
                    <a:pt x="1506" y="123"/>
                  </a:lnTo>
                  <a:lnTo>
                    <a:pt x="1523" y="111"/>
                  </a:lnTo>
                  <a:lnTo>
                    <a:pt x="1543" y="115"/>
                  </a:lnTo>
                  <a:lnTo>
                    <a:pt x="1559" y="119"/>
                  </a:lnTo>
                  <a:lnTo>
                    <a:pt x="1576" y="107"/>
                  </a:lnTo>
                  <a:lnTo>
                    <a:pt x="1592" y="111"/>
                  </a:lnTo>
                  <a:lnTo>
                    <a:pt x="1608" y="115"/>
                  </a:lnTo>
                  <a:lnTo>
                    <a:pt x="1625" y="119"/>
                  </a:lnTo>
                  <a:lnTo>
                    <a:pt x="1641" y="111"/>
                  </a:lnTo>
                  <a:lnTo>
                    <a:pt x="1658" y="107"/>
                  </a:lnTo>
                  <a:lnTo>
                    <a:pt x="1674" y="119"/>
                  </a:lnTo>
                  <a:lnTo>
                    <a:pt x="1690" y="98"/>
                  </a:lnTo>
                  <a:lnTo>
                    <a:pt x="1711" y="115"/>
                  </a:lnTo>
                  <a:lnTo>
                    <a:pt x="1727" y="98"/>
                  </a:lnTo>
                  <a:lnTo>
                    <a:pt x="1743" y="102"/>
                  </a:lnTo>
                  <a:lnTo>
                    <a:pt x="1760" y="98"/>
                  </a:lnTo>
                  <a:lnTo>
                    <a:pt x="1776" y="107"/>
                  </a:lnTo>
                  <a:lnTo>
                    <a:pt x="1793" y="94"/>
                  </a:lnTo>
                  <a:lnTo>
                    <a:pt x="1809" y="102"/>
                  </a:lnTo>
                  <a:lnTo>
                    <a:pt x="1825" y="94"/>
                  </a:lnTo>
                  <a:lnTo>
                    <a:pt x="1842" y="90"/>
                  </a:lnTo>
                  <a:lnTo>
                    <a:pt x="1858" y="82"/>
                  </a:lnTo>
                  <a:lnTo>
                    <a:pt x="1874" y="74"/>
                  </a:lnTo>
                  <a:lnTo>
                    <a:pt x="1895" y="82"/>
                  </a:lnTo>
                  <a:lnTo>
                    <a:pt x="1911" y="74"/>
                  </a:lnTo>
                  <a:lnTo>
                    <a:pt x="1928" y="82"/>
                  </a:lnTo>
                  <a:lnTo>
                    <a:pt x="1944" y="70"/>
                  </a:lnTo>
                  <a:lnTo>
                    <a:pt x="1960" y="98"/>
                  </a:lnTo>
                  <a:lnTo>
                    <a:pt x="1977" y="70"/>
                  </a:lnTo>
                  <a:lnTo>
                    <a:pt x="1993" y="86"/>
                  </a:lnTo>
                  <a:lnTo>
                    <a:pt x="2009" y="70"/>
                  </a:lnTo>
                  <a:lnTo>
                    <a:pt x="2026" y="70"/>
                  </a:lnTo>
                  <a:lnTo>
                    <a:pt x="2042" y="82"/>
                  </a:lnTo>
                  <a:lnTo>
                    <a:pt x="2059" y="70"/>
                  </a:lnTo>
                  <a:lnTo>
                    <a:pt x="2079" y="82"/>
                  </a:lnTo>
                  <a:lnTo>
                    <a:pt x="2095" y="70"/>
                  </a:lnTo>
                  <a:lnTo>
                    <a:pt x="2112" y="62"/>
                  </a:lnTo>
                  <a:lnTo>
                    <a:pt x="2128" y="70"/>
                  </a:lnTo>
                  <a:lnTo>
                    <a:pt x="2144" y="74"/>
                  </a:lnTo>
                  <a:lnTo>
                    <a:pt x="2161" y="78"/>
                  </a:lnTo>
                  <a:lnTo>
                    <a:pt x="2177" y="78"/>
                  </a:lnTo>
                  <a:lnTo>
                    <a:pt x="2194" y="74"/>
                  </a:lnTo>
                  <a:lnTo>
                    <a:pt x="2210" y="66"/>
                  </a:lnTo>
                  <a:lnTo>
                    <a:pt x="2226" y="74"/>
                  </a:lnTo>
                  <a:lnTo>
                    <a:pt x="2247" y="74"/>
                  </a:lnTo>
                  <a:lnTo>
                    <a:pt x="2263" y="74"/>
                  </a:lnTo>
                  <a:lnTo>
                    <a:pt x="2280" y="70"/>
                  </a:lnTo>
                  <a:lnTo>
                    <a:pt x="2296" y="70"/>
                  </a:lnTo>
                  <a:lnTo>
                    <a:pt x="2312" y="62"/>
                  </a:lnTo>
                  <a:lnTo>
                    <a:pt x="2329" y="70"/>
                  </a:lnTo>
                  <a:lnTo>
                    <a:pt x="2345" y="74"/>
                  </a:lnTo>
                  <a:lnTo>
                    <a:pt x="2361" y="86"/>
                  </a:lnTo>
                  <a:lnTo>
                    <a:pt x="2378" y="74"/>
                  </a:lnTo>
                  <a:lnTo>
                    <a:pt x="2394" y="78"/>
                  </a:lnTo>
                  <a:lnTo>
                    <a:pt x="2410" y="70"/>
                  </a:lnTo>
                  <a:lnTo>
                    <a:pt x="2431" y="70"/>
                  </a:lnTo>
                  <a:lnTo>
                    <a:pt x="2447" y="78"/>
                  </a:lnTo>
                  <a:lnTo>
                    <a:pt x="2464" y="74"/>
                  </a:lnTo>
                  <a:lnTo>
                    <a:pt x="2480" y="78"/>
                  </a:lnTo>
                  <a:lnTo>
                    <a:pt x="2496" y="78"/>
                  </a:lnTo>
                  <a:lnTo>
                    <a:pt x="2513" y="94"/>
                  </a:lnTo>
                  <a:lnTo>
                    <a:pt x="2529" y="70"/>
                  </a:lnTo>
                  <a:lnTo>
                    <a:pt x="2545" y="78"/>
                  </a:lnTo>
                  <a:lnTo>
                    <a:pt x="2562" y="57"/>
                  </a:lnTo>
                  <a:lnTo>
                    <a:pt x="2578" y="62"/>
                  </a:lnTo>
                  <a:lnTo>
                    <a:pt x="2595" y="57"/>
                  </a:lnTo>
                  <a:lnTo>
                    <a:pt x="2615" y="49"/>
                  </a:lnTo>
                  <a:lnTo>
                    <a:pt x="2631" y="49"/>
                  </a:lnTo>
                  <a:lnTo>
                    <a:pt x="2648" y="62"/>
                  </a:lnTo>
                  <a:lnTo>
                    <a:pt x="2664" y="49"/>
                  </a:lnTo>
                  <a:lnTo>
                    <a:pt x="2681" y="49"/>
                  </a:lnTo>
                  <a:lnTo>
                    <a:pt x="2697" y="41"/>
                  </a:lnTo>
                  <a:lnTo>
                    <a:pt x="2713" y="41"/>
                  </a:lnTo>
                  <a:lnTo>
                    <a:pt x="2730" y="45"/>
                  </a:lnTo>
                  <a:lnTo>
                    <a:pt x="2746" y="37"/>
                  </a:lnTo>
                  <a:lnTo>
                    <a:pt x="2762" y="33"/>
                  </a:lnTo>
                  <a:lnTo>
                    <a:pt x="2779" y="37"/>
                  </a:lnTo>
                  <a:lnTo>
                    <a:pt x="2799" y="37"/>
                  </a:lnTo>
                  <a:lnTo>
                    <a:pt x="2816" y="45"/>
                  </a:lnTo>
                  <a:lnTo>
                    <a:pt x="2832" y="37"/>
                  </a:lnTo>
                  <a:lnTo>
                    <a:pt x="2848" y="41"/>
                  </a:lnTo>
                  <a:lnTo>
                    <a:pt x="2865" y="45"/>
                  </a:lnTo>
                  <a:lnTo>
                    <a:pt x="2881" y="25"/>
                  </a:lnTo>
                  <a:lnTo>
                    <a:pt x="2897" y="33"/>
                  </a:lnTo>
                  <a:lnTo>
                    <a:pt x="2914" y="33"/>
                  </a:lnTo>
                  <a:lnTo>
                    <a:pt x="2930" y="29"/>
                  </a:lnTo>
                  <a:lnTo>
                    <a:pt x="2947" y="21"/>
                  </a:lnTo>
                  <a:lnTo>
                    <a:pt x="2967" y="33"/>
                  </a:lnTo>
                  <a:lnTo>
                    <a:pt x="2983" y="25"/>
                  </a:lnTo>
                  <a:lnTo>
                    <a:pt x="3000" y="37"/>
                  </a:lnTo>
                  <a:lnTo>
                    <a:pt x="3016" y="33"/>
                  </a:lnTo>
                  <a:lnTo>
                    <a:pt x="3032" y="25"/>
                  </a:lnTo>
                  <a:lnTo>
                    <a:pt x="3049" y="25"/>
                  </a:lnTo>
                  <a:lnTo>
                    <a:pt x="3065" y="29"/>
                  </a:lnTo>
                  <a:lnTo>
                    <a:pt x="3082" y="25"/>
                  </a:lnTo>
                  <a:lnTo>
                    <a:pt x="3098" y="33"/>
                  </a:lnTo>
                  <a:lnTo>
                    <a:pt x="3114" y="16"/>
                  </a:lnTo>
                  <a:lnTo>
                    <a:pt x="3131" y="33"/>
                  </a:lnTo>
                  <a:lnTo>
                    <a:pt x="3151" y="16"/>
                  </a:lnTo>
                  <a:lnTo>
                    <a:pt x="3167" y="21"/>
                  </a:lnTo>
                  <a:lnTo>
                    <a:pt x="3184" y="12"/>
                  </a:lnTo>
                  <a:lnTo>
                    <a:pt x="3200" y="16"/>
                  </a:lnTo>
                  <a:lnTo>
                    <a:pt x="3217" y="21"/>
                  </a:lnTo>
                  <a:lnTo>
                    <a:pt x="3233" y="16"/>
                  </a:lnTo>
                  <a:lnTo>
                    <a:pt x="3249" y="21"/>
                  </a:lnTo>
                  <a:lnTo>
                    <a:pt x="3266" y="12"/>
                  </a:lnTo>
                  <a:lnTo>
                    <a:pt x="3282" y="16"/>
                  </a:lnTo>
                  <a:lnTo>
                    <a:pt x="3298" y="16"/>
                  </a:lnTo>
                  <a:lnTo>
                    <a:pt x="3315" y="21"/>
                  </a:lnTo>
                  <a:lnTo>
                    <a:pt x="3335" y="25"/>
                  </a:lnTo>
                  <a:lnTo>
                    <a:pt x="3352" y="29"/>
                  </a:lnTo>
                  <a:lnTo>
                    <a:pt x="3368" y="12"/>
                  </a:lnTo>
                  <a:lnTo>
                    <a:pt x="3384" y="29"/>
                  </a:lnTo>
                  <a:lnTo>
                    <a:pt x="3401" y="21"/>
                  </a:lnTo>
                  <a:lnTo>
                    <a:pt x="3417" y="25"/>
                  </a:lnTo>
                  <a:lnTo>
                    <a:pt x="3433" y="21"/>
                  </a:lnTo>
                  <a:lnTo>
                    <a:pt x="3450" y="16"/>
                  </a:lnTo>
                  <a:lnTo>
                    <a:pt x="3466" y="21"/>
                  </a:lnTo>
                  <a:lnTo>
                    <a:pt x="3483" y="29"/>
                  </a:lnTo>
                  <a:lnTo>
                    <a:pt x="3503" y="21"/>
                  </a:lnTo>
                  <a:lnTo>
                    <a:pt x="3519" y="8"/>
                  </a:lnTo>
                  <a:lnTo>
                    <a:pt x="3536" y="21"/>
                  </a:lnTo>
                  <a:lnTo>
                    <a:pt x="3552" y="25"/>
                  </a:lnTo>
                  <a:lnTo>
                    <a:pt x="3568" y="25"/>
                  </a:lnTo>
                  <a:lnTo>
                    <a:pt x="3585" y="8"/>
                  </a:lnTo>
                  <a:lnTo>
                    <a:pt x="3601" y="16"/>
                  </a:lnTo>
                  <a:lnTo>
                    <a:pt x="3618" y="21"/>
                  </a:lnTo>
                  <a:lnTo>
                    <a:pt x="3634" y="16"/>
                  </a:lnTo>
                  <a:lnTo>
                    <a:pt x="3650" y="29"/>
                  </a:lnTo>
                  <a:lnTo>
                    <a:pt x="3667" y="25"/>
                  </a:lnTo>
                  <a:lnTo>
                    <a:pt x="3687" y="16"/>
                  </a:lnTo>
                  <a:lnTo>
                    <a:pt x="3704" y="8"/>
                  </a:lnTo>
                  <a:lnTo>
                    <a:pt x="3720" y="25"/>
                  </a:lnTo>
                  <a:lnTo>
                    <a:pt x="3736" y="12"/>
                  </a:lnTo>
                  <a:lnTo>
                    <a:pt x="3753" y="16"/>
                  </a:lnTo>
                  <a:lnTo>
                    <a:pt x="3769" y="21"/>
                  </a:lnTo>
                  <a:lnTo>
                    <a:pt x="3785" y="21"/>
                  </a:lnTo>
                  <a:lnTo>
                    <a:pt x="3802" y="8"/>
                  </a:lnTo>
                  <a:lnTo>
                    <a:pt x="3818" y="16"/>
                  </a:lnTo>
                  <a:lnTo>
                    <a:pt x="3834" y="12"/>
                  </a:lnTo>
                  <a:lnTo>
                    <a:pt x="3851" y="8"/>
                  </a:lnTo>
                  <a:lnTo>
                    <a:pt x="3871" y="982"/>
                  </a:lnTo>
                  <a:lnTo>
                    <a:pt x="3888" y="1662"/>
                  </a:lnTo>
                  <a:lnTo>
                    <a:pt x="3904" y="1334"/>
                  </a:lnTo>
                  <a:lnTo>
                    <a:pt x="3920" y="999"/>
                  </a:lnTo>
                  <a:lnTo>
                    <a:pt x="3937" y="774"/>
                  </a:lnTo>
                  <a:lnTo>
                    <a:pt x="3953" y="598"/>
                  </a:lnTo>
                  <a:lnTo>
                    <a:pt x="3970" y="487"/>
                  </a:lnTo>
                  <a:lnTo>
                    <a:pt x="3986" y="373"/>
                  </a:lnTo>
                  <a:lnTo>
                    <a:pt x="4002" y="295"/>
                  </a:lnTo>
                  <a:lnTo>
                    <a:pt x="4019" y="233"/>
                  </a:lnTo>
                  <a:lnTo>
                    <a:pt x="4035" y="197"/>
                  </a:lnTo>
                  <a:lnTo>
                    <a:pt x="4055" y="156"/>
                  </a:lnTo>
                  <a:lnTo>
                    <a:pt x="4072" y="135"/>
                  </a:lnTo>
                  <a:lnTo>
                    <a:pt x="4088" y="119"/>
                  </a:lnTo>
                  <a:lnTo>
                    <a:pt x="4105" y="107"/>
                  </a:lnTo>
                  <a:lnTo>
                    <a:pt x="4121" y="98"/>
                  </a:lnTo>
                  <a:lnTo>
                    <a:pt x="4137" y="90"/>
                  </a:lnTo>
                  <a:lnTo>
                    <a:pt x="4154" y="86"/>
                  </a:lnTo>
                  <a:lnTo>
                    <a:pt x="4170" y="74"/>
                  </a:lnTo>
                  <a:lnTo>
                    <a:pt x="4186" y="70"/>
                  </a:lnTo>
                  <a:lnTo>
                    <a:pt x="4203" y="66"/>
                  </a:lnTo>
                  <a:lnTo>
                    <a:pt x="4223" y="70"/>
                  </a:lnTo>
                  <a:lnTo>
                    <a:pt x="4240" y="66"/>
                  </a:lnTo>
                  <a:lnTo>
                    <a:pt x="4256" y="70"/>
                  </a:lnTo>
                  <a:lnTo>
                    <a:pt x="4272" y="66"/>
                  </a:lnTo>
                  <a:lnTo>
                    <a:pt x="4289" y="66"/>
                  </a:lnTo>
                  <a:lnTo>
                    <a:pt x="4305" y="74"/>
                  </a:lnTo>
                  <a:lnTo>
                    <a:pt x="4321" y="66"/>
                  </a:lnTo>
                  <a:lnTo>
                    <a:pt x="4338" y="78"/>
                  </a:lnTo>
                  <a:lnTo>
                    <a:pt x="4354" y="70"/>
                  </a:lnTo>
                  <a:lnTo>
                    <a:pt x="4371" y="74"/>
                  </a:lnTo>
                  <a:lnTo>
                    <a:pt x="4387" y="74"/>
                  </a:lnTo>
                  <a:lnTo>
                    <a:pt x="4407" y="70"/>
                  </a:lnTo>
                  <a:lnTo>
                    <a:pt x="4424" y="78"/>
                  </a:lnTo>
                  <a:lnTo>
                    <a:pt x="4440" y="82"/>
                  </a:lnTo>
                  <a:lnTo>
                    <a:pt x="4456" y="78"/>
                  </a:lnTo>
                  <a:lnTo>
                    <a:pt x="4473" y="74"/>
                  </a:lnTo>
                  <a:lnTo>
                    <a:pt x="4489" y="82"/>
                  </a:lnTo>
                  <a:lnTo>
                    <a:pt x="4506" y="86"/>
                  </a:lnTo>
                  <a:lnTo>
                    <a:pt x="4522" y="82"/>
                  </a:lnTo>
                  <a:lnTo>
                    <a:pt x="4538" y="66"/>
                  </a:lnTo>
                  <a:lnTo>
                    <a:pt x="4555" y="70"/>
                  </a:lnTo>
                  <a:lnTo>
                    <a:pt x="4571" y="70"/>
                  </a:lnTo>
                  <a:lnTo>
                    <a:pt x="4591" y="78"/>
                  </a:lnTo>
                  <a:lnTo>
                    <a:pt x="4608" y="86"/>
                  </a:lnTo>
                  <a:lnTo>
                    <a:pt x="4624" y="78"/>
                  </a:lnTo>
                  <a:lnTo>
                    <a:pt x="4641" y="78"/>
                  </a:lnTo>
                  <a:lnTo>
                    <a:pt x="4657" y="86"/>
                  </a:lnTo>
                  <a:lnTo>
                    <a:pt x="4673" y="94"/>
                  </a:lnTo>
                  <a:lnTo>
                    <a:pt x="4690" y="82"/>
                  </a:lnTo>
                  <a:lnTo>
                    <a:pt x="4706" y="90"/>
                  </a:lnTo>
                  <a:lnTo>
                    <a:pt x="4722" y="82"/>
                  </a:lnTo>
                  <a:lnTo>
                    <a:pt x="4739" y="82"/>
                  </a:lnTo>
                  <a:lnTo>
                    <a:pt x="4759" y="74"/>
                  </a:lnTo>
                  <a:lnTo>
                    <a:pt x="4776" y="74"/>
                  </a:lnTo>
                  <a:lnTo>
                    <a:pt x="4792" y="78"/>
                  </a:lnTo>
                  <a:lnTo>
                    <a:pt x="4808" y="82"/>
                  </a:lnTo>
                  <a:lnTo>
                    <a:pt x="4825" y="74"/>
                  </a:lnTo>
                  <a:lnTo>
                    <a:pt x="4841" y="82"/>
                  </a:lnTo>
                  <a:lnTo>
                    <a:pt x="4857" y="111"/>
                  </a:lnTo>
                  <a:lnTo>
                    <a:pt x="4874" y="127"/>
                  </a:lnTo>
                  <a:lnTo>
                    <a:pt x="4890" y="115"/>
                  </a:lnTo>
                  <a:lnTo>
                    <a:pt x="4907" y="111"/>
                  </a:lnTo>
                  <a:lnTo>
                    <a:pt x="4923" y="111"/>
                  </a:lnTo>
                  <a:lnTo>
                    <a:pt x="4943" y="94"/>
                  </a:lnTo>
                  <a:lnTo>
                    <a:pt x="4960" y="107"/>
                  </a:lnTo>
                  <a:lnTo>
                    <a:pt x="4976" y="111"/>
                  </a:lnTo>
                  <a:lnTo>
                    <a:pt x="4993" y="102"/>
                  </a:lnTo>
                  <a:lnTo>
                    <a:pt x="5009" y="86"/>
                  </a:lnTo>
                  <a:lnTo>
                    <a:pt x="5025" y="94"/>
                  </a:lnTo>
                  <a:lnTo>
                    <a:pt x="5042" y="78"/>
                  </a:lnTo>
                  <a:lnTo>
                    <a:pt x="5058" y="90"/>
                  </a:lnTo>
                  <a:lnTo>
                    <a:pt x="5074" y="90"/>
                  </a:lnTo>
                  <a:lnTo>
                    <a:pt x="5091" y="102"/>
                  </a:lnTo>
                  <a:lnTo>
                    <a:pt x="5107" y="98"/>
                  </a:lnTo>
                  <a:lnTo>
                    <a:pt x="5128" y="86"/>
                  </a:lnTo>
                  <a:lnTo>
                    <a:pt x="5144" y="94"/>
                  </a:lnTo>
                  <a:lnTo>
                    <a:pt x="5160" y="90"/>
                  </a:lnTo>
                  <a:lnTo>
                    <a:pt x="5177" y="90"/>
                  </a:lnTo>
                  <a:lnTo>
                    <a:pt x="5193" y="94"/>
                  </a:lnTo>
                  <a:lnTo>
                    <a:pt x="5209" y="102"/>
                  </a:lnTo>
                  <a:lnTo>
                    <a:pt x="5226" y="90"/>
                  </a:lnTo>
                  <a:lnTo>
                    <a:pt x="5242" y="90"/>
                  </a:lnTo>
                  <a:lnTo>
                    <a:pt x="5258" y="82"/>
                  </a:lnTo>
                  <a:lnTo>
                    <a:pt x="5275" y="82"/>
                  </a:lnTo>
                  <a:lnTo>
                    <a:pt x="5291" y="82"/>
                  </a:lnTo>
                  <a:lnTo>
                    <a:pt x="5312" y="78"/>
                  </a:lnTo>
                  <a:lnTo>
                    <a:pt x="5328" y="86"/>
                  </a:lnTo>
                  <a:lnTo>
                    <a:pt x="5344" y="82"/>
                  </a:lnTo>
                  <a:lnTo>
                    <a:pt x="5361" y="90"/>
                  </a:lnTo>
                  <a:lnTo>
                    <a:pt x="5377" y="70"/>
                  </a:lnTo>
                  <a:lnTo>
                    <a:pt x="5394" y="90"/>
                  </a:lnTo>
                  <a:lnTo>
                    <a:pt x="5410" y="82"/>
                  </a:lnTo>
                  <a:lnTo>
                    <a:pt x="5426" y="74"/>
                  </a:lnTo>
                  <a:lnTo>
                    <a:pt x="5443" y="70"/>
                  </a:lnTo>
                  <a:lnTo>
                    <a:pt x="5459" y="78"/>
                  </a:lnTo>
                  <a:lnTo>
                    <a:pt x="5479" y="78"/>
                  </a:lnTo>
                  <a:lnTo>
                    <a:pt x="5496" y="70"/>
                  </a:lnTo>
                  <a:lnTo>
                    <a:pt x="5512" y="70"/>
                  </a:lnTo>
                  <a:lnTo>
                    <a:pt x="5529" y="66"/>
                  </a:lnTo>
                  <a:lnTo>
                    <a:pt x="5545" y="78"/>
                  </a:lnTo>
                  <a:lnTo>
                    <a:pt x="5561" y="70"/>
                  </a:lnTo>
                  <a:lnTo>
                    <a:pt x="5578" y="78"/>
                  </a:lnTo>
                  <a:lnTo>
                    <a:pt x="5594" y="78"/>
                  </a:lnTo>
                  <a:lnTo>
                    <a:pt x="5610" y="74"/>
                  </a:lnTo>
                  <a:lnTo>
                    <a:pt x="5627" y="74"/>
                  </a:lnTo>
                  <a:lnTo>
                    <a:pt x="5643" y="74"/>
                  </a:lnTo>
                  <a:lnTo>
                    <a:pt x="5664" y="70"/>
                  </a:lnTo>
                  <a:lnTo>
                    <a:pt x="5680" y="74"/>
                  </a:lnTo>
                  <a:lnTo>
                    <a:pt x="5696" y="74"/>
                  </a:lnTo>
                  <a:lnTo>
                    <a:pt x="5713" y="78"/>
                  </a:lnTo>
                  <a:lnTo>
                    <a:pt x="5729" y="86"/>
                  </a:lnTo>
                  <a:lnTo>
                    <a:pt x="5745" y="74"/>
                  </a:lnTo>
                  <a:lnTo>
                    <a:pt x="5762" y="86"/>
                  </a:lnTo>
                  <a:lnTo>
                    <a:pt x="5778" y="70"/>
                  </a:lnTo>
                  <a:lnTo>
                    <a:pt x="5795" y="82"/>
                  </a:lnTo>
                  <a:lnTo>
                    <a:pt x="5811" y="70"/>
                  </a:lnTo>
                  <a:lnTo>
                    <a:pt x="5827" y="70"/>
                  </a:lnTo>
                  <a:lnTo>
                    <a:pt x="5848" y="78"/>
                  </a:lnTo>
                  <a:lnTo>
                    <a:pt x="5864" y="74"/>
                  </a:lnTo>
                  <a:lnTo>
                    <a:pt x="5880" y="78"/>
                  </a:lnTo>
                  <a:lnTo>
                    <a:pt x="5897" y="82"/>
                  </a:lnTo>
                  <a:lnTo>
                    <a:pt x="5913" y="90"/>
                  </a:lnTo>
                  <a:lnTo>
                    <a:pt x="5930" y="86"/>
                  </a:lnTo>
                  <a:lnTo>
                    <a:pt x="5946" y="107"/>
                  </a:lnTo>
                  <a:lnTo>
                    <a:pt x="5962" y="70"/>
                  </a:lnTo>
                  <a:lnTo>
                    <a:pt x="5979" y="70"/>
                  </a:lnTo>
                  <a:lnTo>
                    <a:pt x="5995" y="41"/>
                  </a:lnTo>
                  <a:lnTo>
                    <a:pt x="6016" y="49"/>
                  </a:lnTo>
                  <a:lnTo>
                    <a:pt x="6032" y="49"/>
                  </a:lnTo>
                  <a:lnTo>
                    <a:pt x="6048" y="53"/>
                  </a:lnTo>
                  <a:lnTo>
                    <a:pt x="6065" y="41"/>
                  </a:lnTo>
                  <a:lnTo>
                    <a:pt x="6081" y="45"/>
                  </a:lnTo>
                  <a:lnTo>
                    <a:pt x="6097" y="45"/>
                  </a:lnTo>
                  <a:lnTo>
                    <a:pt x="6114" y="49"/>
                  </a:lnTo>
                  <a:lnTo>
                    <a:pt x="6130" y="45"/>
                  </a:lnTo>
                  <a:lnTo>
                    <a:pt x="6146" y="45"/>
                  </a:lnTo>
                  <a:lnTo>
                    <a:pt x="6163" y="41"/>
                  </a:lnTo>
                  <a:lnTo>
                    <a:pt x="6179" y="33"/>
                  </a:lnTo>
                  <a:lnTo>
                    <a:pt x="6200" y="37"/>
                  </a:lnTo>
                  <a:lnTo>
                    <a:pt x="6216" y="33"/>
                  </a:lnTo>
                  <a:lnTo>
                    <a:pt x="6232" y="33"/>
                  </a:lnTo>
                  <a:lnTo>
                    <a:pt x="6249" y="25"/>
                  </a:lnTo>
                  <a:lnTo>
                    <a:pt x="6265" y="41"/>
                  </a:lnTo>
                  <a:lnTo>
                    <a:pt x="6281" y="29"/>
                  </a:lnTo>
                </a:path>
              </a:pathLst>
            </a:custGeom>
            <a:noFill/>
            <a:ln w="5080">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73" name="Freeform 20">
              <a:extLst>
                <a:ext uri="{FF2B5EF4-FFF2-40B4-BE49-F238E27FC236}">
                  <a16:creationId xmlns:a16="http://schemas.microsoft.com/office/drawing/2014/main" id="{A2EBE23F-4FBD-4A0B-8672-9BED06C4906D}"/>
                </a:ext>
              </a:extLst>
            </p:cNvPr>
            <p:cNvSpPr>
              <a:spLocks/>
            </p:cNvSpPr>
            <p:nvPr/>
          </p:nvSpPr>
          <p:spPr bwMode="auto">
            <a:xfrm>
              <a:off x="1233" y="2233"/>
              <a:ext cx="3815" cy="1451"/>
            </a:xfrm>
            <a:custGeom>
              <a:avLst/>
              <a:gdLst>
                <a:gd name="T0" fmla="*/ 1 w 6281"/>
                <a:gd name="T1" fmla="*/ 3 h 1706"/>
                <a:gd name="T2" fmla="*/ 1 w 6281"/>
                <a:gd name="T3" fmla="*/ 0 h 1706"/>
                <a:gd name="T4" fmla="*/ 1 w 6281"/>
                <a:gd name="T5" fmla="*/ 3 h 1706"/>
                <a:gd name="T6" fmla="*/ 1 w 6281"/>
                <a:gd name="T7" fmla="*/ 3 h 1706"/>
                <a:gd name="T8" fmla="*/ 1 w 6281"/>
                <a:gd name="T9" fmla="*/ 122 h 1706"/>
                <a:gd name="T10" fmla="*/ 1 w 6281"/>
                <a:gd name="T11" fmla="*/ 31 h 1706"/>
                <a:gd name="T12" fmla="*/ 1 w 6281"/>
                <a:gd name="T13" fmla="*/ 15 h 1706"/>
                <a:gd name="T14" fmla="*/ 1 w 6281"/>
                <a:gd name="T15" fmla="*/ 13 h 1706"/>
                <a:gd name="T16" fmla="*/ 1 w 6281"/>
                <a:gd name="T17" fmla="*/ 11 h 1706"/>
                <a:gd name="T18" fmla="*/ 1 w 6281"/>
                <a:gd name="T19" fmla="*/ 13 h 1706"/>
                <a:gd name="T20" fmla="*/ 1 w 6281"/>
                <a:gd name="T21" fmla="*/ 16 h 1706"/>
                <a:gd name="T22" fmla="*/ 2 w 6281"/>
                <a:gd name="T23" fmla="*/ 14 h 1706"/>
                <a:gd name="T24" fmla="*/ 2 w 6281"/>
                <a:gd name="T25" fmla="*/ 12 h 1706"/>
                <a:gd name="T26" fmla="*/ 2 w 6281"/>
                <a:gd name="T27" fmla="*/ 14 h 1706"/>
                <a:gd name="T28" fmla="*/ 2 w 6281"/>
                <a:gd name="T29" fmla="*/ 13 h 1706"/>
                <a:gd name="T30" fmla="*/ 2 w 6281"/>
                <a:gd name="T31" fmla="*/ 12 h 1706"/>
                <a:gd name="T32" fmla="*/ 2 w 6281"/>
                <a:gd name="T33" fmla="*/ 12 h 1706"/>
                <a:gd name="T34" fmla="*/ 2 w 6281"/>
                <a:gd name="T35" fmla="*/ 13 h 1706"/>
                <a:gd name="T36" fmla="*/ 3 w 6281"/>
                <a:gd name="T37" fmla="*/ 12 h 1706"/>
                <a:gd name="T38" fmla="*/ 3 w 6281"/>
                <a:gd name="T39" fmla="*/ 12 h 1706"/>
                <a:gd name="T40" fmla="*/ 3 w 6281"/>
                <a:gd name="T41" fmla="*/ 10 h 1706"/>
                <a:gd name="T42" fmla="*/ 3 w 6281"/>
                <a:gd name="T43" fmla="*/ 12 h 1706"/>
                <a:gd name="T44" fmla="*/ 4 w 6281"/>
                <a:gd name="T45" fmla="*/ 12 h 1706"/>
                <a:gd name="T46" fmla="*/ 4 w 6281"/>
                <a:gd name="T47" fmla="*/ 10 h 1706"/>
                <a:gd name="T48" fmla="*/ 4 w 6281"/>
                <a:gd name="T49" fmla="*/ 14 h 1706"/>
                <a:gd name="T50" fmla="*/ 4 w 6281"/>
                <a:gd name="T51" fmla="*/ 12 h 1706"/>
                <a:gd name="T52" fmla="*/ 4 w 6281"/>
                <a:gd name="T53" fmla="*/ 9 h 1706"/>
                <a:gd name="T54" fmla="*/ 4 w 6281"/>
                <a:gd name="T55" fmla="*/ 8 h 1706"/>
                <a:gd name="T56" fmla="*/ 4 w 6281"/>
                <a:gd name="T57" fmla="*/ 7 h 1706"/>
                <a:gd name="T58" fmla="*/ 5 w 6281"/>
                <a:gd name="T59" fmla="*/ 6 h 1706"/>
                <a:gd name="T60" fmla="*/ 5 w 6281"/>
                <a:gd name="T61" fmla="*/ 7 h 1706"/>
                <a:gd name="T62" fmla="*/ 5 w 6281"/>
                <a:gd name="T63" fmla="*/ 3 h 1706"/>
                <a:gd name="T64" fmla="*/ 5 w 6281"/>
                <a:gd name="T65" fmla="*/ 3 h 1706"/>
                <a:gd name="T66" fmla="*/ 5 w 6281"/>
                <a:gd name="T67" fmla="*/ 3 h 1706"/>
                <a:gd name="T68" fmla="*/ 5 w 6281"/>
                <a:gd name="T69" fmla="*/ 3 h 1706"/>
                <a:gd name="T70" fmla="*/ 5 w 6281"/>
                <a:gd name="T71" fmla="*/ 3 h 1706"/>
                <a:gd name="T72" fmla="*/ 6 w 6281"/>
                <a:gd name="T73" fmla="*/ 3 h 1706"/>
                <a:gd name="T74" fmla="*/ 6 w 6281"/>
                <a:gd name="T75" fmla="*/ 3 h 1706"/>
                <a:gd name="T76" fmla="*/ 6 w 6281"/>
                <a:gd name="T77" fmla="*/ 3 h 1706"/>
                <a:gd name="T78" fmla="*/ 6 w 6281"/>
                <a:gd name="T79" fmla="*/ 122 h 1706"/>
                <a:gd name="T80" fmla="*/ 7 w 6281"/>
                <a:gd name="T81" fmla="*/ 29 h 1706"/>
                <a:gd name="T82" fmla="*/ 7 w 6281"/>
                <a:gd name="T83" fmla="*/ 12 h 1706"/>
                <a:gd name="T84" fmla="*/ 7 w 6281"/>
                <a:gd name="T85" fmla="*/ 9 h 1706"/>
                <a:gd name="T86" fmla="*/ 7 w 6281"/>
                <a:gd name="T87" fmla="*/ 8 h 1706"/>
                <a:gd name="T88" fmla="*/ 7 w 6281"/>
                <a:gd name="T89" fmla="*/ 7 h 1706"/>
                <a:gd name="T90" fmla="*/ 7 w 6281"/>
                <a:gd name="T91" fmla="*/ 9 h 1706"/>
                <a:gd name="T92" fmla="*/ 7 w 6281"/>
                <a:gd name="T93" fmla="*/ 10 h 1706"/>
                <a:gd name="T94" fmla="*/ 7 w 6281"/>
                <a:gd name="T95" fmla="*/ 9 h 1706"/>
                <a:gd name="T96" fmla="*/ 7 w 6281"/>
                <a:gd name="T97" fmla="*/ 9 h 1706"/>
                <a:gd name="T98" fmla="*/ 8 w 6281"/>
                <a:gd name="T99" fmla="*/ 7 h 1706"/>
                <a:gd name="T100" fmla="*/ 8 w 6281"/>
                <a:gd name="T101" fmla="*/ 8 h 1706"/>
                <a:gd name="T102" fmla="*/ 8 w 6281"/>
                <a:gd name="T103" fmla="*/ 10 h 1706"/>
                <a:gd name="T104" fmla="*/ 8 w 6281"/>
                <a:gd name="T105" fmla="*/ 8 h 1706"/>
                <a:gd name="T106" fmla="*/ 8 w 6281"/>
                <a:gd name="T107" fmla="*/ 10 h 1706"/>
                <a:gd name="T108" fmla="*/ 9 w 6281"/>
                <a:gd name="T109" fmla="*/ 8 h 1706"/>
                <a:gd name="T110" fmla="*/ 9 w 6281"/>
                <a:gd name="T111" fmla="*/ 9 h 1706"/>
                <a:gd name="T112" fmla="*/ 9 w 6281"/>
                <a:gd name="T113" fmla="*/ 8 h 1706"/>
                <a:gd name="T114" fmla="*/ 9 w 6281"/>
                <a:gd name="T115" fmla="*/ 9 h 1706"/>
                <a:gd name="T116" fmla="*/ 9 w 6281"/>
                <a:gd name="T117" fmla="*/ 10 h 1706"/>
                <a:gd name="T118" fmla="*/ 9 w 6281"/>
                <a:gd name="T119" fmla="*/ 10 h 1706"/>
                <a:gd name="T120" fmla="*/ 10 w 6281"/>
                <a:gd name="T121" fmla="*/ 6 h 1706"/>
                <a:gd name="T122" fmla="*/ 10 w 6281"/>
                <a:gd name="T123" fmla="*/ 6 h 17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1"/>
                <a:gd name="T187" fmla="*/ 0 h 1706"/>
                <a:gd name="T188" fmla="*/ 6281 w 6281"/>
                <a:gd name="T189" fmla="*/ 1706 h 17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1" h="1706">
                  <a:moveTo>
                    <a:pt x="0" y="0"/>
                  </a:moveTo>
                  <a:lnTo>
                    <a:pt x="17" y="4"/>
                  </a:lnTo>
                  <a:lnTo>
                    <a:pt x="33" y="8"/>
                  </a:lnTo>
                  <a:lnTo>
                    <a:pt x="49" y="0"/>
                  </a:lnTo>
                  <a:lnTo>
                    <a:pt x="66" y="12"/>
                  </a:lnTo>
                  <a:lnTo>
                    <a:pt x="82" y="12"/>
                  </a:lnTo>
                  <a:lnTo>
                    <a:pt x="103" y="4"/>
                  </a:lnTo>
                  <a:lnTo>
                    <a:pt x="119" y="8"/>
                  </a:lnTo>
                  <a:lnTo>
                    <a:pt x="135" y="12"/>
                  </a:lnTo>
                  <a:lnTo>
                    <a:pt x="152" y="8"/>
                  </a:lnTo>
                  <a:lnTo>
                    <a:pt x="168" y="12"/>
                  </a:lnTo>
                  <a:lnTo>
                    <a:pt x="184" y="0"/>
                  </a:lnTo>
                  <a:lnTo>
                    <a:pt x="201" y="4"/>
                  </a:lnTo>
                  <a:lnTo>
                    <a:pt x="217" y="25"/>
                  </a:lnTo>
                  <a:lnTo>
                    <a:pt x="234" y="12"/>
                  </a:lnTo>
                  <a:lnTo>
                    <a:pt x="250" y="29"/>
                  </a:lnTo>
                  <a:lnTo>
                    <a:pt x="266" y="8"/>
                  </a:lnTo>
                  <a:lnTo>
                    <a:pt x="287" y="4"/>
                  </a:lnTo>
                  <a:lnTo>
                    <a:pt x="303" y="12"/>
                  </a:lnTo>
                  <a:lnTo>
                    <a:pt x="319" y="25"/>
                  </a:lnTo>
                  <a:lnTo>
                    <a:pt x="336" y="20"/>
                  </a:lnTo>
                  <a:lnTo>
                    <a:pt x="352" y="25"/>
                  </a:lnTo>
                  <a:lnTo>
                    <a:pt x="369" y="16"/>
                  </a:lnTo>
                  <a:lnTo>
                    <a:pt x="385" y="16"/>
                  </a:lnTo>
                  <a:lnTo>
                    <a:pt x="401" y="16"/>
                  </a:lnTo>
                  <a:lnTo>
                    <a:pt x="418" y="20"/>
                  </a:lnTo>
                  <a:lnTo>
                    <a:pt x="434" y="1244"/>
                  </a:lnTo>
                  <a:lnTo>
                    <a:pt x="454" y="1706"/>
                  </a:lnTo>
                  <a:lnTo>
                    <a:pt x="471" y="1346"/>
                  </a:lnTo>
                  <a:lnTo>
                    <a:pt x="487" y="1007"/>
                  </a:lnTo>
                  <a:lnTo>
                    <a:pt x="504" y="778"/>
                  </a:lnTo>
                  <a:lnTo>
                    <a:pt x="520" y="597"/>
                  </a:lnTo>
                  <a:lnTo>
                    <a:pt x="536" y="483"/>
                  </a:lnTo>
                  <a:lnTo>
                    <a:pt x="553" y="381"/>
                  </a:lnTo>
                  <a:lnTo>
                    <a:pt x="569" y="323"/>
                  </a:lnTo>
                  <a:lnTo>
                    <a:pt x="585" y="258"/>
                  </a:lnTo>
                  <a:lnTo>
                    <a:pt x="602" y="213"/>
                  </a:lnTo>
                  <a:lnTo>
                    <a:pt x="618" y="184"/>
                  </a:lnTo>
                  <a:lnTo>
                    <a:pt x="639" y="156"/>
                  </a:lnTo>
                  <a:lnTo>
                    <a:pt x="655" y="143"/>
                  </a:lnTo>
                  <a:lnTo>
                    <a:pt x="671" y="131"/>
                  </a:lnTo>
                  <a:lnTo>
                    <a:pt x="688" y="123"/>
                  </a:lnTo>
                  <a:lnTo>
                    <a:pt x="704" y="119"/>
                  </a:lnTo>
                  <a:lnTo>
                    <a:pt x="720" y="119"/>
                  </a:lnTo>
                  <a:lnTo>
                    <a:pt x="737" y="106"/>
                  </a:lnTo>
                  <a:lnTo>
                    <a:pt x="753" y="106"/>
                  </a:lnTo>
                  <a:lnTo>
                    <a:pt x="770" y="98"/>
                  </a:lnTo>
                  <a:lnTo>
                    <a:pt x="786" y="106"/>
                  </a:lnTo>
                  <a:lnTo>
                    <a:pt x="802" y="106"/>
                  </a:lnTo>
                  <a:lnTo>
                    <a:pt x="823" y="98"/>
                  </a:lnTo>
                  <a:lnTo>
                    <a:pt x="839" y="98"/>
                  </a:lnTo>
                  <a:lnTo>
                    <a:pt x="856" y="98"/>
                  </a:lnTo>
                  <a:lnTo>
                    <a:pt x="872" y="90"/>
                  </a:lnTo>
                  <a:lnTo>
                    <a:pt x="888" y="90"/>
                  </a:lnTo>
                  <a:lnTo>
                    <a:pt x="905" y="90"/>
                  </a:lnTo>
                  <a:lnTo>
                    <a:pt x="921" y="86"/>
                  </a:lnTo>
                  <a:lnTo>
                    <a:pt x="937" y="98"/>
                  </a:lnTo>
                  <a:lnTo>
                    <a:pt x="954" y="94"/>
                  </a:lnTo>
                  <a:lnTo>
                    <a:pt x="970" y="82"/>
                  </a:lnTo>
                  <a:lnTo>
                    <a:pt x="991" y="106"/>
                  </a:lnTo>
                  <a:lnTo>
                    <a:pt x="1007" y="143"/>
                  </a:lnTo>
                  <a:lnTo>
                    <a:pt x="1023" y="135"/>
                  </a:lnTo>
                  <a:lnTo>
                    <a:pt x="1040" y="127"/>
                  </a:lnTo>
                  <a:lnTo>
                    <a:pt x="1056" y="131"/>
                  </a:lnTo>
                  <a:lnTo>
                    <a:pt x="1072" y="127"/>
                  </a:lnTo>
                  <a:lnTo>
                    <a:pt x="1089" y="131"/>
                  </a:lnTo>
                  <a:lnTo>
                    <a:pt x="1105" y="119"/>
                  </a:lnTo>
                  <a:lnTo>
                    <a:pt x="1121" y="139"/>
                  </a:lnTo>
                  <a:lnTo>
                    <a:pt x="1138" y="127"/>
                  </a:lnTo>
                  <a:lnTo>
                    <a:pt x="1154" y="127"/>
                  </a:lnTo>
                  <a:lnTo>
                    <a:pt x="1175" y="111"/>
                  </a:lnTo>
                  <a:lnTo>
                    <a:pt x="1191" y="115"/>
                  </a:lnTo>
                  <a:lnTo>
                    <a:pt x="1207" y="115"/>
                  </a:lnTo>
                  <a:lnTo>
                    <a:pt x="1224" y="111"/>
                  </a:lnTo>
                  <a:lnTo>
                    <a:pt x="1240" y="106"/>
                  </a:lnTo>
                  <a:lnTo>
                    <a:pt x="1257" y="98"/>
                  </a:lnTo>
                  <a:lnTo>
                    <a:pt x="1273" y="111"/>
                  </a:lnTo>
                  <a:lnTo>
                    <a:pt x="1289" y="102"/>
                  </a:lnTo>
                  <a:lnTo>
                    <a:pt x="1306" y="115"/>
                  </a:lnTo>
                  <a:lnTo>
                    <a:pt x="1322" y="111"/>
                  </a:lnTo>
                  <a:lnTo>
                    <a:pt x="1338" y="123"/>
                  </a:lnTo>
                  <a:lnTo>
                    <a:pt x="1359" y="115"/>
                  </a:lnTo>
                  <a:lnTo>
                    <a:pt x="1375" y="115"/>
                  </a:lnTo>
                  <a:lnTo>
                    <a:pt x="1392" y="115"/>
                  </a:lnTo>
                  <a:lnTo>
                    <a:pt x="1408" y="106"/>
                  </a:lnTo>
                  <a:lnTo>
                    <a:pt x="1424" y="106"/>
                  </a:lnTo>
                  <a:lnTo>
                    <a:pt x="1441" y="98"/>
                  </a:lnTo>
                  <a:lnTo>
                    <a:pt x="1457" y="98"/>
                  </a:lnTo>
                  <a:lnTo>
                    <a:pt x="1473" y="106"/>
                  </a:lnTo>
                  <a:lnTo>
                    <a:pt x="1490" y="106"/>
                  </a:lnTo>
                  <a:lnTo>
                    <a:pt x="1506" y="106"/>
                  </a:lnTo>
                  <a:lnTo>
                    <a:pt x="1523" y="106"/>
                  </a:lnTo>
                  <a:lnTo>
                    <a:pt x="1543" y="98"/>
                  </a:lnTo>
                  <a:lnTo>
                    <a:pt x="1559" y="98"/>
                  </a:lnTo>
                  <a:lnTo>
                    <a:pt x="1576" y="82"/>
                  </a:lnTo>
                  <a:lnTo>
                    <a:pt x="1592" y="102"/>
                  </a:lnTo>
                  <a:lnTo>
                    <a:pt x="1608" y="94"/>
                  </a:lnTo>
                  <a:lnTo>
                    <a:pt x="1625" y="98"/>
                  </a:lnTo>
                  <a:lnTo>
                    <a:pt x="1641" y="106"/>
                  </a:lnTo>
                  <a:lnTo>
                    <a:pt x="1658" y="106"/>
                  </a:lnTo>
                  <a:lnTo>
                    <a:pt x="1674" y="111"/>
                  </a:lnTo>
                  <a:lnTo>
                    <a:pt x="1690" y="102"/>
                  </a:lnTo>
                  <a:lnTo>
                    <a:pt x="1711" y="106"/>
                  </a:lnTo>
                  <a:lnTo>
                    <a:pt x="1727" y="98"/>
                  </a:lnTo>
                  <a:lnTo>
                    <a:pt x="1743" y="106"/>
                  </a:lnTo>
                  <a:lnTo>
                    <a:pt x="1760" y="102"/>
                  </a:lnTo>
                  <a:lnTo>
                    <a:pt x="1776" y="106"/>
                  </a:lnTo>
                  <a:lnTo>
                    <a:pt x="1793" y="106"/>
                  </a:lnTo>
                  <a:lnTo>
                    <a:pt x="1809" y="106"/>
                  </a:lnTo>
                  <a:lnTo>
                    <a:pt x="1825" y="98"/>
                  </a:lnTo>
                  <a:lnTo>
                    <a:pt x="1842" y="106"/>
                  </a:lnTo>
                  <a:lnTo>
                    <a:pt x="1858" y="106"/>
                  </a:lnTo>
                  <a:lnTo>
                    <a:pt x="1874" y="106"/>
                  </a:lnTo>
                  <a:lnTo>
                    <a:pt x="1895" y="102"/>
                  </a:lnTo>
                  <a:lnTo>
                    <a:pt x="1911" y="98"/>
                  </a:lnTo>
                  <a:lnTo>
                    <a:pt x="1928" y="106"/>
                  </a:lnTo>
                  <a:lnTo>
                    <a:pt x="1944" y="90"/>
                  </a:lnTo>
                  <a:lnTo>
                    <a:pt x="1960" y="98"/>
                  </a:lnTo>
                  <a:lnTo>
                    <a:pt x="1977" y="90"/>
                  </a:lnTo>
                  <a:lnTo>
                    <a:pt x="1993" y="102"/>
                  </a:lnTo>
                  <a:lnTo>
                    <a:pt x="2009" y="94"/>
                  </a:lnTo>
                  <a:lnTo>
                    <a:pt x="2026" y="90"/>
                  </a:lnTo>
                  <a:lnTo>
                    <a:pt x="2042" y="90"/>
                  </a:lnTo>
                  <a:lnTo>
                    <a:pt x="2059" y="90"/>
                  </a:lnTo>
                  <a:lnTo>
                    <a:pt x="2079" y="94"/>
                  </a:lnTo>
                  <a:lnTo>
                    <a:pt x="2095" y="86"/>
                  </a:lnTo>
                  <a:lnTo>
                    <a:pt x="2112" y="90"/>
                  </a:lnTo>
                  <a:lnTo>
                    <a:pt x="2128" y="102"/>
                  </a:lnTo>
                  <a:lnTo>
                    <a:pt x="2144" y="102"/>
                  </a:lnTo>
                  <a:lnTo>
                    <a:pt x="2161" y="106"/>
                  </a:lnTo>
                  <a:lnTo>
                    <a:pt x="2177" y="102"/>
                  </a:lnTo>
                  <a:lnTo>
                    <a:pt x="2194" y="94"/>
                  </a:lnTo>
                  <a:lnTo>
                    <a:pt x="2210" y="98"/>
                  </a:lnTo>
                  <a:lnTo>
                    <a:pt x="2226" y="94"/>
                  </a:lnTo>
                  <a:lnTo>
                    <a:pt x="2247" y="98"/>
                  </a:lnTo>
                  <a:lnTo>
                    <a:pt x="2263" y="90"/>
                  </a:lnTo>
                  <a:lnTo>
                    <a:pt x="2280" y="94"/>
                  </a:lnTo>
                  <a:lnTo>
                    <a:pt x="2296" y="98"/>
                  </a:lnTo>
                  <a:lnTo>
                    <a:pt x="2312" y="78"/>
                  </a:lnTo>
                  <a:lnTo>
                    <a:pt x="2329" y="102"/>
                  </a:lnTo>
                  <a:lnTo>
                    <a:pt x="2345" y="90"/>
                  </a:lnTo>
                  <a:lnTo>
                    <a:pt x="2361" y="94"/>
                  </a:lnTo>
                  <a:lnTo>
                    <a:pt x="2378" y="86"/>
                  </a:lnTo>
                  <a:lnTo>
                    <a:pt x="2394" y="78"/>
                  </a:lnTo>
                  <a:lnTo>
                    <a:pt x="2410" y="78"/>
                  </a:lnTo>
                  <a:lnTo>
                    <a:pt x="2431" y="90"/>
                  </a:lnTo>
                  <a:lnTo>
                    <a:pt x="2447" y="102"/>
                  </a:lnTo>
                  <a:lnTo>
                    <a:pt x="2464" y="98"/>
                  </a:lnTo>
                  <a:lnTo>
                    <a:pt x="2480" y="106"/>
                  </a:lnTo>
                  <a:lnTo>
                    <a:pt x="2496" y="111"/>
                  </a:lnTo>
                  <a:lnTo>
                    <a:pt x="2513" y="127"/>
                  </a:lnTo>
                  <a:lnTo>
                    <a:pt x="2529" y="106"/>
                  </a:lnTo>
                  <a:lnTo>
                    <a:pt x="2545" y="111"/>
                  </a:lnTo>
                  <a:lnTo>
                    <a:pt x="2562" y="106"/>
                  </a:lnTo>
                  <a:lnTo>
                    <a:pt x="2578" y="102"/>
                  </a:lnTo>
                  <a:lnTo>
                    <a:pt x="2595" y="94"/>
                  </a:lnTo>
                  <a:lnTo>
                    <a:pt x="2615" y="98"/>
                  </a:lnTo>
                  <a:lnTo>
                    <a:pt x="2631" y="94"/>
                  </a:lnTo>
                  <a:lnTo>
                    <a:pt x="2648" y="94"/>
                  </a:lnTo>
                  <a:lnTo>
                    <a:pt x="2664" y="78"/>
                  </a:lnTo>
                  <a:lnTo>
                    <a:pt x="2681" y="78"/>
                  </a:lnTo>
                  <a:lnTo>
                    <a:pt x="2697" y="74"/>
                  </a:lnTo>
                  <a:lnTo>
                    <a:pt x="2713" y="74"/>
                  </a:lnTo>
                  <a:lnTo>
                    <a:pt x="2730" y="70"/>
                  </a:lnTo>
                  <a:lnTo>
                    <a:pt x="2746" y="70"/>
                  </a:lnTo>
                  <a:lnTo>
                    <a:pt x="2762" y="70"/>
                  </a:lnTo>
                  <a:lnTo>
                    <a:pt x="2779" y="61"/>
                  </a:lnTo>
                  <a:lnTo>
                    <a:pt x="2799" y="61"/>
                  </a:lnTo>
                  <a:lnTo>
                    <a:pt x="2816" y="61"/>
                  </a:lnTo>
                  <a:lnTo>
                    <a:pt x="2832" y="57"/>
                  </a:lnTo>
                  <a:lnTo>
                    <a:pt x="2848" y="61"/>
                  </a:lnTo>
                  <a:lnTo>
                    <a:pt x="2865" y="45"/>
                  </a:lnTo>
                  <a:lnTo>
                    <a:pt x="2881" y="53"/>
                  </a:lnTo>
                  <a:lnTo>
                    <a:pt x="2897" y="49"/>
                  </a:lnTo>
                  <a:lnTo>
                    <a:pt x="2914" y="57"/>
                  </a:lnTo>
                  <a:lnTo>
                    <a:pt x="2930" y="53"/>
                  </a:lnTo>
                  <a:lnTo>
                    <a:pt x="2947" y="49"/>
                  </a:lnTo>
                  <a:lnTo>
                    <a:pt x="2967" y="53"/>
                  </a:lnTo>
                  <a:lnTo>
                    <a:pt x="2983" y="45"/>
                  </a:lnTo>
                  <a:lnTo>
                    <a:pt x="3000" y="45"/>
                  </a:lnTo>
                  <a:lnTo>
                    <a:pt x="3016" y="45"/>
                  </a:lnTo>
                  <a:lnTo>
                    <a:pt x="3032" y="45"/>
                  </a:lnTo>
                  <a:lnTo>
                    <a:pt x="3049" y="37"/>
                  </a:lnTo>
                  <a:lnTo>
                    <a:pt x="3065" y="49"/>
                  </a:lnTo>
                  <a:lnTo>
                    <a:pt x="3082" y="45"/>
                  </a:lnTo>
                  <a:lnTo>
                    <a:pt x="3098" y="53"/>
                  </a:lnTo>
                  <a:lnTo>
                    <a:pt x="3114" y="37"/>
                  </a:lnTo>
                  <a:lnTo>
                    <a:pt x="3131" y="37"/>
                  </a:lnTo>
                  <a:lnTo>
                    <a:pt x="3151" y="37"/>
                  </a:lnTo>
                  <a:lnTo>
                    <a:pt x="3167" y="33"/>
                  </a:lnTo>
                  <a:lnTo>
                    <a:pt x="3184" y="33"/>
                  </a:lnTo>
                  <a:lnTo>
                    <a:pt x="3200" y="29"/>
                  </a:lnTo>
                  <a:lnTo>
                    <a:pt x="3217" y="33"/>
                  </a:lnTo>
                  <a:lnTo>
                    <a:pt x="3233" y="33"/>
                  </a:lnTo>
                  <a:lnTo>
                    <a:pt x="3249" y="37"/>
                  </a:lnTo>
                  <a:lnTo>
                    <a:pt x="3266" y="33"/>
                  </a:lnTo>
                  <a:lnTo>
                    <a:pt x="3282" y="41"/>
                  </a:lnTo>
                  <a:lnTo>
                    <a:pt x="3298" y="25"/>
                  </a:lnTo>
                  <a:lnTo>
                    <a:pt x="3315" y="33"/>
                  </a:lnTo>
                  <a:lnTo>
                    <a:pt x="3335" y="8"/>
                  </a:lnTo>
                  <a:lnTo>
                    <a:pt x="3352" y="20"/>
                  </a:lnTo>
                  <a:lnTo>
                    <a:pt x="3368" y="20"/>
                  </a:lnTo>
                  <a:lnTo>
                    <a:pt x="3384" y="16"/>
                  </a:lnTo>
                  <a:lnTo>
                    <a:pt x="3401" y="20"/>
                  </a:lnTo>
                  <a:lnTo>
                    <a:pt x="3417" y="25"/>
                  </a:lnTo>
                  <a:lnTo>
                    <a:pt x="3433" y="29"/>
                  </a:lnTo>
                  <a:lnTo>
                    <a:pt x="3450" y="33"/>
                  </a:lnTo>
                  <a:lnTo>
                    <a:pt x="3466" y="33"/>
                  </a:lnTo>
                  <a:lnTo>
                    <a:pt x="3483" y="25"/>
                  </a:lnTo>
                  <a:lnTo>
                    <a:pt x="3503" y="16"/>
                  </a:lnTo>
                  <a:lnTo>
                    <a:pt x="3519" y="29"/>
                  </a:lnTo>
                  <a:lnTo>
                    <a:pt x="3536" y="20"/>
                  </a:lnTo>
                  <a:lnTo>
                    <a:pt x="3552" y="20"/>
                  </a:lnTo>
                  <a:lnTo>
                    <a:pt x="3568" y="25"/>
                  </a:lnTo>
                  <a:lnTo>
                    <a:pt x="3585" y="25"/>
                  </a:lnTo>
                  <a:lnTo>
                    <a:pt x="3601" y="16"/>
                  </a:lnTo>
                  <a:lnTo>
                    <a:pt x="3618" y="25"/>
                  </a:lnTo>
                  <a:lnTo>
                    <a:pt x="3634" y="20"/>
                  </a:lnTo>
                  <a:lnTo>
                    <a:pt x="3650" y="25"/>
                  </a:lnTo>
                  <a:lnTo>
                    <a:pt x="3667" y="12"/>
                  </a:lnTo>
                  <a:lnTo>
                    <a:pt x="3687" y="12"/>
                  </a:lnTo>
                  <a:lnTo>
                    <a:pt x="3704" y="12"/>
                  </a:lnTo>
                  <a:lnTo>
                    <a:pt x="3720" y="12"/>
                  </a:lnTo>
                  <a:lnTo>
                    <a:pt x="3736" y="25"/>
                  </a:lnTo>
                  <a:lnTo>
                    <a:pt x="3753" y="16"/>
                  </a:lnTo>
                  <a:lnTo>
                    <a:pt x="3769" y="12"/>
                  </a:lnTo>
                  <a:lnTo>
                    <a:pt x="3785" y="20"/>
                  </a:lnTo>
                  <a:lnTo>
                    <a:pt x="3802" y="16"/>
                  </a:lnTo>
                  <a:lnTo>
                    <a:pt x="3818" y="16"/>
                  </a:lnTo>
                  <a:lnTo>
                    <a:pt x="3834" y="16"/>
                  </a:lnTo>
                  <a:lnTo>
                    <a:pt x="3851" y="16"/>
                  </a:lnTo>
                  <a:lnTo>
                    <a:pt x="3871" y="12"/>
                  </a:lnTo>
                  <a:lnTo>
                    <a:pt x="3888" y="8"/>
                  </a:lnTo>
                  <a:lnTo>
                    <a:pt x="3904" y="29"/>
                  </a:lnTo>
                  <a:lnTo>
                    <a:pt x="3920" y="8"/>
                  </a:lnTo>
                  <a:lnTo>
                    <a:pt x="3937" y="25"/>
                  </a:lnTo>
                  <a:lnTo>
                    <a:pt x="3953" y="1076"/>
                  </a:lnTo>
                  <a:lnTo>
                    <a:pt x="3970" y="1702"/>
                  </a:lnTo>
                  <a:lnTo>
                    <a:pt x="3986" y="1342"/>
                  </a:lnTo>
                  <a:lnTo>
                    <a:pt x="4002" y="1007"/>
                  </a:lnTo>
                  <a:lnTo>
                    <a:pt x="4019" y="769"/>
                  </a:lnTo>
                  <a:lnTo>
                    <a:pt x="4035" y="593"/>
                  </a:lnTo>
                  <a:lnTo>
                    <a:pt x="4055" y="475"/>
                  </a:lnTo>
                  <a:lnTo>
                    <a:pt x="4072" y="372"/>
                  </a:lnTo>
                  <a:lnTo>
                    <a:pt x="4088" y="303"/>
                  </a:lnTo>
                  <a:lnTo>
                    <a:pt x="4105" y="241"/>
                  </a:lnTo>
                  <a:lnTo>
                    <a:pt x="4121" y="217"/>
                  </a:lnTo>
                  <a:lnTo>
                    <a:pt x="4137" y="176"/>
                  </a:lnTo>
                  <a:lnTo>
                    <a:pt x="4154" y="160"/>
                  </a:lnTo>
                  <a:lnTo>
                    <a:pt x="4170" y="127"/>
                  </a:lnTo>
                  <a:lnTo>
                    <a:pt x="4186" y="111"/>
                  </a:lnTo>
                  <a:lnTo>
                    <a:pt x="4203" y="94"/>
                  </a:lnTo>
                  <a:lnTo>
                    <a:pt x="4223" y="82"/>
                  </a:lnTo>
                  <a:lnTo>
                    <a:pt x="4240" y="82"/>
                  </a:lnTo>
                  <a:lnTo>
                    <a:pt x="4256" y="90"/>
                  </a:lnTo>
                  <a:lnTo>
                    <a:pt x="4272" y="66"/>
                  </a:lnTo>
                  <a:lnTo>
                    <a:pt x="4289" y="74"/>
                  </a:lnTo>
                  <a:lnTo>
                    <a:pt x="4305" y="74"/>
                  </a:lnTo>
                  <a:lnTo>
                    <a:pt x="4321" y="53"/>
                  </a:lnTo>
                  <a:lnTo>
                    <a:pt x="4338" y="61"/>
                  </a:lnTo>
                  <a:lnTo>
                    <a:pt x="4354" y="57"/>
                  </a:lnTo>
                  <a:lnTo>
                    <a:pt x="4371" y="49"/>
                  </a:lnTo>
                  <a:lnTo>
                    <a:pt x="4387" y="57"/>
                  </a:lnTo>
                  <a:lnTo>
                    <a:pt x="4407" y="57"/>
                  </a:lnTo>
                  <a:lnTo>
                    <a:pt x="4424" y="70"/>
                  </a:lnTo>
                  <a:lnTo>
                    <a:pt x="4440" y="61"/>
                  </a:lnTo>
                  <a:lnTo>
                    <a:pt x="4456" y="61"/>
                  </a:lnTo>
                  <a:lnTo>
                    <a:pt x="4473" y="61"/>
                  </a:lnTo>
                  <a:lnTo>
                    <a:pt x="4489" y="61"/>
                  </a:lnTo>
                  <a:lnTo>
                    <a:pt x="4506" y="49"/>
                  </a:lnTo>
                  <a:lnTo>
                    <a:pt x="4522" y="70"/>
                  </a:lnTo>
                  <a:lnTo>
                    <a:pt x="4538" y="70"/>
                  </a:lnTo>
                  <a:lnTo>
                    <a:pt x="4555" y="74"/>
                  </a:lnTo>
                  <a:lnTo>
                    <a:pt x="4571" y="70"/>
                  </a:lnTo>
                  <a:lnTo>
                    <a:pt x="4591" y="70"/>
                  </a:lnTo>
                  <a:lnTo>
                    <a:pt x="4608" y="74"/>
                  </a:lnTo>
                  <a:lnTo>
                    <a:pt x="4624" y="66"/>
                  </a:lnTo>
                  <a:lnTo>
                    <a:pt x="4641" y="70"/>
                  </a:lnTo>
                  <a:lnTo>
                    <a:pt x="4657" y="61"/>
                  </a:lnTo>
                  <a:lnTo>
                    <a:pt x="4673" y="86"/>
                  </a:lnTo>
                  <a:lnTo>
                    <a:pt x="4690" y="74"/>
                  </a:lnTo>
                  <a:lnTo>
                    <a:pt x="4706" y="78"/>
                  </a:lnTo>
                  <a:lnTo>
                    <a:pt x="4722" y="78"/>
                  </a:lnTo>
                  <a:lnTo>
                    <a:pt x="4739" y="70"/>
                  </a:lnTo>
                  <a:lnTo>
                    <a:pt x="4759" y="70"/>
                  </a:lnTo>
                  <a:lnTo>
                    <a:pt x="4776" y="86"/>
                  </a:lnTo>
                  <a:lnTo>
                    <a:pt x="4792" y="82"/>
                  </a:lnTo>
                  <a:lnTo>
                    <a:pt x="4808" y="70"/>
                  </a:lnTo>
                  <a:lnTo>
                    <a:pt x="4825" y="66"/>
                  </a:lnTo>
                  <a:lnTo>
                    <a:pt x="4841" y="78"/>
                  </a:lnTo>
                  <a:lnTo>
                    <a:pt x="4857" y="70"/>
                  </a:lnTo>
                  <a:lnTo>
                    <a:pt x="4874" y="70"/>
                  </a:lnTo>
                  <a:lnTo>
                    <a:pt x="4890" y="70"/>
                  </a:lnTo>
                  <a:lnTo>
                    <a:pt x="4907" y="66"/>
                  </a:lnTo>
                  <a:lnTo>
                    <a:pt x="4923" y="70"/>
                  </a:lnTo>
                  <a:lnTo>
                    <a:pt x="4943" y="53"/>
                  </a:lnTo>
                  <a:lnTo>
                    <a:pt x="4960" y="57"/>
                  </a:lnTo>
                  <a:lnTo>
                    <a:pt x="4976" y="61"/>
                  </a:lnTo>
                  <a:lnTo>
                    <a:pt x="4993" y="45"/>
                  </a:lnTo>
                  <a:lnTo>
                    <a:pt x="5009" y="53"/>
                  </a:lnTo>
                  <a:lnTo>
                    <a:pt x="5025" y="57"/>
                  </a:lnTo>
                  <a:lnTo>
                    <a:pt x="5042" y="57"/>
                  </a:lnTo>
                  <a:lnTo>
                    <a:pt x="5058" y="70"/>
                  </a:lnTo>
                  <a:lnTo>
                    <a:pt x="5074" y="70"/>
                  </a:lnTo>
                  <a:lnTo>
                    <a:pt x="5091" y="53"/>
                  </a:lnTo>
                  <a:lnTo>
                    <a:pt x="5107" y="61"/>
                  </a:lnTo>
                  <a:lnTo>
                    <a:pt x="5128" y="70"/>
                  </a:lnTo>
                  <a:lnTo>
                    <a:pt x="5144" y="74"/>
                  </a:lnTo>
                  <a:lnTo>
                    <a:pt x="5160" y="86"/>
                  </a:lnTo>
                  <a:lnTo>
                    <a:pt x="5177" y="78"/>
                  </a:lnTo>
                  <a:lnTo>
                    <a:pt x="5193" y="78"/>
                  </a:lnTo>
                  <a:lnTo>
                    <a:pt x="5209" y="86"/>
                  </a:lnTo>
                  <a:lnTo>
                    <a:pt x="5226" y="82"/>
                  </a:lnTo>
                  <a:lnTo>
                    <a:pt x="5242" y="90"/>
                  </a:lnTo>
                  <a:lnTo>
                    <a:pt x="5258" y="86"/>
                  </a:lnTo>
                  <a:lnTo>
                    <a:pt x="5275" y="78"/>
                  </a:lnTo>
                  <a:lnTo>
                    <a:pt x="5291" y="70"/>
                  </a:lnTo>
                  <a:lnTo>
                    <a:pt x="5312" y="61"/>
                  </a:lnTo>
                  <a:lnTo>
                    <a:pt x="5328" y="74"/>
                  </a:lnTo>
                  <a:lnTo>
                    <a:pt x="5344" y="66"/>
                  </a:lnTo>
                  <a:lnTo>
                    <a:pt x="5361" y="74"/>
                  </a:lnTo>
                  <a:lnTo>
                    <a:pt x="5377" y="61"/>
                  </a:lnTo>
                  <a:lnTo>
                    <a:pt x="5394" y="78"/>
                  </a:lnTo>
                  <a:lnTo>
                    <a:pt x="5410" y="78"/>
                  </a:lnTo>
                  <a:lnTo>
                    <a:pt x="5426" y="57"/>
                  </a:lnTo>
                  <a:lnTo>
                    <a:pt x="5443" y="53"/>
                  </a:lnTo>
                  <a:lnTo>
                    <a:pt x="5459" y="53"/>
                  </a:lnTo>
                  <a:lnTo>
                    <a:pt x="5479" y="53"/>
                  </a:lnTo>
                  <a:lnTo>
                    <a:pt x="5496" y="53"/>
                  </a:lnTo>
                  <a:lnTo>
                    <a:pt x="5512" y="61"/>
                  </a:lnTo>
                  <a:lnTo>
                    <a:pt x="5529" y="53"/>
                  </a:lnTo>
                  <a:lnTo>
                    <a:pt x="5545" y="61"/>
                  </a:lnTo>
                  <a:lnTo>
                    <a:pt x="5561" y="53"/>
                  </a:lnTo>
                  <a:lnTo>
                    <a:pt x="5578" y="70"/>
                  </a:lnTo>
                  <a:lnTo>
                    <a:pt x="5594" y="61"/>
                  </a:lnTo>
                  <a:lnTo>
                    <a:pt x="5610" y="74"/>
                  </a:lnTo>
                  <a:lnTo>
                    <a:pt x="5627" y="53"/>
                  </a:lnTo>
                  <a:lnTo>
                    <a:pt x="5643" y="57"/>
                  </a:lnTo>
                  <a:lnTo>
                    <a:pt x="5664" y="53"/>
                  </a:lnTo>
                  <a:lnTo>
                    <a:pt x="5680" y="61"/>
                  </a:lnTo>
                  <a:lnTo>
                    <a:pt x="5696" y="61"/>
                  </a:lnTo>
                  <a:lnTo>
                    <a:pt x="5713" y="61"/>
                  </a:lnTo>
                  <a:lnTo>
                    <a:pt x="5729" y="78"/>
                  </a:lnTo>
                  <a:lnTo>
                    <a:pt x="5745" y="66"/>
                  </a:lnTo>
                  <a:lnTo>
                    <a:pt x="5762" y="66"/>
                  </a:lnTo>
                  <a:lnTo>
                    <a:pt x="5778" y="61"/>
                  </a:lnTo>
                  <a:lnTo>
                    <a:pt x="5795" y="61"/>
                  </a:lnTo>
                  <a:lnTo>
                    <a:pt x="5811" y="66"/>
                  </a:lnTo>
                  <a:lnTo>
                    <a:pt x="5827" y="66"/>
                  </a:lnTo>
                  <a:lnTo>
                    <a:pt x="5848" y="74"/>
                  </a:lnTo>
                  <a:lnTo>
                    <a:pt x="5864" y="66"/>
                  </a:lnTo>
                  <a:lnTo>
                    <a:pt x="5880" y="82"/>
                  </a:lnTo>
                  <a:lnTo>
                    <a:pt x="5897" y="66"/>
                  </a:lnTo>
                  <a:lnTo>
                    <a:pt x="5913" y="78"/>
                  </a:lnTo>
                  <a:lnTo>
                    <a:pt x="5930" y="66"/>
                  </a:lnTo>
                  <a:lnTo>
                    <a:pt x="5946" y="82"/>
                  </a:lnTo>
                  <a:lnTo>
                    <a:pt x="5962" y="70"/>
                  </a:lnTo>
                  <a:lnTo>
                    <a:pt x="5979" y="78"/>
                  </a:lnTo>
                  <a:lnTo>
                    <a:pt x="5995" y="70"/>
                  </a:lnTo>
                  <a:lnTo>
                    <a:pt x="6016" y="86"/>
                  </a:lnTo>
                  <a:lnTo>
                    <a:pt x="6032" y="94"/>
                  </a:lnTo>
                  <a:lnTo>
                    <a:pt x="6048" y="61"/>
                  </a:lnTo>
                  <a:lnTo>
                    <a:pt x="6065" y="57"/>
                  </a:lnTo>
                  <a:lnTo>
                    <a:pt x="6081" y="45"/>
                  </a:lnTo>
                  <a:lnTo>
                    <a:pt x="6097" y="49"/>
                  </a:lnTo>
                  <a:lnTo>
                    <a:pt x="6114" y="45"/>
                  </a:lnTo>
                  <a:lnTo>
                    <a:pt x="6130" y="49"/>
                  </a:lnTo>
                  <a:lnTo>
                    <a:pt x="6146" y="45"/>
                  </a:lnTo>
                  <a:lnTo>
                    <a:pt x="6163" y="41"/>
                  </a:lnTo>
                  <a:lnTo>
                    <a:pt x="6179" y="33"/>
                  </a:lnTo>
                  <a:lnTo>
                    <a:pt x="6200" y="37"/>
                  </a:lnTo>
                  <a:lnTo>
                    <a:pt x="6216" y="45"/>
                  </a:lnTo>
                  <a:lnTo>
                    <a:pt x="6232" y="29"/>
                  </a:lnTo>
                  <a:lnTo>
                    <a:pt x="6249" y="29"/>
                  </a:lnTo>
                  <a:lnTo>
                    <a:pt x="6265" y="20"/>
                  </a:lnTo>
                  <a:lnTo>
                    <a:pt x="6281" y="41"/>
                  </a:lnTo>
                </a:path>
              </a:pathLst>
            </a:custGeom>
            <a:noFill/>
            <a:ln w="5080">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74" name="Freeform 21">
              <a:extLst>
                <a:ext uri="{FF2B5EF4-FFF2-40B4-BE49-F238E27FC236}">
                  <a16:creationId xmlns:a16="http://schemas.microsoft.com/office/drawing/2014/main" id="{7777ADFE-8D37-4448-BC39-05D9BED3260F}"/>
                </a:ext>
              </a:extLst>
            </p:cNvPr>
            <p:cNvSpPr>
              <a:spLocks/>
            </p:cNvSpPr>
            <p:nvPr/>
          </p:nvSpPr>
          <p:spPr bwMode="auto">
            <a:xfrm>
              <a:off x="1233" y="2237"/>
              <a:ext cx="3815" cy="1459"/>
            </a:xfrm>
            <a:custGeom>
              <a:avLst/>
              <a:gdLst>
                <a:gd name="T0" fmla="*/ 1 w 6281"/>
                <a:gd name="T1" fmla="*/ 3 h 1715"/>
                <a:gd name="T2" fmla="*/ 1 w 6281"/>
                <a:gd name="T3" fmla="*/ 3 h 1715"/>
                <a:gd name="T4" fmla="*/ 1 w 6281"/>
                <a:gd name="T5" fmla="*/ 3 h 1715"/>
                <a:gd name="T6" fmla="*/ 1 w 6281"/>
                <a:gd name="T7" fmla="*/ 3 h 1715"/>
                <a:gd name="T8" fmla="*/ 1 w 6281"/>
                <a:gd name="T9" fmla="*/ 123 h 1715"/>
                <a:gd name="T10" fmla="*/ 1 w 6281"/>
                <a:gd name="T11" fmla="*/ 31 h 1715"/>
                <a:gd name="T12" fmla="*/ 1 w 6281"/>
                <a:gd name="T13" fmla="*/ 16 h 1715"/>
                <a:gd name="T14" fmla="*/ 1 w 6281"/>
                <a:gd name="T15" fmla="*/ 12 h 1715"/>
                <a:gd name="T16" fmla="*/ 1 w 6281"/>
                <a:gd name="T17" fmla="*/ 14 h 1715"/>
                <a:gd name="T18" fmla="*/ 1 w 6281"/>
                <a:gd name="T19" fmla="*/ 12 h 1715"/>
                <a:gd name="T20" fmla="*/ 1 w 6281"/>
                <a:gd name="T21" fmla="*/ 14 h 1715"/>
                <a:gd name="T22" fmla="*/ 2 w 6281"/>
                <a:gd name="T23" fmla="*/ 16 h 1715"/>
                <a:gd name="T24" fmla="*/ 2 w 6281"/>
                <a:gd name="T25" fmla="*/ 14 h 1715"/>
                <a:gd name="T26" fmla="*/ 2 w 6281"/>
                <a:gd name="T27" fmla="*/ 12 h 1715"/>
                <a:gd name="T28" fmla="*/ 2 w 6281"/>
                <a:gd name="T29" fmla="*/ 14 h 1715"/>
                <a:gd name="T30" fmla="*/ 2 w 6281"/>
                <a:gd name="T31" fmla="*/ 15 h 1715"/>
                <a:gd name="T32" fmla="*/ 2 w 6281"/>
                <a:gd name="T33" fmla="*/ 14 h 1715"/>
                <a:gd name="T34" fmla="*/ 2 w 6281"/>
                <a:gd name="T35" fmla="*/ 10 h 1715"/>
                <a:gd name="T36" fmla="*/ 3 w 6281"/>
                <a:gd name="T37" fmla="*/ 10 h 1715"/>
                <a:gd name="T38" fmla="*/ 3 w 6281"/>
                <a:gd name="T39" fmla="*/ 9 h 1715"/>
                <a:gd name="T40" fmla="*/ 3 w 6281"/>
                <a:gd name="T41" fmla="*/ 10 h 1715"/>
                <a:gd name="T42" fmla="*/ 3 w 6281"/>
                <a:gd name="T43" fmla="*/ 10 h 1715"/>
                <a:gd name="T44" fmla="*/ 4 w 6281"/>
                <a:gd name="T45" fmla="*/ 10 h 1715"/>
                <a:gd name="T46" fmla="*/ 4 w 6281"/>
                <a:gd name="T47" fmla="*/ 12 h 1715"/>
                <a:gd name="T48" fmla="*/ 4 w 6281"/>
                <a:gd name="T49" fmla="*/ 10 h 1715"/>
                <a:gd name="T50" fmla="*/ 4 w 6281"/>
                <a:gd name="T51" fmla="*/ 7 h 1715"/>
                <a:gd name="T52" fmla="*/ 4 w 6281"/>
                <a:gd name="T53" fmla="*/ 4 h 1715"/>
                <a:gd name="T54" fmla="*/ 4 w 6281"/>
                <a:gd name="T55" fmla="*/ 3 h 1715"/>
                <a:gd name="T56" fmla="*/ 4 w 6281"/>
                <a:gd name="T57" fmla="*/ 3 h 1715"/>
                <a:gd name="T58" fmla="*/ 5 w 6281"/>
                <a:gd name="T59" fmla="*/ 3 h 1715"/>
                <a:gd name="T60" fmla="*/ 5 w 6281"/>
                <a:gd name="T61" fmla="*/ 3 h 1715"/>
                <a:gd name="T62" fmla="*/ 5 w 6281"/>
                <a:gd name="T63" fmla="*/ 3 h 1715"/>
                <a:gd name="T64" fmla="*/ 5 w 6281"/>
                <a:gd name="T65" fmla="*/ 3 h 1715"/>
                <a:gd name="T66" fmla="*/ 5 w 6281"/>
                <a:gd name="T67" fmla="*/ 3 h 1715"/>
                <a:gd name="T68" fmla="*/ 5 w 6281"/>
                <a:gd name="T69" fmla="*/ 3 h 1715"/>
                <a:gd name="T70" fmla="*/ 5 w 6281"/>
                <a:gd name="T71" fmla="*/ 3 h 1715"/>
                <a:gd name="T72" fmla="*/ 6 w 6281"/>
                <a:gd name="T73" fmla="*/ 3 h 1715"/>
                <a:gd name="T74" fmla="*/ 6 w 6281"/>
                <a:gd name="T75" fmla="*/ 3 h 1715"/>
                <a:gd name="T76" fmla="*/ 6 w 6281"/>
                <a:gd name="T77" fmla="*/ 3 h 1715"/>
                <a:gd name="T78" fmla="*/ 6 w 6281"/>
                <a:gd name="T79" fmla="*/ 3 h 1715"/>
                <a:gd name="T80" fmla="*/ 7 w 6281"/>
                <a:gd name="T81" fmla="*/ 94 h 1715"/>
                <a:gd name="T82" fmla="*/ 7 w 6281"/>
                <a:gd name="T83" fmla="*/ 22 h 1715"/>
                <a:gd name="T84" fmla="*/ 7 w 6281"/>
                <a:gd name="T85" fmla="*/ 12 h 1715"/>
                <a:gd name="T86" fmla="*/ 7 w 6281"/>
                <a:gd name="T87" fmla="*/ 9 h 1715"/>
                <a:gd name="T88" fmla="*/ 7 w 6281"/>
                <a:gd name="T89" fmla="*/ 10 h 1715"/>
                <a:gd name="T90" fmla="*/ 7 w 6281"/>
                <a:gd name="T91" fmla="*/ 10 h 1715"/>
                <a:gd name="T92" fmla="*/ 7 w 6281"/>
                <a:gd name="T93" fmla="*/ 10 h 1715"/>
                <a:gd name="T94" fmla="*/ 7 w 6281"/>
                <a:gd name="T95" fmla="*/ 10 h 1715"/>
                <a:gd name="T96" fmla="*/ 7 w 6281"/>
                <a:gd name="T97" fmla="*/ 9 h 1715"/>
                <a:gd name="T98" fmla="*/ 8 w 6281"/>
                <a:gd name="T99" fmla="*/ 9 h 1715"/>
                <a:gd name="T100" fmla="*/ 8 w 6281"/>
                <a:gd name="T101" fmla="*/ 8 h 1715"/>
                <a:gd name="T102" fmla="*/ 8 w 6281"/>
                <a:gd name="T103" fmla="*/ 14 h 1715"/>
                <a:gd name="T104" fmla="*/ 8 w 6281"/>
                <a:gd name="T105" fmla="*/ 12 h 1715"/>
                <a:gd name="T106" fmla="*/ 8 w 6281"/>
                <a:gd name="T107" fmla="*/ 14 h 1715"/>
                <a:gd name="T108" fmla="*/ 9 w 6281"/>
                <a:gd name="T109" fmla="*/ 10 h 1715"/>
                <a:gd name="T110" fmla="*/ 9 w 6281"/>
                <a:gd name="T111" fmla="*/ 12 h 1715"/>
                <a:gd name="T112" fmla="*/ 9 w 6281"/>
                <a:gd name="T113" fmla="*/ 10 h 1715"/>
                <a:gd name="T114" fmla="*/ 9 w 6281"/>
                <a:gd name="T115" fmla="*/ 10 h 1715"/>
                <a:gd name="T116" fmla="*/ 9 w 6281"/>
                <a:gd name="T117" fmla="*/ 10 h 1715"/>
                <a:gd name="T118" fmla="*/ 9 w 6281"/>
                <a:gd name="T119" fmla="*/ 9 h 1715"/>
                <a:gd name="T120" fmla="*/ 10 w 6281"/>
                <a:gd name="T121" fmla="*/ 10 h 1715"/>
                <a:gd name="T122" fmla="*/ 10 w 6281"/>
                <a:gd name="T123" fmla="*/ 6 h 17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1"/>
                <a:gd name="T187" fmla="*/ 0 h 1715"/>
                <a:gd name="T188" fmla="*/ 6281 w 6281"/>
                <a:gd name="T189" fmla="*/ 1715 h 17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1" h="1715">
                  <a:moveTo>
                    <a:pt x="0" y="12"/>
                  </a:moveTo>
                  <a:lnTo>
                    <a:pt x="17" y="0"/>
                  </a:lnTo>
                  <a:lnTo>
                    <a:pt x="33" y="8"/>
                  </a:lnTo>
                  <a:lnTo>
                    <a:pt x="49" y="0"/>
                  </a:lnTo>
                  <a:lnTo>
                    <a:pt x="66" y="16"/>
                  </a:lnTo>
                  <a:lnTo>
                    <a:pt x="82" y="8"/>
                  </a:lnTo>
                  <a:lnTo>
                    <a:pt x="103" y="4"/>
                  </a:lnTo>
                  <a:lnTo>
                    <a:pt x="119" y="8"/>
                  </a:lnTo>
                  <a:lnTo>
                    <a:pt x="135" y="4"/>
                  </a:lnTo>
                  <a:lnTo>
                    <a:pt x="152" y="16"/>
                  </a:lnTo>
                  <a:lnTo>
                    <a:pt x="168" y="4"/>
                  </a:lnTo>
                  <a:lnTo>
                    <a:pt x="184" y="4"/>
                  </a:lnTo>
                  <a:lnTo>
                    <a:pt x="201" y="12"/>
                  </a:lnTo>
                  <a:lnTo>
                    <a:pt x="217" y="8"/>
                  </a:lnTo>
                  <a:lnTo>
                    <a:pt x="234" y="4"/>
                  </a:lnTo>
                  <a:lnTo>
                    <a:pt x="250" y="8"/>
                  </a:lnTo>
                  <a:lnTo>
                    <a:pt x="266" y="8"/>
                  </a:lnTo>
                  <a:lnTo>
                    <a:pt x="287" y="4"/>
                  </a:lnTo>
                  <a:lnTo>
                    <a:pt x="303" y="0"/>
                  </a:lnTo>
                  <a:lnTo>
                    <a:pt x="319" y="4"/>
                  </a:lnTo>
                  <a:lnTo>
                    <a:pt x="336" y="8"/>
                  </a:lnTo>
                  <a:lnTo>
                    <a:pt x="352" y="8"/>
                  </a:lnTo>
                  <a:lnTo>
                    <a:pt x="369" y="12"/>
                  </a:lnTo>
                  <a:lnTo>
                    <a:pt x="385" y="4"/>
                  </a:lnTo>
                  <a:lnTo>
                    <a:pt x="401" y="16"/>
                  </a:lnTo>
                  <a:lnTo>
                    <a:pt x="418" y="21"/>
                  </a:lnTo>
                  <a:lnTo>
                    <a:pt x="434" y="1265"/>
                  </a:lnTo>
                  <a:lnTo>
                    <a:pt x="454" y="1715"/>
                  </a:lnTo>
                  <a:lnTo>
                    <a:pt x="471" y="1342"/>
                  </a:lnTo>
                  <a:lnTo>
                    <a:pt x="487" y="1007"/>
                  </a:lnTo>
                  <a:lnTo>
                    <a:pt x="504" y="757"/>
                  </a:lnTo>
                  <a:lnTo>
                    <a:pt x="520" y="593"/>
                  </a:lnTo>
                  <a:lnTo>
                    <a:pt x="536" y="463"/>
                  </a:lnTo>
                  <a:lnTo>
                    <a:pt x="553" y="381"/>
                  </a:lnTo>
                  <a:lnTo>
                    <a:pt x="569" y="303"/>
                  </a:lnTo>
                  <a:lnTo>
                    <a:pt x="585" y="254"/>
                  </a:lnTo>
                  <a:lnTo>
                    <a:pt x="602" y="205"/>
                  </a:lnTo>
                  <a:lnTo>
                    <a:pt x="618" y="192"/>
                  </a:lnTo>
                  <a:lnTo>
                    <a:pt x="639" y="168"/>
                  </a:lnTo>
                  <a:lnTo>
                    <a:pt x="655" y="147"/>
                  </a:lnTo>
                  <a:lnTo>
                    <a:pt x="671" y="131"/>
                  </a:lnTo>
                  <a:lnTo>
                    <a:pt x="688" y="139"/>
                  </a:lnTo>
                  <a:lnTo>
                    <a:pt x="704" y="131"/>
                  </a:lnTo>
                  <a:lnTo>
                    <a:pt x="720" y="119"/>
                  </a:lnTo>
                  <a:lnTo>
                    <a:pt x="737" y="119"/>
                  </a:lnTo>
                  <a:lnTo>
                    <a:pt x="753" y="115"/>
                  </a:lnTo>
                  <a:lnTo>
                    <a:pt x="770" y="107"/>
                  </a:lnTo>
                  <a:lnTo>
                    <a:pt x="786" y="102"/>
                  </a:lnTo>
                  <a:lnTo>
                    <a:pt x="802" y="107"/>
                  </a:lnTo>
                  <a:lnTo>
                    <a:pt x="823" y="86"/>
                  </a:lnTo>
                  <a:lnTo>
                    <a:pt x="839" y="102"/>
                  </a:lnTo>
                  <a:lnTo>
                    <a:pt x="856" y="98"/>
                  </a:lnTo>
                  <a:lnTo>
                    <a:pt x="872" y="102"/>
                  </a:lnTo>
                  <a:lnTo>
                    <a:pt x="888" y="107"/>
                  </a:lnTo>
                  <a:lnTo>
                    <a:pt x="905" y="94"/>
                  </a:lnTo>
                  <a:lnTo>
                    <a:pt x="921" y="107"/>
                  </a:lnTo>
                  <a:lnTo>
                    <a:pt x="937" y="102"/>
                  </a:lnTo>
                  <a:lnTo>
                    <a:pt x="954" y="102"/>
                  </a:lnTo>
                  <a:lnTo>
                    <a:pt x="970" y="94"/>
                  </a:lnTo>
                  <a:lnTo>
                    <a:pt x="991" y="94"/>
                  </a:lnTo>
                  <a:lnTo>
                    <a:pt x="1007" y="86"/>
                  </a:lnTo>
                  <a:lnTo>
                    <a:pt x="1023" y="82"/>
                  </a:lnTo>
                  <a:lnTo>
                    <a:pt x="1040" y="90"/>
                  </a:lnTo>
                  <a:lnTo>
                    <a:pt x="1056" y="86"/>
                  </a:lnTo>
                  <a:lnTo>
                    <a:pt x="1072" y="94"/>
                  </a:lnTo>
                  <a:lnTo>
                    <a:pt x="1089" y="111"/>
                  </a:lnTo>
                  <a:lnTo>
                    <a:pt x="1105" y="131"/>
                  </a:lnTo>
                  <a:lnTo>
                    <a:pt x="1121" y="131"/>
                  </a:lnTo>
                  <a:lnTo>
                    <a:pt x="1138" y="131"/>
                  </a:lnTo>
                  <a:lnTo>
                    <a:pt x="1154" y="127"/>
                  </a:lnTo>
                  <a:lnTo>
                    <a:pt x="1175" y="127"/>
                  </a:lnTo>
                  <a:lnTo>
                    <a:pt x="1191" y="131"/>
                  </a:lnTo>
                  <a:lnTo>
                    <a:pt x="1207" y="123"/>
                  </a:lnTo>
                  <a:lnTo>
                    <a:pt x="1224" y="127"/>
                  </a:lnTo>
                  <a:lnTo>
                    <a:pt x="1240" y="115"/>
                  </a:lnTo>
                  <a:lnTo>
                    <a:pt x="1257" y="115"/>
                  </a:lnTo>
                  <a:lnTo>
                    <a:pt x="1273" y="123"/>
                  </a:lnTo>
                  <a:lnTo>
                    <a:pt x="1289" y="119"/>
                  </a:lnTo>
                  <a:lnTo>
                    <a:pt x="1306" y="119"/>
                  </a:lnTo>
                  <a:lnTo>
                    <a:pt x="1322" y="119"/>
                  </a:lnTo>
                  <a:lnTo>
                    <a:pt x="1338" y="98"/>
                  </a:lnTo>
                  <a:lnTo>
                    <a:pt x="1359" y="102"/>
                  </a:lnTo>
                  <a:lnTo>
                    <a:pt x="1375" y="107"/>
                  </a:lnTo>
                  <a:lnTo>
                    <a:pt x="1392" y="98"/>
                  </a:lnTo>
                  <a:lnTo>
                    <a:pt x="1408" y="107"/>
                  </a:lnTo>
                  <a:lnTo>
                    <a:pt x="1424" y="98"/>
                  </a:lnTo>
                  <a:lnTo>
                    <a:pt x="1441" y="111"/>
                  </a:lnTo>
                  <a:lnTo>
                    <a:pt x="1457" y="107"/>
                  </a:lnTo>
                  <a:lnTo>
                    <a:pt x="1473" y="111"/>
                  </a:lnTo>
                  <a:lnTo>
                    <a:pt x="1490" y="107"/>
                  </a:lnTo>
                  <a:lnTo>
                    <a:pt x="1506" y="111"/>
                  </a:lnTo>
                  <a:lnTo>
                    <a:pt x="1523" y="115"/>
                  </a:lnTo>
                  <a:lnTo>
                    <a:pt x="1543" y="115"/>
                  </a:lnTo>
                  <a:lnTo>
                    <a:pt x="1559" y="111"/>
                  </a:lnTo>
                  <a:lnTo>
                    <a:pt x="1576" y="107"/>
                  </a:lnTo>
                  <a:lnTo>
                    <a:pt x="1592" y="123"/>
                  </a:lnTo>
                  <a:lnTo>
                    <a:pt x="1608" y="107"/>
                  </a:lnTo>
                  <a:lnTo>
                    <a:pt x="1625" y="107"/>
                  </a:lnTo>
                  <a:lnTo>
                    <a:pt x="1641" y="102"/>
                  </a:lnTo>
                  <a:lnTo>
                    <a:pt x="1658" y="107"/>
                  </a:lnTo>
                  <a:lnTo>
                    <a:pt x="1674" y="98"/>
                  </a:lnTo>
                  <a:lnTo>
                    <a:pt x="1690" y="107"/>
                  </a:lnTo>
                  <a:lnTo>
                    <a:pt x="1711" y="98"/>
                  </a:lnTo>
                  <a:lnTo>
                    <a:pt x="1727" y="102"/>
                  </a:lnTo>
                  <a:lnTo>
                    <a:pt x="1743" y="90"/>
                  </a:lnTo>
                  <a:lnTo>
                    <a:pt x="1760" y="94"/>
                  </a:lnTo>
                  <a:lnTo>
                    <a:pt x="1776" y="90"/>
                  </a:lnTo>
                  <a:lnTo>
                    <a:pt x="1793" y="82"/>
                  </a:lnTo>
                  <a:lnTo>
                    <a:pt x="1809" y="86"/>
                  </a:lnTo>
                  <a:lnTo>
                    <a:pt x="1825" y="82"/>
                  </a:lnTo>
                  <a:lnTo>
                    <a:pt x="1842" y="74"/>
                  </a:lnTo>
                  <a:lnTo>
                    <a:pt x="1858" y="82"/>
                  </a:lnTo>
                  <a:lnTo>
                    <a:pt x="1874" y="82"/>
                  </a:lnTo>
                  <a:lnTo>
                    <a:pt x="1895" y="78"/>
                  </a:lnTo>
                  <a:lnTo>
                    <a:pt x="1911" y="82"/>
                  </a:lnTo>
                  <a:lnTo>
                    <a:pt x="1928" y="90"/>
                  </a:lnTo>
                  <a:lnTo>
                    <a:pt x="1944" y="86"/>
                  </a:lnTo>
                  <a:lnTo>
                    <a:pt x="1960" y="90"/>
                  </a:lnTo>
                  <a:lnTo>
                    <a:pt x="1977" y="82"/>
                  </a:lnTo>
                  <a:lnTo>
                    <a:pt x="1993" y="74"/>
                  </a:lnTo>
                  <a:lnTo>
                    <a:pt x="2009" y="82"/>
                  </a:lnTo>
                  <a:lnTo>
                    <a:pt x="2026" y="74"/>
                  </a:lnTo>
                  <a:lnTo>
                    <a:pt x="2042" y="90"/>
                  </a:lnTo>
                  <a:lnTo>
                    <a:pt x="2059" y="90"/>
                  </a:lnTo>
                  <a:lnTo>
                    <a:pt x="2079" y="90"/>
                  </a:lnTo>
                  <a:lnTo>
                    <a:pt x="2095" y="82"/>
                  </a:lnTo>
                  <a:lnTo>
                    <a:pt x="2112" y="90"/>
                  </a:lnTo>
                  <a:lnTo>
                    <a:pt x="2128" y="82"/>
                  </a:lnTo>
                  <a:lnTo>
                    <a:pt x="2144" y="82"/>
                  </a:lnTo>
                  <a:lnTo>
                    <a:pt x="2161" y="94"/>
                  </a:lnTo>
                  <a:lnTo>
                    <a:pt x="2177" y="86"/>
                  </a:lnTo>
                  <a:lnTo>
                    <a:pt x="2194" y="78"/>
                  </a:lnTo>
                  <a:lnTo>
                    <a:pt x="2210" y="90"/>
                  </a:lnTo>
                  <a:lnTo>
                    <a:pt x="2226" y="94"/>
                  </a:lnTo>
                  <a:lnTo>
                    <a:pt x="2247" y="90"/>
                  </a:lnTo>
                  <a:lnTo>
                    <a:pt x="2263" y="90"/>
                  </a:lnTo>
                  <a:lnTo>
                    <a:pt x="2280" y="90"/>
                  </a:lnTo>
                  <a:lnTo>
                    <a:pt x="2296" y="78"/>
                  </a:lnTo>
                  <a:lnTo>
                    <a:pt x="2312" y="74"/>
                  </a:lnTo>
                  <a:lnTo>
                    <a:pt x="2329" y="74"/>
                  </a:lnTo>
                  <a:lnTo>
                    <a:pt x="2345" y="86"/>
                  </a:lnTo>
                  <a:lnTo>
                    <a:pt x="2361" y="86"/>
                  </a:lnTo>
                  <a:lnTo>
                    <a:pt x="2378" y="98"/>
                  </a:lnTo>
                  <a:lnTo>
                    <a:pt x="2394" y="90"/>
                  </a:lnTo>
                  <a:lnTo>
                    <a:pt x="2410" y="90"/>
                  </a:lnTo>
                  <a:lnTo>
                    <a:pt x="2431" y="86"/>
                  </a:lnTo>
                  <a:lnTo>
                    <a:pt x="2447" y="86"/>
                  </a:lnTo>
                  <a:lnTo>
                    <a:pt x="2464" y="78"/>
                  </a:lnTo>
                  <a:lnTo>
                    <a:pt x="2480" y="74"/>
                  </a:lnTo>
                  <a:lnTo>
                    <a:pt x="2496" y="82"/>
                  </a:lnTo>
                  <a:lnTo>
                    <a:pt x="2513" y="86"/>
                  </a:lnTo>
                  <a:lnTo>
                    <a:pt x="2529" y="70"/>
                  </a:lnTo>
                  <a:lnTo>
                    <a:pt x="2545" y="70"/>
                  </a:lnTo>
                  <a:lnTo>
                    <a:pt x="2562" y="70"/>
                  </a:lnTo>
                  <a:lnTo>
                    <a:pt x="2578" y="62"/>
                  </a:lnTo>
                  <a:lnTo>
                    <a:pt x="2595" y="53"/>
                  </a:lnTo>
                  <a:lnTo>
                    <a:pt x="2615" y="41"/>
                  </a:lnTo>
                  <a:lnTo>
                    <a:pt x="2631" y="53"/>
                  </a:lnTo>
                  <a:lnTo>
                    <a:pt x="2648" y="41"/>
                  </a:lnTo>
                  <a:lnTo>
                    <a:pt x="2664" y="33"/>
                  </a:lnTo>
                  <a:lnTo>
                    <a:pt x="2681" y="37"/>
                  </a:lnTo>
                  <a:lnTo>
                    <a:pt x="2697" y="33"/>
                  </a:lnTo>
                  <a:lnTo>
                    <a:pt x="2713" y="29"/>
                  </a:lnTo>
                  <a:lnTo>
                    <a:pt x="2730" y="33"/>
                  </a:lnTo>
                  <a:lnTo>
                    <a:pt x="2746" y="33"/>
                  </a:lnTo>
                  <a:lnTo>
                    <a:pt x="2762" y="29"/>
                  </a:lnTo>
                  <a:lnTo>
                    <a:pt x="2779" y="41"/>
                  </a:lnTo>
                  <a:lnTo>
                    <a:pt x="2799" y="25"/>
                  </a:lnTo>
                  <a:lnTo>
                    <a:pt x="2816" y="33"/>
                  </a:lnTo>
                  <a:lnTo>
                    <a:pt x="2832" y="29"/>
                  </a:lnTo>
                  <a:lnTo>
                    <a:pt x="2848" y="25"/>
                  </a:lnTo>
                  <a:lnTo>
                    <a:pt x="2865" y="29"/>
                  </a:lnTo>
                  <a:lnTo>
                    <a:pt x="2881" y="29"/>
                  </a:lnTo>
                  <a:lnTo>
                    <a:pt x="2897" y="21"/>
                  </a:lnTo>
                  <a:lnTo>
                    <a:pt x="2914" y="33"/>
                  </a:lnTo>
                  <a:lnTo>
                    <a:pt x="2930" y="29"/>
                  </a:lnTo>
                  <a:lnTo>
                    <a:pt x="2947" y="21"/>
                  </a:lnTo>
                  <a:lnTo>
                    <a:pt x="2967" y="29"/>
                  </a:lnTo>
                  <a:lnTo>
                    <a:pt x="2983" y="29"/>
                  </a:lnTo>
                  <a:lnTo>
                    <a:pt x="3000" y="21"/>
                  </a:lnTo>
                  <a:lnTo>
                    <a:pt x="3016" y="21"/>
                  </a:lnTo>
                  <a:lnTo>
                    <a:pt x="3032" y="16"/>
                  </a:lnTo>
                  <a:lnTo>
                    <a:pt x="3049" y="16"/>
                  </a:lnTo>
                  <a:lnTo>
                    <a:pt x="3065" y="21"/>
                  </a:lnTo>
                  <a:lnTo>
                    <a:pt x="3082" y="21"/>
                  </a:lnTo>
                  <a:lnTo>
                    <a:pt x="3098" y="25"/>
                  </a:lnTo>
                  <a:lnTo>
                    <a:pt x="3114" y="16"/>
                  </a:lnTo>
                  <a:lnTo>
                    <a:pt x="3131" y="16"/>
                  </a:lnTo>
                  <a:lnTo>
                    <a:pt x="3151" y="12"/>
                  </a:lnTo>
                  <a:lnTo>
                    <a:pt x="3167" y="12"/>
                  </a:lnTo>
                  <a:lnTo>
                    <a:pt x="3184" y="21"/>
                  </a:lnTo>
                  <a:lnTo>
                    <a:pt x="3200" y="16"/>
                  </a:lnTo>
                  <a:lnTo>
                    <a:pt x="3217" y="25"/>
                  </a:lnTo>
                  <a:lnTo>
                    <a:pt x="3233" y="16"/>
                  </a:lnTo>
                  <a:lnTo>
                    <a:pt x="3249" y="12"/>
                  </a:lnTo>
                  <a:lnTo>
                    <a:pt x="3266" y="8"/>
                  </a:lnTo>
                  <a:lnTo>
                    <a:pt x="3282" y="8"/>
                  </a:lnTo>
                  <a:lnTo>
                    <a:pt x="3298" y="16"/>
                  </a:lnTo>
                  <a:lnTo>
                    <a:pt x="3315" y="12"/>
                  </a:lnTo>
                  <a:lnTo>
                    <a:pt x="3335" y="0"/>
                  </a:lnTo>
                  <a:lnTo>
                    <a:pt x="3352" y="8"/>
                  </a:lnTo>
                  <a:lnTo>
                    <a:pt x="3368" y="8"/>
                  </a:lnTo>
                  <a:lnTo>
                    <a:pt x="3384" y="8"/>
                  </a:lnTo>
                  <a:lnTo>
                    <a:pt x="3401" y="12"/>
                  </a:lnTo>
                  <a:lnTo>
                    <a:pt x="3417" y="8"/>
                  </a:lnTo>
                  <a:lnTo>
                    <a:pt x="3433" y="4"/>
                  </a:lnTo>
                  <a:lnTo>
                    <a:pt x="3450" y="4"/>
                  </a:lnTo>
                  <a:lnTo>
                    <a:pt x="3466" y="8"/>
                  </a:lnTo>
                  <a:lnTo>
                    <a:pt x="3483" y="8"/>
                  </a:lnTo>
                  <a:lnTo>
                    <a:pt x="3503" y="8"/>
                  </a:lnTo>
                  <a:lnTo>
                    <a:pt x="3519" y="8"/>
                  </a:lnTo>
                  <a:lnTo>
                    <a:pt x="3536" y="8"/>
                  </a:lnTo>
                  <a:lnTo>
                    <a:pt x="3552" y="8"/>
                  </a:lnTo>
                  <a:lnTo>
                    <a:pt x="3568" y="8"/>
                  </a:lnTo>
                  <a:lnTo>
                    <a:pt x="3585" y="8"/>
                  </a:lnTo>
                  <a:lnTo>
                    <a:pt x="3601" y="12"/>
                  </a:lnTo>
                  <a:lnTo>
                    <a:pt x="3618" y="8"/>
                  </a:lnTo>
                  <a:lnTo>
                    <a:pt x="3634" y="12"/>
                  </a:lnTo>
                  <a:lnTo>
                    <a:pt x="3650" y="8"/>
                  </a:lnTo>
                  <a:lnTo>
                    <a:pt x="3667" y="8"/>
                  </a:lnTo>
                  <a:lnTo>
                    <a:pt x="3687" y="12"/>
                  </a:lnTo>
                  <a:lnTo>
                    <a:pt x="3704" y="8"/>
                  </a:lnTo>
                  <a:lnTo>
                    <a:pt x="3720" y="8"/>
                  </a:lnTo>
                  <a:lnTo>
                    <a:pt x="3736" y="16"/>
                  </a:lnTo>
                  <a:lnTo>
                    <a:pt x="3753" y="16"/>
                  </a:lnTo>
                  <a:lnTo>
                    <a:pt x="3769" y="8"/>
                  </a:lnTo>
                  <a:lnTo>
                    <a:pt x="3785" y="8"/>
                  </a:lnTo>
                  <a:lnTo>
                    <a:pt x="3802" y="16"/>
                  </a:lnTo>
                  <a:lnTo>
                    <a:pt x="3818" y="25"/>
                  </a:lnTo>
                  <a:lnTo>
                    <a:pt x="3834" y="21"/>
                  </a:lnTo>
                  <a:lnTo>
                    <a:pt x="3851" y="12"/>
                  </a:lnTo>
                  <a:lnTo>
                    <a:pt x="3871" y="8"/>
                  </a:lnTo>
                  <a:lnTo>
                    <a:pt x="3888" y="21"/>
                  </a:lnTo>
                  <a:lnTo>
                    <a:pt x="3904" y="12"/>
                  </a:lnTo>
                  <a:lnTo>
                    <a:pt x="3920" y="8"/>
                  </a:lnTo>
                  <a:lnTo>
                    <a:pt x="3937" y="16"/>
                  </a:lnTo>
                  <a:lnTo>
                    <a:pt x="3953" y="8"/>
                  </a:lnTo>
                  <a:lnTo>
                    <a:pt x="3970" y="16"/>
                  </a:lnTo>
                  <a:lnTo>
                    <a:pt x="3986" y="8"/>
                  </a:lnTo>
                  <a:lnTo>
                    <a:pt x="4002" y="4"/>
                  </a:lnTo>
                  <a:lnTo>
                    <a:pt x="4019" y="21"/>
                  </a:lnTo>
                  <a:lnTo>
                    <a:pt x="4035" y="1027"/>
                  </a:lnTo>
                  <a:lnTo>
                    <a:pt x="4055" y="1702"/>
                  </a:lnTo>
                  <a:lnTo>
                    <a:pt x="4072" y="1355"/>
                  </a:lnTo>
                  <a:lnTo>
                    <a:pt x="4088" y="1007"/>
                  </a:lnTo>
                  <a:lnTo>
                    <a:pt x="4105" y="774"/>
                  </a:lnTo>
                  <a:lnTo>
                    <a:pt x="4121" y="593"/>
                  </a:lnTo>
                  <a:lnTo>
                    <a:pt x="4137" y="467"/>
                  </a:lnTo>
                  <a:lnTo>
                    <a:pt x="4154" y="373"/>
                  </a:lnTo>
                  <a:lnTo>
                    <a:pt x="4170" y="287"/>
                  </a:lnTo>
                  <a:lnTo>
                    <a:pt x="4186" y="229"/>
                  </a:lnTo>
                  <a:lnTo>
                    <a:pt x="4203" y="184"/>
                  </a:lnTo>
                  <a:lnTo>
                    <a:pt x="4223" y="131"/>
                  </a:lnTo>
                  <a:lnTo>
                    <a:pt x="4240" y="127"/>
                  </a:lnTo>
                  <a:lnTo>
                    <a:pt x="4256" y="111"/>
                  </a:lnTo>
                  <a:lnTo>
                    <a:pt x="4272" y="98"/>
                  </a:lnTo>
                  <a:lnTo>
                    <a:pt x="4289" y="94"/>
                  </a:lnTo>
                  <a:lnTo>
                    <a:pt x="4305" y="90"/>
                  </a:lnTo>
                  <a:lnTo>
                    <a:pt x="4321" y="78"/>
                  </a:lnTo>
                  <a:lnTo>
                    <a:pt x="4338" y="70"/>
                  </a:lnTo>
                  <a:lnTo>
                    <a:pt x="4354" y="86"/>
                  </a:lnTo>
                  <a:lnTo>
                    <a:pt x="4371" y="70"/>
                  </a:lnTo>
                  <a:lnTo>
                    <a:pt x="4387" y="82"/>
                  </a:lnTo>
                  <a:lnTo>
                    <a:pt x="4407" y="74"/>
                  </a:lnTo>
                  <a:lnTo>
                    <a:pt x="4424" y="70"/>
                  </a:lnTo>
                  <a:lnTo>
                    <a:pt x="4440" y="78"/>
                  </a:lnTo>
                  <a:lnTo>
                    <a:pt x="4456" y="82"/>
                  </a:lnTo>
                  <a:lnTo>
                    <a:pt x="4473" y="90"/>
                  </a:lnTo>
                  <a:lnTo>
                    <a:pt x="4489" y="74"/>
                  </a:lnTo>
                  <a:lnTo>
                    <a:pt x="4506" y="86"/>
                  </a:lnTo>
                  <a:lnTo>
                    <a:pt x="4522" y="74"/>
                  </a:lnTo>
                  <a:lnTo>
                    <a:pt x="4538" y="86"/>
                  </a:lnTo>
                  <a:lnTo>
                    <a:pt x="4555" y="74"/>
                  </a:lnTo>
                  <a:lnTo>
                    <a:pt x="4571" y="70"/>
                  </a:lnTo>
                  <a:lnTo>
                    <a:pt x="4591" y="70"/>
                  </a:lnTo>
                  <a:lnTo>
                    <a:pt x="4608" y="82"/>
                  </a:lnTo>
                  <a:lnTo>
                    <a:pt x="4624" y="86"/>
                  </a:lnTo>
                  <a:lnTo>
                    <a:pt x="4641" y="74"/>
                  </a:lnTo>
                  <a:lnTo>
                    <a:pt x="4657" y="70"/>
                  </a:lnTo>
                  <a:lnTo>
                    <a:pt x="4673" y="82"/>
                  </a:lnTo>
                  <a:lnTo>
                    <a:pt x="4690" y="78"/>
                  </a:lnTo>
                  <a:lnTo>
                    <a:pt x="4706" y="82"/>
                  </a:lnTo>
                  <a:lnTo>
                    <a:pt x="4722" y="86"/>
                  </a:lnTo>
                  <a:lnTo>
                    <a:pt x="4739" y="82"/>
                  </a:lnTo>
                  <a:lnTo>
                    <a:pt x="4759" y="86"/>
                  </a:lnTo>
                  <a:lnTo>
                    <a:pt x="4776" y="74"/>
                  </a:lnTo>
                  <a:lnTo>
                    <a:pt x="4792" y="86"/>
                  </a:lnTo>
                  <a:lnTo>
                    <a:pt x="4808" y="78"/>
                  </a:lnTo>
                  <a:lnTo>
                    <a:pt x="4825" y="86"/>
                  </a:lnTo>
                  <a:lnTo>
                    <a:pt x="4841" y="78"/>
                  </a:lnTo>
                  <a:lnTo>
                    <a:pt x="4857" y="74"/>
                  </a:lnTo>
                  <a:lnTo>
                    <a:pt x="4874" y="70"/>
                  </a:lnTo>
                  <a:lnTo>
                    <a:pt x="4890" y="70"/>
                  </a:lnTo>
                  <a:lnTo>
                    <a:pt x="4907" y="74"/>
                  </a:lnTo>
                  <a:lnTo>
                    <a:pt x="4923" y="70"/>
                  </a:lnTo>
                  <a:lnTo>
                    <a:pt x="4943" y="70"/>
                  </a:lnTo>
                  <a:lnTo>
                    <a:pt x="4960" y="70"/>
                  </a:lnTo>
                  <a:lnTo>
                    <a:pt x="4976" y="66"/>
                  </a:lnTo>
                  <a:lnTo>
                    <a:pt x="4993" y="78"/>
                  </a:lnTo>
                  <a:lnTo>
                    <a:pt x="5009" y="74"/>
                  </a:lnTo>
                  <a:lnTo>
                    <a:pt x="5025" y="70"/>
                  </a:lnTo>
                  <a:lnTo>
                    <a:pt x="5042" y="62"/>
                  </a:lnTo>
                  <a:lnTo>
                    <a:pt x="5058" y="74"/>
                  </a:lnTo>
                  <a:lnTo>
                    <a:pt x="5074" y="82"/>
                  </a:lnTo>
                  <a:lnTo>
                    <a:pt x="5091" y="70"/>
                  </a:lnTo>
                  <a:lnTo>
                    <a:pt x="5107" y="62"/>
                  </a:lnTo>
                  <a:lnTo>
                    <a:pt x="5128" y="78"/>
                  </a:lnTo>
                  <a:lnTo>
                    <a:pt x="5144" y="74"/>
                  </a:lnTo>
                  <a:lnTo>
                    <a:pt x="5160" y="70"/>
                  </a:lnTo>
                  <a:lnTo>
                    <a:pt x="5177" y="115"/>
                  </a:lnTo>
                  <a:lnTo>
                    <a:pt x="5193" y="127"/>
                  </a:lnTo>
                  <a:lnTo>
                    <a:pt x="5209" y="119"/>
                  </a:lnTo>
                  <a:lnTo>
                    <a:pt x="5226" y="119"/>
                  </a:lnTo>
                  <a:lnTo>
                    <a:pt x="5242" y="98"/>
                  </a:lnTo>
                  <a:lnTo>
                    <a:pt x="5258" y="111"/>
                  </a:lnTo>
                  <a:lnTo>
                    <a:pt x="5275" y="102"/>
                  </a:lnTo>
                  <a:lnTo>
                    <a:pt x="5291" y="107"/>
                  </a:lnTo>
                  <a:lnTo>
                    <a:pt x="5312" y="102"/>
                  </a:lnTo>
                  <a:lnTo>
                    <a:pt x="5328" y="94"/>
                  </a:lnTo>
                  <a:lnTo>
                    <a:pt x="5344" y="102"/>
                  </a:lnTo>
                  <a:lnTo>
                    <a:pt x="5361" y="98"/>
                  </a:lnTo>
                  <a:lnTo>
                    <a:pt x="5377" y="98"/>
                  </a:lnTo>
                  <a:lnTo>
                    <a:pt x="5394" y="102"/>
                  </a:lnTo>
                  <a:lnTo>
                    <a:pt x="5410" y="107"/>
                  </a:lnTo>
                  <a:lnTo>
                    <a:pt x="5426" y="90"/>
                  </a:lnTo>
                  <a:lnTo>
                    <a:pt x="5443" y="102"/>
                  </a:lnTo>
                  <a:lnTo>
                    <a:pt x="5459" y="98"/>
                  </a:lnTo>
                  <a:lnTo>
                    <a:pt x="5479" y="74"/>
                  </a:lnTo>
                  <a:lnTo>
                    <a:pt x="5496" y="90"/>
                  </a:lnTo>
                  <a:lnTo>
                    <a:pt x="5512" y="86"/>
                  </a:lnTo>
                  <a:lnTo>
                    <a:pt x="5529" y="82"/>
                  </a:lnTo>
                  <a:lnTo>
                    <a:pt x="5545" y="86"/>
                  </a:lnTo>
                  <a:lnTo>
                    <a:pt x="5561" y="94"/>
                  </a:lnTo>
                  <a:lnTo>
                    <a:pt x="5578" y="82"/>
                  </a:lnTo>
                  <a:lnTo>
                    <a:pt x="5594" y="82"/>
                  </a:lnTo>
                  <a:lnTo>
                    <a:pt x="5610" y="90"/>
                  </a:lnTo>
                  <a:lnTo>
                    <a:pt x="5627" y="90"/>
                  </a:lnTo>
                  <a:lnTo>
                    <a:pt x="5643" y="94"/>
                  </a:lnTo>
                  <a:lnTo>
                    <a:pt x="5664" y="82"/>
                  </a:lnTo>
                  <a:lnTo>
                    <a:pt x="5680" y="86"/>
                  </a:lnTo>
                  <a:lnTo>
                    <a:pt x="5696" y="78"/>
                  </a:lnTo>
                  <a:lnTo>
                    <a:pt x="5713" y="82"/>
                  </a:lnTo>
                  <a:lnTo>
                    <a:pt x="5729" y="86"/>
                  </a:lnTo>
                  <a:lnTo>
                    <a:pt x="5745" y="90"/>
                  </a:lnTo>
                  <a:lnTo>
                    <a:pt x="5762" y="90"/>
                  </a:lnTo>
                  <a:lnTo>
                    <a:pt x="5778" y="86"/>
                  </a:lnTo>
                  <a:lnTo>
                    <a:pt x="5795" y="86"/>
                  </a:lnTo>
                  <a:lnTo>
                    <a:pt x="5811" y="82"/>
                  </a:lnTo>
                  <a:lnTo>
                    <a:pt x="5827" y="74"/>
                  </a:lnTo>
                  <a:lnTo>
                    <a:pt x="5848" y="90"/>
                  </a:lnTo>
                  <a:lnTo>
                    <a:pt x="5864" y="78"/>
                  </a:lnTo>
                  <a:lnTo>
                    <a:pt x="5880" y="78"/>
                  </a:lnTo>
                  <a:lnTo>
                    <a:pt x="5897" y="82"/>
                  </a:lnTo>
                  <a:lnTo>
                    <a:pt x="5913" y="78"/>
                  </a:lnTo>
                  <a:lnTo>
                    <a:pt x="5930" y="78"/>
                  </a:lnTo>
                  <a:lnTo>
                    <a:pt x="5946" y="78"/>
                  </a:lnTo>
                  <a:lnTo>
                    <a:pt x="5962" y="66"/>
                  </a:lnTo>
                  <a:lnTo>
                    <a:pt x="5979" y="70"/>
                  </a:lnTo>
                  <a:lnTo>
                    <a:pt x="5995" y="78"/>
                  </a:lnTo>
                  <a:lnTo>
                    <a:pt x="6016" y="70"/>
                  </a:lnTo>
                  <a:lnTo>
                    <a:pt x="6032" y="66"/>
                  </a:lnTo>
                  <a:lnTo>
                    <a:pt x="6048" y="78"/>
                  </a:lnTo>
                  <a:lnTo>
                    <a:pt x="6065" y="70"/>
                  </a:lnTo>
                  <a:lnTo>
                    <a:pt x="6081" y="66"/>
                  </a:lnTo>
                  <a:lnTo>
                    <a:pt x="6097" y="70"/>
                  </a:lnTo>
                  <a:lnTo>
                    <a:pt x="6114" y="78"/>
                  </a:lnTo>
                  <a:lnTo>
                    <a:pt x="6130" y="66"/>
                  </a:lnTo>
                  <a:lnTo>
                    <a:pt x="6146" y="53"/>
                  </a:lnTo>
                  <a:lnTo>
                    <a:pt x="6163" y="41"/>
                  </a:lnTo>
                  <a:lnTo>
                    <a:pt x="6179" y="45"/>
                  </a:lnTo>
                  <a:lnTo>
                    <a:pt x="6200" y="37"/>
                  </a:lnTo>
                  <a:lnTo>
                    <a:pt x="6216" y="41"/>
                  </a:lnTo>
                  <a:lnTo>
                    <a:pt x="6232" y="41"/>
                  </a:lnTo>
                  <a:lnTo>
                    <a:pt x="6249" y="41"/>
                  </a:lnTo>
                  <a:lnTo>
                    <a:pt x="6265" y="41"/>
                  </a:lnTo>
                  <a:lnTo>
                    <a:pt x="6281" y="29"/>
                  </a:lnTo>
                </a:path>
              </a:pathLst>
            </a:custGeom>
            <a:noFill/>
            <a:ln w="5080">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75" name="Rectangle 22">
              <a:extLst>
                <a:ext uri="{FF2B5EF4-FFF2-40B4-BE49-F238E27FC236}">
                  <a16:creationId xmlns:a16="http://schemas.microsoft.com/office/drawing/2014/main" id="{8D8C03A5-F3F3-4AA6-BC0B-C8C62E252CEE}"/>
                </a:ext>
              </a:extLst>
            </p:cNvPr>
            <p:cNvSpPr>
              <a:spLocks noChangeArrowheads="1"/>
            </p:cNvSpPr>
            <p:nvPr/>
          </p:nvSpPr>
          <p:spPr bwMode="auto">
            <a:xfrm>
              <a:off x="4388" y="2966"/>
              <a:ext cx="27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800" b="1">
                  <a:solidFill>
                    <a:srgbClr val="993300"/>
                  </a:solidFill>
                  <a:latin typeface="Arial" panose="020B0604020202020204" pitchFamily="34" charset="0"/>
                  <a:ea typeface="宋体" panose="02010600030101010101" pitchFamily="2" charset="-122"/>
                  <a:cs typeface="Arial" panose="020B0604020202020204" pitchFamily="34" charset="0"/>
                </a:rPr>
                <a:t>2nA</a:t>
              </a:r>
            </a:p>
          </p:txBody>
        </p:sp>
        <p:sp>
          <p:nvSpPr>
            <p:cNvPr id="49176" name="Rectangle 23">
              <a:extLst>
                <a:ext uri="{FF2B5EF4-FFF2-40B4-BE49-F238E27FC236}">
                  <a16:creationId xmlns:a16="http://schemas.microsoft.com/office/drawing/2014/main" id="{D8FBFD68-BE46-45B8-A4EF-28232FEE7364}"/>
                </a:ext>
              </a:extLst>
            </p:cNvPr>
            <p:cNvSpPr>
              <a:spLocks noChangeArrowheads="1"/>
            </p:cNvSpPr>
            <p:nvPr/>
          </p:nvSpPr>
          <p:spPr bwMode="auto">
            <a:xfrm>
              <a:off x="4071" y="3269"/>
              <a:ext cx="37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800" b="1">
                  <a:solidFill>
                    <a:srgbClr val="993300"/>
                  </a:solidFill>
                  <a:latin typeface="Arial" panose="020B0604020202020204" pitchFamily="34" charset="0"/>
                  <a:ea typeface="宋体" panose="02010600030101010101" pitchFamily="2" charset="-122"/>
                  <a:cs typeface="Arial" panose="020B0604020202020204" pitchFamily="34" charset="0"/>
                </a:rPr>
                <a:t>20ms</a:t>
              </a:r>
            </a:p>
          </p:txBody>
        </p:sp>
        <p:sp>
          <p:nvSpPr>
            <p:cNvPr id="49177" name="Line 24">
              <a:extLst>
                <a:ext uri="{FF2B5EF4-FFF2-40B4-BE49-F238E27FC236}">
                  <a16:creationId xmlns:a16="http://schemas.microsoft.com/office/drawing/2014/main" id="{8358F649-338D-4B20-88D4-B973FE90CD90}"/>
                </a:ext>
              </a:extLst>
            </p:cNvPr>
            <p:cNvSpPr>
              <a:spLocks noChangeShapeType="1"/>
            </p:cNvSpPr>
            <p:nvPr/>
          </p:nvSpPr>
          <p:spPr bwMode="auto">
            <a:xfrm>
              <a:off x="4137" y="3258"/>
              <a:ext cx="23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178" name="Line 25">
              <a:extLst>
                <a:ext uri="{FF2B5EF4-FFF2-40B4-BE49-F238E27FC236}">
                  <a16:creationId xmlns:a16="http://schemas.microsoft.com/office/drawing/2014/main" id="{E0A71676-B699-4E5F-894A-A7C6EE425FD5}"/>
                </a:ext>
              </a:extLst>
            </p:cNvPr>
            <p:cNvSpPr>
              <a:spLocks noChangeShapeType="1"/>
            </p:cNvSpPr>
            <p:nvPr/>
          </p:nvSpPr>
          <p:spPr bwMode="auto">
            <a:xfrm>
              <a:off x="4367" y="2940"/>
              <a:ext cx="1" cy="33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179" name="Freeform 26">
              <a:extLst>
                <a:ext uri="{FF2B5EF4-FFF2-40B4-BE49-F238E27FC236}">
                  <a16:creationId xmlns:a16="http://schemas.microsoft.com/office/drawing/2014/main" id="{97C7DF56-9925-4AB5-A299-1845DAC9DBF8}"/>
                </a:ext>
              </a:extLst>
            </p:cNvPr>
            <p:cNvSpPr>
              <a:spLocks/>
            </p:cNvSpPr>
            <p:nvPr/>
          </p:nvSpPr>
          <p:spPr bwMode="auto">
            <a:xfrm>
              <a:off x="1233" y="1423"/>
              <a:ext cx="3815" cy="402"/>
            </a:xfrm>
            <a:custGeom>
              <a:avLst/>
              <a:gdLst>
                <a:gd name="T0" fmla="*/ 0 w 6281"/>
                <a:gd name="T1" fmla="*/ 55 h 474"/>
                <a:gd name="T2" fmla="*/ 1 w 6281"/>
                <a:gd name="T3" fmla="*/ 55 h 474"/>
                <a:gd name="T4" fmla="*/ 1 w 6281"/>
                <a:gd name="T5" fmla="*/ 0 h 474"/>
                <a:gd name="T6" fmla="*/ 4 w 6281"/>
                <a:gd name="T7" fmla="*/ 0 h 474"/>
                <a:gd name="T8" fmla="*/ 4 w 6281"/>
                <a:gd name="T9" fmla="*/ 55 h 474"/>
                <a:gd name="T10" fmla="*/ 4 w 6281"/>
                <a:gd name="T11" fmla="*/ 55 h 474"/>
                <a:gd name="T12" fmla="*/ 4 w 6281"/>
                <a:gd name="T13" fmla="*/ 0 h 474"/>
                <a:gd name="T14" fmla="*/ 4 w 6281"/>
                <a:gd name="T15" fmla="*/ 0 h 474"/>
                <a:gd name="T16" fmla="*/ 4 w 6281"/>
                <a:gd name="T17" fmla="*/ 0 h 474"/>
                <a:gd name="T18" fmla="*/ 4 w 6281"/>
                <a:gd name="T19" fmla="*/ 0 h 474"/>
                <a:gd name="T20" fmla="*/ 4 w 6281"/>
                <a:gd name="T21" fmla="*/ 0 h 474"/>
                <a:gd name="T22" fmla="*/ 5 w 6281"/>
                <a:gd name="T23" fmla="*/ 0 h 474"/>
                <a:gd name="T24" fmla="*/ 5 w 6281"/>
                <a:gd name="T25" fmla="*/ 0 h 474"/>
                <a:gd name="T26" fmla="*/ 5 w 6281"/>
                <a:gd name="T27" fmla="*/ 0 h 474"/>
                <a:gd name="T28" fmla="*/ 5 w 6281"/>
                <a:gd name="T29" fmla="*/ 0 h 474"/>
                <a:gd name="T30" fmla="*/ 5 w 6281"/>
                <a:gd name="T31" fmla="*/ 0 h 474"/>
                <a:gd name="T32" fmla="*/ 5 w 6281"/>
                <a:gd name="T33" fmla="*/ 0 h 474"/>
                <a:gd name="T34" fmla="*/ 5 w 6281"/>
                <a:gd name="T35" fmla="*/ 0 h 474"/>
                <a:gd name="T36" fmla="*/ 5 w 6281"/>
                <a:gd name="T37" fmla="*/ 0 h 474"/>
                <a:gd name="T38" fmla="*/ 5 w 6281"/>
                <a:gd name="T39" fmla="*/ 0 h 474"/>
                <a:gd name="T40" fmla="*/ 6 w 6281"/>
                <a:gd name="T41" fmla="*/ 0 h 474"/>
                <a:gd name="T42" fmla="*/ 6 w 6281"/>
                <a:gd name="T43" fmla="*/ 0 h 474"/>
                <a:gd name="T44" fmla="*/ 6 w 6281"/>
                <a:gd name="T45" fmla="*/ 0 h 474"/>
                <a:gd name="T46" fmla="*/ 6 w 6281"/>
                <a:gd name="T47" fmla="*/ 0 h 474"/>
                <a:gd name="T48" fmla="*/ 7 w 6281"/>
                <a:gd name="T49" fmla="*/ 0 h 474"/>
                <a:gd name="T50" fmla="*/ 7 w 6281"/>
                <a:gd name="T51" fmla="*/ 0 h 474"/>
                <a:gd name="T52" fmla="*/ 7 w 6281"/>
                <a:gd name="T53" fmla="*/ 0 h 474"/>
                <a:gd name="T54" fmla="*/ 7 w 6281"/>
                <a:gd name="T55" fmla="*/ 0 h 474"/>
                <a:gd name="T56" fmla="*/ 7 w 6281"/>
                <a:gd name="T57" fmla="*/ 0 h 474"/>
                <a:gd name="T58" fmla="*/ 7 w 6281"/>
                <a:gd name="T59" fmla="*/ 0 h 474"/>
                <a:gd name="T60" fmla="*/ 7 w 6281"/>
                <a:gd name="T61" fmla="*/ 0 h 474"/>
                <a:gd name="T62" fmla="*/ 7 w 6281"/>
                <a:gd name="T63" fmla="*/ 55 h 474"/>
                <a:gd name="T64" fmla="*/ 7 w 6281"/>
                <a:gd name="T65" fmla="*/ 55 h 474"/>
                <a:gd name="T66" fmla="*/ 7 w 6281"/>
                <a:gd name="T67" fmla="*/ 55 h 474"/>
                <a:gd name="T68" fmla="*/ 7 w 6281"/>
                <a:gd name="T69" fmla="*/ 55 h 474"/>
                <a:gd name="T70" fmla="*/ 8 w 6281"/>
                <a:gd name="T71" fmla="*/ 55 h 474"/>
                <a:gd name="T72" fmla="*/ 8 w 6281"/>
                <a:gd name="T73" fmla="*/ 55 h 474"/>
                <a:gd name="T74" fmla="*/ 8 w 6281"/>
                <a:gd name="T75" fmla="*/ 55 h 474"/>
                <a:gd name="T76" fmla="*/ 8 w 6281"/>
                <a:gd name="T77" fmla="*/ 55 h 474"/>
                <a:gd name="T78" fmla="*/ 8 w 6281"/>
                <a:gd name="T79" fmla="*/ 55 h 474"/>
                <a:gd name="T80" fmla="*/ 8 w 6281"/>
                <a:gd name="T81" fmla="*/ 55 h 474"/>
                <a:gd name="T82" fmla="*/ 8 w 6281"/>
                <a:gd name="T83" fmla="*/ 55 h 474"/>
                <a:gd name="T84" fmla="*/ 9 w 6281"/>
                <a:gd name="T85" fmla="*/ 55 h 474"/>
                <a:gd name="T86" fmla="*/ 9 w 6281"/>
                <a:gd name="T87" fmla="*/ 55 h 474"/>
                <a:gd name="T88" fmla="*/ 9 w 6281"/>
                <a:gd name="T89" fmla="*/ 55 h 474"/>
                <a:gd name="T90" fmla="*/ 9 w 6281"/>
                <a:gd name="T91" fmla="*/ 55 h 474"/>
                <a:gd name="T92" fmla="*/ 9 w 6281"/>
                <a:gd name="T93" fmla="*/ 55 h 474"/>
                <a:gd name="T94" fmla="*/ 9 w 6281"/>
                <a:gd name="T95" fmla="*/ 55 h 474"/>
                <a:gd name="T96" fmla="*/ 9 w 6281"/>
                <a:gd name="T97" fmla="*/ 55 h 474"/>
                <a:gd name="T98" fmla="*/ 10 w 6281"/>
                <a:gd name="T99" fmla="*/ 55 h 474"/>
                <a:gd name="T100" fmla="*/ 10 w 6281"/>
                <a:gd name="T101" fmla="*/ 55 h 4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81"/>
                <a:gd name="T154" fmla="*/ 0 h 474"/>
                <a:gd name="T155" fmla="*/ 6281 w 6281"/>
                <a:gd name="T156" fmla="*/ 474 h 4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81" h="474">
                  <a:moveTo>
                    <a:pt x="0" y="474"/>
                  </a:moveTo>
                  <a:lnTo>
                    <a:pt x="418" y="474"/>
                  </a:lnTo>
                  <a:lnTo>
                    <a:pt x="418" y="0"/>
                  </a:lnTo>
                  <a:lnTo>
                    <a:pt x="2513" y="0"/>
                  </a:lnTo>
                  <a:lnTo>
                    <a:pt x="2513" y="474"/>
                  </a:lnTo>
                  <a:lnTo>
                    <a:pt x="2595" y="474"/>
                  </a:lnTo>
                  <a:lnTo>
                    <a:pt x="2595" y="0"/>
                  </a:lnTo>
                  <a:lnTo>
                    <a:pt x="2681" y="0"/>
                  </a:lnTo>
                  <a:lnTo>
                    <a:pt x="2762" y="0"/>
                  </a:lnTo>
                  <a:lnTo>
                    <a:pt x="2848" y="0"/>
                  </a:lnTo>
                  <a:lnTo>
                    <a:pt x="2930" y="0"/>
                  </a:lnTo>
                  <a:lnTo>
                    <a:pt x="3016" y="0"/>
                  </a:lnTo>
                  <a:lnTo>
                    <a:pt x="3098" y="0"/>
                  </a:lnTo>
                  <a:lnTo>
                    <a:pt x="3184" y="0"/>
                  </a:lnTo>
                  <a:lnTo>
                    <a:pt x="3266" y="0"/>
                  </a:lnTo>
                  <a:lnTo>
                    <a:pt x="3352" y="0"/>
                  </a:lnTo>
                  <a:lnTo>
                    <a:pt x="3433" y="0"/>
                  </a:lnTo>
                  <a:lnTo>
                    <a:pt x="3519" y="0"/>
                  </a:lnTo>
                  <a:lnTo>
                    <a:pt x="3601" y="0"/>
                  </a:lnTo>
                  <a:lnTo>
                    <a:pt x="3687" y="0"/>
                  </a:lnTo>
                  <a:lnTo>
                    <a:pt x="3769" y="0"/>
                  </a:lnTo>
                  <a:lnTo>
                    <a:pt x="3851" y="0"/>
                  </a:lnTo>
                  <a:lnTo>
                    <a:pt x="3937" y="0"/>
                  </a:lnTo>
                  <a:lnTo>
                    <a:pt x="4019" y="0"/>
                  </a:lnTo>
                  <a:lnTo>
                    <a:pt x="4105" y="0"/>
                  </a:lnTo>
                  <a:lnTo>
                    <a:pt x="4186" y="0"/>
                  </a:lnTo>
                  <a:lnTo>
                    <a:pt x="4272" y="0"/>
                  </a:lnTo>
                  <a:lnTo>
                    <a:pt x="4354" y="0"/>
                  </a:lnTo>
                  <a:lnTo>
                    <a:pt x="4440" y="0"/>
                  </a:lnTo>
                  <a:lnTo>
                    <a:pt x="4522" y="0"/>
                  </a:lnTo>
                  <a:lnTo>
                    <a:pt x="4608" y="0"/>
                  </a:lnTo>
                  <a:lnTo>
                    <a:pt x="4608" y="474"/>
                  </a:lnTo>
                  <a:lnTo>
                    <a:pt x="4690" y="474"/>
                  </a:lnTo>
                  <a:lnTo>
                    <a:pt x="4776" y="474"/>
                  </a:lnTo>
                  <a:lnTo>
                    <a:pt x="4857" y="474"/>
                  </a:lnTo>
                  <a:lnTo>
                    <a:pt x="4943" y="474"/>
                  </a:lnTo>
                  <a:lnTo>
                    <a:pt x="5025" y="474"/>
                  </a:lnTo>
                  <a:lnTo>
                    <a:pt x="5107" y="474"/>
                  </a:lnTo>
                  <a:lnTo>
                    <a:pt x="5193" y="474"/>
                  </a:lnTo>
                  <a:lnTo>
                    <a:pt x="5275" y="474"/>
                  </a:lnTo>
                  <a:lnTo>
                    <a:pt x="5361" y="474"/>
                  </a:lnTo>
                  <a:lnTo>
                    <a:pt x="5443" y="474"/>
                  </a:lnTo>
                  <a:lnTo>
                    <a:pt x="5529" y="474"/>
                  </a:lnTo>
                  <a:lnTo>
                    <a:pt x="5610" y="474"/>
                  </a:lnTo>
                  <a:lnTo>
                    <a:pt x="5696" y="474"/>
                  </a:lnTo>
                  <a:lnTo>
                    <a:pt x="5778" y="474"/>
                  </a:lnTo>
                  <a:lnTo>
                    <a:pt x="5864" y="474"/>
                  </a:lnTo>
                  <a:lnTo>
                    <a:pt x="5946" y="474"/>
                  </a:lnTo>
                  <a:lnTo>
                    <a:pt x="6032" y="474"/>
                  </a:lnTo>
                  <a:lnTo>
                    <a:pt x="6114" y="474"/>
                  </a:lnTo>
                  <a:lnTo>
                    <a:pt x="6281" y="474"/>
                  </a:lnTo>
                </a:path>
              </a:pathLst>
            </a:custGeom>
            <a:noFill/>
            <a:ln w="2540">
              <a:solidFill>
                <a:srgbClr val="0A3B0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80" name="Freeform 27">
              <a:extLst>
                <a:ext uri="{FF2B5EF4-FFF2-40B4-BE49-F238E27FC236}">
                  <a16:creationId xmlns:a16="http://schemas.microsoft.com/office/drawing/2014/main" id="{4106BB7C-B71B-493A-B524-FF3C3D1B6F7C}"/>
                </a:ext>
              </a:extLst>
            </p:cNvPr>
            <p:cNvSpPr>
              <a:spLocks/>
            </p:cNvSpPr>
            <p:nvPr/>
          </p:nvSpPr>
          <p:spPr bwMode="auto">
            <a:xfrm>
              <a:off x="1233" y="1423"/>
              <a:ext cx="3815" cy="402"/>
            </a:xfrm>
            <a:custGeom>
              <a:avLst/>
              <a:gdLst>
                <a:gd name="T0" fmla="*/ 0 w 6281"/>
                <a:gd name="T1" fmla="*/ 55 h 474"/>
                <a:gd name="T2" fmla="*/ 1 w 6281"/>
                <a:gd name="T3" fmla="*/ 55 h 474"/>
                <a:gd name="T4" fmla="*/ 4 w 6281"/>
                <a:gd name="T5" fmla="*/ 55 h 474"/>
                <a:gd name="T6" fmla="*/ 4 w 6281"/>
                <a:gd name="T7" fmla="*/ 55 h 474"/>
                <a:gd name="T8" fmla="*/ 4 w 6281"/>
                <a:gd name="T9" fmla="*/ 55 h 474"/>
                <a:gd name="T10" fmla="*/ 4 w 6281"/>
                <a:gd name="T11" fmla="*/ 0 h 474"/>
                <a:gd name="T12" fmla="*/ 4 w 6281"/>
                <a:gd name="T13" fmla="*/ 0 h 474"/>
                <a:gd name="T14" fmla="*/ 4 w 6281"/>
                <a:gd name="T15" fmla="*/ 0 h 474"/>
                <a:gd name="T16" fmla="*/ 4 w 6281"/>
                <a:gd name="T17" fmla="*/ 0 h 474"/>
                <a:gd name="T18" fmla="*/ 5 w 6281"/>
                <a:gd name="T19" fmla="*/ 0 h 474"/>
                <a:gd name="T20" fmla="*/ 5 w 6281"/>
                <a:gd name="T21" fmla="*/ 0 h 474"/>
                <a:gd name="T22" fmla="*/ 5 w 6281"/>
                <a:gd name="T23" fmla="*/ 0 h 474"/>
                <a:gd name="T24" fmla="*/ 5 w 6281"/>
                <a:gd name="T25" fmla="*/ 0 h 474"/>
                <a:gd name="T26" fmla="*/ 5 w 6281"/>
                <a:gd name="T27" fmla="*/ 0 h 474"/>
                <a:gd name="T28" fmla="*/ 5 w 6281"/>
                <a:gd name="T29" fmla="*/ 0 h 474"/>
                <a:gd name="T30" fmla="*/ 5 w 6281"/>
                <a:gd name="T31" fmla="*/ 0 h 474"/>
                <a:gd name="T32" fmla="*/ 5 w 6281"/>
                <a:gd name="T33" fmla="*/ 0 h 474"/>
                <a:gd name="T34" fmla="*/ 5 w 6281"/>
                <a:gd name="T35" fmla="*/ 0 h 474"/>
                <a:gd name="T36" fmla="*/ 6 w 6281"/>
                <a:gd name="T37" fmla="*/ 0 h 474"/>
                <a:gd name="T38" fmla="*/ 6 w 6281"/>
                <a:gd name="T39" fmla="*/ 0 h 474"/>
                <a:gd name="T40" fmla="*/ 6 w 6281"/>
                <a:gd name="T41" fmla="*/ 0 h 474"/>
                <a:gd name="T42" fmla="*/ 6 w 6281"/>
                <a:gd name="T43" fmla="*/ 0 h 474"/>
                <a:gd name="T44" fmla="*/ 7 w 6281"/>
                <a:gd name="T45" fmla="*/ 0 h 474"/>
                <a:gd name="T46" fmla="*/ 7 w 6281"/>
                <a:gd name="T47" fmla="*/ 0 h 474"/>
                <a:gd name="T48" fmla="*/ 7 w 6281"/>
                <a:gd name="T49" fmla="*/ 0 h 474"/>
                <a:gd name="T50" fmla="*/ 7 w 6281"/>
                <a:gd name="T51" fmla="*/ 0 h 474"/>
                <a:gd name="T52" fmla="*/ 7 w 6281"/>
                <a:gd name="T53" fmla="*/ 0 h 474"/>
                <a:gd name="T54" fmla="*/ 7 w 6281"/>
                <a:gd name="T55" fmla="*/ 0 h 474"/>
                <a:gd name="T56" fmla="*/ 7 w 6281"/>
                <a:gd name="T57" fmla="*/ 0 h 474"/>
                <a:gd name="T58" fmla="*/ 7 w 6281"/>
                <a:gd name="T59" fmla="*/ 0 h 474"/>
                <a:gd name="T60" fmla="*/ 7 w 6281"/>
                <a:gd name="T61" fmla="*/ 55 h 474"/>
                <a:gd name="T62" fmla="*/ 7 w 6281"/>
                <a:gd name="T63" fmla="*/ 55 h 474"/>
                <a:gd name="T64" fmla="*/ 7 w 6281"/>
                <a:gd name="T65" fmla="*/ 55 h 474"/>
                <a:gd name="T66" fmla="*/ 8 w 6281"/>
                <a:gd name="T67" fmla="*/ 55 h 474"/>
                <a:gd name="T68" fmla="*/ 8 w 6281"/>
                <a:gd name="T69" fmla="*/ 55 h 474"/>
                <a:gd name="T70" fmla="*/ 8 w 6281"/>
                <a:gd name="T71" fmla="*/ 55 h 474"/>
                <a:gd name="T72" fmla="*/ 8 w 6281"/>
                <a:gd name="T73" fmla="*/ 55 h 474"/>
                <a:gd name="T74" fmla="*/ 8 w 6281"/>
                <a:gd name="T75" fmla="*/ 55 h 474"/>
                <a:gd name="T76" fmla="*/ 8 w 6281"/>
                <a:gd name="T77" fmla="*/ 55 h 474"/>
                <a:gd name="T78" fmla="*/ 8 w 6281"/>
                <a:gd name="T79" fmla="*/ 55 h 474"/>
                <a:gd name="T80" fmla="*/ 9 w 6281"/>
                <a:gd name="T81" fmla="*/ 55 h 474"/>
                <a:gd name="T82" fmla="*/ 9 w 6281"/>
                <a:gd name="T83" fmla="*/ 55 h 474"/>
                <a:gd name="T84" fmla="*/ 9 w 6281"/>
                <a:gd name="T85" fmla="*/ 55 h 474"/>
                <a:gd name="T86" fmla="*/ 9 w 6281"/>
                <a:gd name="T87" fmla="*/ 55 h 474"/>
                <a:gd name="T88" fmla="*/ 9 w 6281"/>
                <a:gd name="T89" fmla="*/ 55 h 474"/>
                <a:gd name="T90" fmla="*/ 9 w 6281"/>
                <a:gd name="T91" fmla="*/ 55 h 474"/>
                <a:gd name="T92" fmla="*/ 9 w 6281"/>
                <a:gd name="T93" fmla="*/ 55 h 474"/>
                <a:gd name="T94" fmla="*/ 10 w 6281"/>
                <a:gd name="T95" fmla="*/ 55 h 474"/>
                <a:gd name="T96" fmla="*/ 10 w 6281"/>
                <a:gd name="T97" fmla="*/ 55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81"/>
                <a:gd name="T148" fmla="*/ 0 h 474"/>
                <a:gd name="T149" fmla="*/ 6281 w 6281"/>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81" h="474">
                  <a:moveTo>
                    <a:pt x="0" y="474"/>
                  </a:moveTo>
                  <a:lnTo>
                    <a:pt x="418" y="474"/>
                  </a:lnTo>
                  <a:lnTo>
                    <a:pt x="2513" y="474"/>
                  </a:lnTo>
                  <a:lnTo>
                    <a:pt x="2595" y="474"/>
                  </a:lnTo>
                  <a:lnTo>
                    <a:pt x="2681" y="474"/>
                  </a:lnTo>
                  <a:lnTo>
                    <a:pt x="2681" y="0"/>
                  </a:lnTo>
                  <a:lnTo>
                    <a:pt x="2762" y="0"/>
                  </a:lnTo>
                  <a:lnTo>
                    <a:pt x="2848" y="0"/>
                  </a:lnTo>
                  <a:lnTo>
                    <a:pt x="2930" y="0"/>
                  </a:lnTo>
                  <a:lnTo>
                    <a:pt x="3016" y="0"/>
                  </a:lnTo>
                  <a:lnTo>
                    <a:pt x="3098" y="0"/>
                  </a:lnTo>
                  <a:lnTo>
                    <a:pt x="3184" y="0"/>
                  </a:lnTo>
                  <a:lnTo>
                    <a:pt x="3266" y="0"/>
                  </a:lnTo>
                  <a:lnTo>
                    <a:pt x="3352" y="0"/>
                  </a:lnTo>
                  <a:lnTo>
                    <a:pt x="3433" y="0"/>
                  </a:lnTo>
                  <a:lnTo>
                    <a:pt x="3519" y="0"/>
                  </a:lnTo>
                  <a:lnTo>
                    <a:pt x="3601" y="0"/>
                  </a:lnTo>
                  <a:lnTo>
                    <a:pt x="3687" y="0"/>
                  </a:lnTo>
                  <a:lnTo>
                    <a:pt x="3769" y="0"/>
                  </a:lnTo>
                  <a:lnTo>
                    <a:pt x="3851" y="0"/>
                  </a:lnTo>
                  <a:lnTo>
                    <a:pt x="3937" y="0"/>
                  </a:lnTo>
                  <a:lnTo>
                    <a:pt x="4019" y="0"/>
                  </a:lnTo>
                  <a:lnTo>
                    <a:pt x="4105" y="0"/>
                  </a:lnTo>
                  <a:lnTo>
                    <a:pt x="4186" y="0"/>
                  </a:lnTo>
                  <a:lnTo>
                    <a:pt x="4272" y="0"/>
                  </a:lnTo>
                  <a:lnTo>
                    <a:pt x="4354" y="0"/>
                  </a:lnTo>
                  <a:lnTo>
                    <a:pt x="4440" y="0"/>
                  </a:lnTo>
                  <a:lnTo>
                    <a:pt x="4522" y="0"/>
                  </a:lnTo>
                  <a:lnTo>
                    <a:pt x="4608" y="0"/>
                  </a:lnTo>
                  <a:lnTo>
                    <a:pt x="4690" y="0"/>
                  </a:lnTo>
                  <a:lnTo>
                    <a:pt x="4690" y="474"/>
                  </a:lnTo>
                  <a:lnTo>
                    <a:pt x="4776" y="474"/>
                  </a:lnTo>
                  <a:lnTo>
                    <a:pt x="4857" y="474"/>
                  </a:lnTo>
                  <a:lnTo>
                    <a:pt x="4943" y="474"/>
                  </a:lnTo>
                  <a:lnTo>
                    <a:pt x="5025" y="474"/>
                  </a:lnTo>
                  <a:lnTo>
                    <a:pt x="5107" y="474"/>
                  </a:lnTo>
                  <a:lnTo>
                    <a:pt x="5193" y="474"/>
                  </a:lnTo>
                  <a:lnTo>
                    <a:pt x="5275" y="474"/>
                  </a:lnTo>
                  <a:lnTo>
                    <a:pt x="5361" y="474"/>
                  </a:lnTo>
                  <a:lnTo>
                    <a:pt x="5443" y="474"/>
                  </a:lnTo>
                  <a:lnTo>
                    <a:pt x="5529" y="474"/>
                  </a:lnTo>
                  <a:lnTo>
                    <a:pt x="5610" y="474"/>
                  </a:lnTo>
                  <a:lnTo>
                    <a:pt x="5696" y="474"/>
                  </a:lnTo>
                  <a:lnTo>
                    <a:pt x="5778" y="474"/>
                  </a:lnTo>
                  <a:lnTo>
                    <a:pt x="5864" y="474"/>
                  </a:lnTo>
                  <a:lnTo>
                    <a:pt x="5946" y="474"/>
                  </a:lnTo>
                  <a:lnTo>
                    <a:pt x="6032" y="474"/>
                  </a:lnTo>
                  <a:lnTo>
                    <a:pt x="6114" y="474"/>
                  </a:lnTo>
                  <a:lnTo>
                    <a:pt x="6281" y="474"/>
                  </a:lnTo>
                </a:path>
              </a:pathLst>
            </a:custGeom>
            <a:noFill/>
            <a:ln w="2540">
              <a:solidFill>
                <a:srgbClr val="0A3B0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81" name="Freeform 28">
              <a:extLst>
                <a:ext uri="{FF2B5EF4-FFF2-40B4-BE49-F238E27FC236}">
                  <a16:creationId xmlns:a16="http://schemas.microsoft.com/office/drawing/2014/main" id="{535D0716-D526-44C1-8123-FAC5C9E6861A}"/>
                </a:ext>
              </a:extLst>
            </p:cNvPr>
            <p:cNvSpPr>
              <a:spLocks/>
            </p:cNvSpPr>
            <p:nvPr/>
          </p:nvSpPr>
          <p:spPr bwMode="auto">
            <a:xfrm>
              <a:off x="1233" y="1423"/>
              <a:ext cx="3815" cy="402"/>
            </a:xfrm>
            <a:custGeom>
              <a:avLst/>
              <a:gdLst>
                <a:gd name="T0" fmla="*/ 0 w 6281"/>
                <a:gd name="T1" fmla="*/ 55 h 474"/>
                <a:gd name="T2" fmla="*/ 1 w 6281"/>
                <a:gd name="T3" fmla="*/ 55 h 474"/>
                <a:gd name="T4" fmla="*/ 4 w 6281"/>
                <a:gd name="T5" fmla="*/ 55 h 474"/>
                <a:gd name="T6" fmla="*/ 4 w 6281"/>
                <a:gd name="T7" fmla="*/ 55 h 474"/>
                <a:gd name="T8" fmla="*/ 4 w 6281"/>
                <a:gd name="T9" fmla="*/ 55 h 474"/>
                <a:gd name="T10" fmla="*/ 4 w 6281"/>
                <a:gd name="T11" fmla="*/ 55 h 474"/>
                <a:gd name="T12" fmla="*/ 4 w 6281"/>
                <a:gd name="T13" fmla="*/ 0 h 474"/>
                <a:gd name="T14" fmla="*/ 4 w 6281"/>
                <a:gd name="T15" fmla="*/ 0 h 474"/>
                <a:gd name="T16" fmla="*/ 4 w 6281"/>
                <a:gd name="T17" fmla="*/ 0 h 474"/>
                <a:gd name="T18" fmla="*/ 5 w 6281"/>
                <a:gd name="T19" fmla="*/ 0 h 474"/>
                <a:gd name="T20" fmla="*/ 5 w 6281"/>
                <a:gd name="T21" fmla="*/ 0 h 474"/>
                <a:gd name="T22" fmla="*/ 5 w 6281"/>
                <a:gd name="T23" fmla="*/ 0 h 474"/>
                <a:gd name="T24" fmla="*/ 5 w 6281"/>
                <a:gd name="T25" fmla="*/ 0 h 474"/>
                <a:gd name="T26" fmla="*/ 5 w 6281"/>
                <a:gd name="T27" fmla="*/ 0 h 474"/>
                <a:gd name="T28" fmla="*/ 5 w 6281"/>
                <a:gd name="T29" fmla="*/ 0 h 474"/>
                <a:gd name="T30" fmla="*/ 5 w 6281"/>
                <a:gd name="T31" fmla="*/ 0 h 474"/>
                <a:gd name="T32" fmla="*/ 5 w 6281"/>
                <a:gd name="T33" fmla="*/ 0 h 474"/>
                <a:gd name="T34" fmla="*/ 5 w 6281"/>
                <a:gd name="T35" fmla="*/ 0 h 474"/>
                <a:gd name="T36" fmla="*/ 6 w 6281"/>
                <a:gd name="T37" fmla="*/ 0 h 474"/>
                <a:gd name="T38" fmla="*/ 6 w 6281"/>
                <a:gd name="T39" fmla="*/ 0 h 474"/>
                <a:gd name="T40" fmla="*/ 6 w 6281"/>
                <a:gd name="T41" fmla="*/ 0 h 474"/>
                <a:gd name="T42" fmla="*/ 6 w 6281"/>
                <a:gd name="T43" fmla="*/ 0 h 474"/>
                <a:gd name="T44" fmla="*/ 7 w 6281"/>
                <a:gd name="T45" fmla="*/ 0 h 474"/>
                <a:gd name="T46" fmla="*/ 7 w 6281"/>
                <a:gd name="T47" fmla="*/ 0 h 474"/>
                <a:gd name="T48" fmla="*/ 7 w 6281"/>
                <a:gd name="T49" fmla="*/ 0 h 474"/>
                <a:gd name="T50" fmla="*/ 7 w 6281"/>
                <a:gd name="T51" fmla="*/ 0 h 474"/>
                <a:gd name="T52" fmla="*/ 7 w 6281"/>
                <a:gd name="T53" fmla="*/ 0 h 474"/>
                <a:gd name="T54" fmla="*/ 7 w 6281"/>
                <a:gd name="T55" fmla="*/ 0 h 474"/>
                <a:gd name="T56" fmla="*/ 7 w 6281"/>
                <a:gd name="T57" fmla="*/ 0 h 474"/>
                <a:gd name="T58" fmla="*/ 7 w 6281"/>
                <a:gd name="T59" fmla="*/ 0 h 474"/>
                <a:gd name="T60" fmla="*/ 7 w 6281"/>
                <a:gd name="T61" fmla="*/ 0 h 474"/>
                <a:gd name="T62" fmla="*/ 7 w 6281"/>
                <a:gd name="T63" fmla="*/ 55 h 474"/>
                <a:gd name="T64" fmla="*/ 7 w 6281"/>
                <a:gd name="T65" fmla="*/ 55 h 474"/>
                <a:gd name="T66" fmla="*/ 8 w 6281"/>
                <a:gd name="T67" fmla="*/ 55 h 474"/>
                <a:gd name="T68" fmla="*/ 8 w 6281"/>
                <a:gd name="T69" fmla="*/ 55 h 474"/>
                <a:gd name="T70" fmla="*/ 8 w 6281"/>
                <a:gd name="T71" fmla="*/ 55 h 474"/>
                <a:gd name="T72" fmla="*/ 8 w 6281"/>
                <a:gd name="T73" fmla="*/ 55 h 474"/>
                <a:gd name="T74" fmla="*/ 8 w 6281"/>
                <a:gd name="T75" fmla="*/ 55 h 474"/>
                <a:gd name="T76" fmla="*/ 8 w 6281"/>
                <a:gd name="T77" fmla="*/ 55 h 474"/>
                <a:gd name="T78" fmla="*/ 8 w 6281"/>
                <a:gd name="T79" fmla="*/ 55 h 474"/>
                <a:gd name="T80" fmla="*/ 9 w 6281"/>
                <a:gd name="T81" fmla="*/ 55 h 474"/>
                <a:gd name="T82" fmla="*/ 9 w 6281"/>
                <a:gd name="T83" fmla="*/ 55 h 474"/>
                <a:gd name="T84" fmla="*/ 9 w 6281"/>
                <a:gd name="T85" fmla="*/ 55 h 474"/>
                <a:gd name="T86" fmla="*/ 9 w 6281"/>
                <a:gd name="T87" fmla="*/ 55 h 474"/>
                <a:gd name="T88" fmla="*/ 9 w 6281"/>
                <a:gd name="T89" fmla="*/ 55 h 474"/>
                <a:gd name="T90" fmla="*/ 9 w 6281"/>
                <a:gd name="T91" fmla="*/ 55 h 474"/>
                <a:gd name="T92" fmla="*/ 9 w 6281"/>
                <a:gd name="T93" fmla="*/ 55 h 474"/>
                <a:gd name="T94" fmla="*/ 10 w 6281"/>
                <a:gd name="T95" fmla="*/ 55 h 474"/>
                <a:gd name="T96" fmla="*/ 10 w 6281"/>
                <a:gd name="T97" fmla="*/ 55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81"/>
                <a:gd name="T148" fmla="*/ 0 h 474"/>
                <a:gd name="T149" fmla="*/ 6281 w 6281"/>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81" h="474">
                  <a:moveTo>
                    <a:pt x="0" y="474"/>
                  </a:moveTo>
                  <a:lnTo>
                    <a:pt x="418" y="474"/>
                  </a:lnTo>
                  <a:lnTo>
                    <a:pt x="2513" y="474"/>
                  </a:lnTo>
                  <a:lnTo>
                    <a:pt x="2595" y="474"/>
                  </a:lnTo>
                  <a:lnTo>
                    <a:pt x="2681" y="474"/>
                  </a:lnTo>
                  <a:lnTo>
                    <a:pt x="2762" y="474"/>
                  </a:lnTo>
                  <a:lnTo>
                    <a:pt x="2762" y="0"/>
                  </a:lnTo>
                  <a:lnTo>
                    <a:pt x="2848" y="0"/>
                  </a:lnTo>
                  <a:lnTo>
                    <a:pt x="2930" y="0"/>
                  </a:lnTo>
                  <a:lnTo>
                    <a:pt x="3016" y="0"/>
                  </a:lnTo>
                  <a:lnTo>
                    <a:pt x="3098" y="0"/>
                  </a:lnTo>
                  <a:lnTo>
                    <a:pt x="3184" y="0"/>
                  </a:lnTo>
                  <a:lnTo>
                    <a:pt x="3266" y="0"/>
                  </a:lnTo>
                  <a:lnTo>
                    <a:pt x="3352" y="0"/>
                  </a:lnTo>
                  <a:lnTo>
                    <a:pt x="3433" y="0"/>
                  </a:lnTo>
                  <a:lnTo>
                    <a:pt x="3519" y="0"/>
                  </a:lnTo>
                  <a:lnTo>
                    <a:pt x="3601" y="0"/>
                  </a:lnTo>
                  <a:lnTo>
                    <a:pt x="3687" y="0"/>
                  </a:lnTo>
                  <a:lnTo>
                    <a:pt x="3769" y="0"/>
                  </a:lnTo>
                  <a:lnTo>
                    <a:pt x="3851" y="0"/>
                  </a:lnTo>
                  <a:lnTo>
                    <a:pt x="3937" y="0"/>
                  </a:lnTo>
                  <a:lnTo>
                    <a:pt x="4019" y="0"/>
                  </a:lnTo>
                  <a:lnTo>
                    <a:pt x="4105" y="0"/>
                  </a:lnTo>
                  <a:lnTo>
                    <a:pt x="4186" y="0"/>
                  </a:lnTo>
                  <a:lnTo>
                    <a:pt x="4272" y="0"/>
                  </a:lnTo>
                  <a:lnTo>
                    <a:pt x="4354" y="0"/>
                  </a:lnTo>
                  <a:lnTo>
                    <a:pt x="4440" y="0"/>
                  </a:lnTo>
                  <a:lnTo>
                    <a:pt x="4522" y="0"/>
                  </a:lnTo>
                  <a:lnTo>
                    <a:pt x="4608" y="0"/>
                  </a:lnTo>
                  <a:lnTo>
                    <a:pt x="4690" y="0"/>
                  </a:lnTo>
                  <a:lnTo>
                    <a:pt x="4776" y="0"/>
                  </a:lnTo>
                  <a:lnTo>
                    <a:pt x="4776" y="474"/>
                  </a:lnTo>
                  <a:lnTo>
                    <a:pt x="4857" y="474"/>
                  </a:lnTo>
                  <a:lnTo>
                    <a:pt x="4943" y="474"/>
                  </a:lnTo>
                  <a:lnTo>
                    <a:pt x="5025" y="474"/>
                  </a:lnTo>
                  <a:lnTo>
                    <a:pt x="5107" y="474"/>
                  </a:lnTo>
                  <a:lnTo>
                    <a:pt x="5193" y="474"/>
                  </a:lnTo>
                  <a:lnTo>
                    <a:pt x="5275" y="474"/>
                  </a:lnTo>
                  <a:lnTo>
                    <a:pt x="5361" y="474"/>
                  </a:lnTo>
                  <a:lnTo>
                    <a:pt x="5443" y="474"/>
                  </a:lnTo>
                  <a:lnTo>
                    <a:pt x="5529" y="474"/>
                  </a:lnTo>
                  <a:lnTo>
                    <a:pt x="5610" y="474"/>
                  </a:lnTo>
                  <a:lnTo>
                    <a:pt x="5696" y="474"/>
                  </a:lnTo>
                  <a:lnTo>
                    <a:pt x="5778" y="474"/>
                  </a:lnTo>
                  <a:lnTo>
                    <a:pt x="5864" y="474"/>
                  </a:lnTo>
                  <a:lnTo>
                    <a:pt x="5946" y="474"/>
                  </a:lnTo>
                  <a:lnTo>
                    <a:pt x="6032" y="474"/>
                  </a:lnTo>
                  <a:lnTo>
                    <a:pt x="6114" y="474"/>
                  </a:lnTo>
                  <a:lnTo>
                    <a:pt x="6281" y="474"/>
                  </a:lnTo>
                </a:path>
              </a:pathLst>
            </a:custGeom>
            <a:noFill/>
            <a:ln w="2540">
              <a:solidFill>
                <a:srgbClr val="0A3B0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82" name="Freeform 29">
              <a:extLst>
                <a:ext uri="{FF2B5EF4-FFF2-40B4-BE49-F238E27FC236}">
                  <a16:creationId xmlns:a16="http://schemas.microsoft.com/office/drawing/2014/main" id="{D0D4FDFD-3A4D-4045-BEF7-04B63A6C3874}"/>
                </a:ext>
              </a:extLst>
            </p:cNvPr>
            <p:cNvSpPr>
              <a:spLocks/>
            </p:cNvSpPr>
            <p:nvPr/>
          </p:nvSpPr>
          <p:spPr bwMode="auto">
            <a:xfrm>
              <a:off x="1233" y="1423"/>
              <a:ext cx="3815" cy="402"/>
            </a:xfrm>
            <a:custGeom>
              <a:avLst/>
              <a:gdLst>
                <a:gd name="T0" fmla="*/ 0 w 6281"/>
                <a:gd name="T1" fmla="*/ 55 h 474"/>
                <a:gd name="T2" fmla="*/ 1 w 6281"/>
                <a:gd name="T3" fmla="*/ 55 h 474"/>
                <a:gd name="T4" fmla="*/ 4 w 6281"/>
                <a:gd name="T5" fmla="*/ 55 h 474"/>
                <a:gd name="T6" fmla="*/ 4 w 6281"/>
                <a:gd name="T7" fmla="*/ 55 h 474"/>
                <a:gd name="T8" fmla="*/ 4 w 6281"/>
                <a:gd name="T9" fmla="*/ 55 h 474"/>
                <a:gd name="T10" fmla="*/ 4 w 6281"/>
                <a:gd name="T11" fmla="*/ 55 h 474"/>
                <a:gd name="T12" fmla="*/ 4 w 6281"/>
                <a:gd name="T13" fmla="*/ 55 h 474"/>
                <a:gd name="T14" fmla="*/ 4 w 6281"/>
                <a:gd name="T15" fmla="*/ 0 h 474"/>
                <a:gd name="T16" fmla="*/ 4 w 6281"/>
                <a:gd name="T17" fmla="*/ 0 h 474"/>
                <a:gd name="T18" fmla="*/ 5 w 6281"/>
                <a:gd name="T19" fmla="*/ 0 h 474"/>
                <a:gd name="T20" fmla="*/ 5 w 6281"/>
                <a:gd name="T21" fmla="*/ 0 h 474"/>
                <a:gd name="T22" fmla="*/ 5 w 6281"/>
                <a:gd name="T23" fmla="*/ 0 h 474"/>
                <a:gd name="T24" fmla="*/ 5 w 6281"/>
                <a:gd name="T25" fmla="*/ 0 h 474"/>
                <a:gd name="T26" fmla="*/ 5 w 6281"/>
                <a:gd name="T27" fmla="*/ 0 h 474"/>
                <a:gd name="T28" fmla="*/ 5 w 6281"/>
                <a:gd name="T29" fmla="*/ 0 h 474"/>
                <a:gd name="T30" fmla="*/ 5 w 6281"/>
                <a:gd name="T31" fmla="*/ 0 h 474"/>
                <a:gd name="T32" fmla="*/ 5 w 6281"/>
                <a:gd name="T33" fmla="*/ 0 h 474"/>
                <a:gd name="T34" fmla="*/ 5 w 6281"/>
                <a:gd name="T35" fmla="*/ 0 h 474"/>
                <a:gd name="T36" fmla="*/ 6 w 6281"/>
                <a:gd name="T37" fmla="*/ 0 h 474"/>
                <a:gd name="T38" fmla="*/ 6 w 6281"/>
                <a:gd name="T39" fmla="*/ 0 h 474"/>
                <a:gd name="T40" fmla="*/ 6 w 6281"/>
                <a:gd name="T41" fmla="*/ 0 h 474"/>
                <a:gd name="T42" fmla="*/ 6 w 6281"/>
                <a:gd name="T43" fmla="*/ 0 h 474"/>
                <a:gd name="T44" fmla="*/ 7 w 6281"/>
                <a:gd name="T45" fmla="*/ 0 h 474"/>
                <a:gd name="T46" fmla="*/ 7 w 6281"/>
                <a:gd name="T47" fmla="*/ 0 h 474"/>
                <a:gd name="T48" fmla="*/ 7 w 6281"/>
                <a:gd name="T49" fmla="*/ 0 h 474"/>
                <a:gd name="T50" fmla="*/ 7 w 6281"/>
                <a:gd name="T51" fmla="*/ 0 h 474"/>
                <a:gd name="T52" fmla="*/ 7 w 6281"/>
                <a:gd name="T53" fmla="*/ 0 h 474"/>
                <a:gd name="T54" fmla="*/ 7 w 6281"/>
                <a:gd name="T55" fmla="*/ 0 h 474"/>
                <a:gd name="T56" fmla="*/ 7 w 6281"/>
                <a:gd name="T57" fmla="*/ 0 h 474"/>
                <a:gd name="T58" fmla="*/ 7 w 6281"/>
                <a:gd name="T59" fmla="*/ 0 h 474"/>
                <a:gd name="T60" fmla="*/ 7 w 6281"/>
                <a:gd name="T61" fmla="*/ 0 h 474"/>
                <a:gd name="T62" fmla="*/ 7 w 6281"/>
                <a:gd name="T63" fmla="*/ 0 h 474"/>
                <a:gd name="T64" fmla="*/ 7 w 6281"/>
                <a:gd name="T65" fmla="*/ 55 h 474"/>
                <a:gd name="T66" fmla="*/ 8 w 6281"/>
                <a:gd name="T67" fmla="*/ 55 h 474"/>
                <a:gd name="T68" fmla="*/ 8 w 6281"/>
                <a:gd name="T69" fmla="*/ 55 h 474"/>
                <a:gd name="T70" fmla="*/ 8 w 6281"/>
                <a:gd name="T71" fmla="*/ 55 h 474"/>
                <a:gd name="T72" fmla="*/ 8 w 6281"/>
                <a:gd name="T73" fmla="*/ 55 h 474"/>
                <a:gd name="T74" fmla="*/ 8 w 6281"/>
                <a:gd name="T75" fmla="*/ 55 h 474"/>
                <a:gd name="T76" fmla="*/ 8 w 6281"/>
                <a:gd name="T77" fmla="*/ 55 h 474"/>
                <a:gd name="T78" fmla="*/ 8 w 6281"/>
                <a:gd name="T79" fmla="*/ 55 h 474"/>
                <a:gd name="T80" fmla="*/ 9 w 6281"/>
                <a:gd name="T81" fmla="*/ 55 h 474"/>
                <a:gd name="T82" fmla="*/ 9 w 6281"/>
                <a:gd name="T83" fmla="*/ 55 h 474"/>
                <a:gd name="T84" fmla="*/ 9 w 6281"/>
                <a:gd name="T85" fmla="*/ 55 h 474"/>
                <a:gd name="T86" fmla="*/ 9 w 6281"/>
                <a:gd name="T87" fmla="*/ 55 h 474"/>
                <a:gd name="T88" fmla="*/ 9 w 6281"/>
                <a:gd name="T89" fmla="*/ 55 h 474"/>
                <a:gd name="T90" fmla="*/ 9 w 6281"/>
                <a:gd name="T91" fmla="*/ 55 h 474"/>
                <a:gd name="T92" fmla="*/ 9 w 6281"/>
                <a:gd name="T93" fmla="*/ 55 h 474"/>
                <a:gd name="T94" fmla="*/ 10 w 6281"/>
                <a:gd name="T95" fmla="*/ 55 h 474"/>
                <a:gd name="T96" fmla="*/ 10 w 6281"/>
                <a:gd name="T97" fmla="*/ 55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81"/>
                <a:gd name="T148" fmla="*/ 0 h 474"/>
                <a:gd name="T149" fmla="*/ 6281 w 6281"/>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81" h="474">
                  <a:moveTo>
                    <a:pt x="0" y="474"/>
                  </a:moveTo>
                  <a:lnTo>
                    <a:pt x="418" y="474"/>
                  </a:lnTo>
                  <a:lnTo>
                    <a:pt x="2513" y="474"/>
                  </a:lnTo>
                  <a:lnTo>
                    <a:pt x="2595" y="474"/>
                  </a:lnTo>
                  <a:lnTo>
                    <a:pt x="2681" y="474"/>
                  </a:lnTo>
                  <a:lnTo>
                    <a:pt x="2762" y="474"/>
                  </a:lnTo>
                  <a:lnTo>
                    <a:pt x="2848" y="474"/>
                  </a:lnTo>
                  <a:lnTo>
                    <a:pt x="2848" y="0"/>
                  </a:lnTo>
                  <a:lnTo>
                    <a:pt x="2930" y="0"/>
                  </a:lnTo>
                  <a:lnTo>
                    <a:pt x="3016" y="0"/>
                  </a:lnTo>
                  <a:lnTo>
                    <a:pt x="3098" y="0"/>
                  </a:lnTo>
                  <a:lnTo>
                    <a:pt x="3184" y="0"/>
                  </a:lnTo>
                  <a:lnTo>
                    <a:pt x="3266" y="0"/>
                  </a:lnTo>
                  <a:lnTo>
                    <a:pt x="3352" y="0"/>
                  </a:lnTo>
                  <a:lnTo>
                    <a:pt x="3433" y="0"/>
                  </a:lnTo>
                  <a:lnTo>
                    <a:pt x="3519" y="0"/>
                  </a:lnTo>
                  <a:lnTo>
                    <a:pt x="3601" y="0"/>
                  </a:lnTo>
                  <a:lnTo>
                    <a:pt x="3687" y="0"/>
                  </a:lnTo>
                  <a:lnTo>
                    <a:pt x="3769" y="0"/>
                  </a:lnTo>
                  <a:lnTo>
                    <a:pt x="3851" y="0"/>
                  </a:lnTo>
                  <a:lnTo>
                    <a:pt x="3937" y="0"/>
                  </a:lnTo>
                  <a:lnTo>
                    <a:pt x="4019" y="0"/>
                  </a:lnTo>
                  <a:lnTo>
                    <a:pt x="4105" y="0"/>
                  </a:lnTo>
                  <a:lnTo>
                    <a:pt x="4186" y="0"/>
                  </a:lnTo>
                  <a:lnTo>
                    <a:pt x="4272" y="0"/>
                  </a:lnTo>
                  <a:lnTo>
                    <a:pt x="4354" y="0"/>
                  </a:lnTo>
                  <a:lnTo>
                    <a:pt x="4440" y="0"/>
                  </a:lnTo>
                  <a:lnTo>
                    <a:pt x="4522" y="0"/>
                  </a:lnTo>
                  <a:lnTo>
                    <a:pt x="4608" y="0"/>
                  </a:lnTo>
                  <a:lnTo>
                    <a:pt x="4690" y="0"/>
                  </a:lnTo>
                  <a:lnTo>
                    <a:pt x="4776" y="0"/>
                  </a:lnTo>
                  <a:lnTo>
                    <a:pt x="4857" y="0"/>
                  </a:lnTo>
                  <a:lnTo>
                    <a:pt x="4857" y="474"/>
                  </a:lnTo>
                  <a:lnTo>
                    <a:pt x="4943" y="474"/>
                  </a:lnTo>
                  <a:lnTo>
                    <a:pt x="5025" y="474"/>
                  </a:lnTo>
                  <a:lnTo>
                    <a:pt x="5107" y="474"/>
                  </a:lnTo>
                  <a:lnTo>
                    <a:pt x="5193" y="474"/>
                  </a:lnTo>
                  <a:lnTo>
                    <a:pt x="5275" y="474"/>
                  </a:lnTo>
                  <a:lnTo>
                    <a:pt x="5361" y="474"/>
                  </a:lnTo>
                  <a:lnTo>
                    <a:pt x="5443" y="474"/>
                  </a:lnTo>
                  <a:lnTo>
                    <a:pt x="5529" y="474"/>
                  </a:lnTo>
                  <a:lnTo>
                    <a:pt x="5610" y="474"/>
                  </a:lnTo>
                  <a:lnTo>
                    <a:pt x="5696" y="474"/>
                  </a:lnTo>
                  <a:lnTo>
                    <a:pt x="5778" y="474"/>
                  </a:lnTo>
                  <a:lnTo>
                    <a:pt x="5864" y="474"/>
                  </a:lnTo>
                  <a:lnTo>
                    <a:pt x="5946" y="474"/>
                  </a:lnTo>
                  <a:lnTo>
                    <a:pt x="6032" y="474"/>
                  </a:lnTo>
                  <a:lnTo>
                    <a:pt x="6114" y="474"/>
                  </a:lnTo>
                  <a:lnTo>
                    <a:pt x="6281" y="474"/>
                  </a:lnTo>
                </a:path>
              </a:pathLst>
            </a:custGeom>
            <a:noFill/>
            <a:ln w="2540">
              <a:solidFill>
                <a:srgbClr val="0A3B0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83" name="Freeform 30">
              <a:extLst>
                <a:ext uri="{FF2B5EF4-FFF2-40B4-BE49-F238E27FC236}">
                  <a16:creationId xmlns:a16="http://schemas.microsoft.com/office/drawing/2014/main" id="{3349DC15-BD13-400F-B6AE-32389A99C4AB}"/>
                </a:ext>
              </a:extLst>
            </p:cNvPr>
            <p:cNvSpPr>
              <a:spLocks/>
            </p:cNvSpPr>
            <p:nvPr/>
          </p:nvSpPr>
          <p:spPr bwMode="auto">
            <a:xfrm>
              <a:off x="1233" y="1423"/>
              <a:ext cx="3815" cy="402"/>
            </a:xfrm>
            <a:custGeom>
              <a:avLst/>
              <a:gdLst>
                <a:gd name="T0" fmla="*/ 0 w 6281"/>
                <a:gd name="T1" fmla="*/ 55 h 474"/>
                <a:gd name="T2" fmla="*/ 1 w 6281"/>
                <a:gd name="T3" fmla="*/ 55 h 474"/>
                <a:gd name="T4" fmla="*/ 4 w 6281"/>
                <a:gd name="T5" fmla="*/ 55 h 474"/>
                <a:gd name="T6" fmla="*/ 4 w 6281"/>
                <a:gd name="T7" fmla="*/ 55 h 474"/>
                <a:gd name="T8" fmla="*/ 4 w 6281"/>
                <a:gd name="T9" fmla="*/ 55 h 474"/>
                <a:gd name="T10" fmla="*/ 4 w 6281"/>
                <a:gd name="T11" fmla="*/ 55 h 474"/>
                <a:gd name="T12" fmla="*/ 4 w 6281"/>
                <a:gd name="T13" fmla="*/ 55 h 474"/>
                <a:gd name="T14" fmla="*/ 4 w 6281"/>
                <a:gd name="T15" fmla="*/ 55 h 474"/>
                <a:gd name="T16" fmla="*/ 4 w 6281"/>
                <a:gd name="T17" fmla="*/ 0 h 474"/>
                <a:gd name="T18" fmla="*/ 5 w 6281"/>
                <a:gd name="T19" fmla="*/ 0 h 474"/>
                <a:gd name="T20" fmla="*/ 5 w 6281"/>
                <a:gd name="T21" fmla="*/ 0 h 474"/>
                <a:gd name="T22" fmla="*/ 5 w 6281"/>
                <a:gd name="T23" fmla="*/ 0 h 474"/>
                <a:gd name="T24" fmla="*/ 5 w 6281"/>
                <a:gd name="T25" fmla="*/ 0 h 474"/>
                <a:gd name="T26" fmla="*/ 5 w 6281"/>
                <a:gd name="T27" fmla="*/ 0 h 474"/>
                <a:gd name="T28" fmla="*/ 5 w 6281"/>
                <a:gd name="T29" fmla="*/ 0 h 474"/>
                <a:gd name="T30" fmla="*/ 5 w 6281"/>
                <a:gd name="T31" fmla="*/ 0 h 474"/>
                <a:gd name="T32" fmla="*/ 5 w 6281"/>
                <a:gd name="T33" fmla="*/ 0 h 474"/>
                <a:gd name="T34" fmla="*/ 5 w 6281"/>
                <a:gd name="T35" fmla="*/ 0 h 474"/>
                <a:gd name="T36" fmla="*/ 6 w 6281"/>
                <a:gd name="T37" fmla="*/ 0 h 474"/>
                <a:gd name="T38" fmla="*/ 6 w 6281"/>
                <a:gd name="T39" fmla="*/ 0 h 474"/>
                <a:gd name="T40" fmla="*/ 6 w 6281"/>
                <a:gd name="T41" fmla="*/ 0 h 474"/>
                <a:gd name="T42" fmla="*/ 6 w 6281"/>
                <a:gd name="T43" fmla="*/ 0 h 474"/>
                <a:gd name="T44" fmla="*/ 7 w 6281"/>
                <a:gd name="T45" fmla="*/ 0 h 474"/>
                <a:gd name="T46" fmla="*/ 7 w 6281"/>
                <a:gd name="T47" fmla="*/ 0 h 474"/>
                <a:gd name="T48" fmla="*/ 7 w 6281"/>
                <a:gd name="T49" fmla="*/ 0 h 474"/>
                <a:gd name="T50" fmla="*/ 7 w 6281"/>
                <a:gd name="T51" fmla="*/ 0 h 474"/>
                <a:gd name="T52" fmla="*/ 7 w 6281"/>
                <a:gd name="T53" fmla="*/ 0 h 474"/>
                <a:gd name="T54" fmla="*/ 7 w 6281"/>
                <a:gd name="T55" fmla="*/ 0 h 474"/>
                <a:gd name="T56" fmla="*/ 7 w 6281"/>
                <a:gd name="T57" fmla="*/ 0 h 474"/>
                <a:gd name="T58" fmla="*/ 7 w 6281"/>
                <a:gd name="T59" fmla="*/ 0 h 474"/>
                <a:gd name="T60" fmla="*/ 7 w 6281"/>
                <a:gd name="T61" fmla="*/ 0 h 474"/>
                <a:gd name="T62" fmla="*/ 7 w 6281"/>
                <a:gd name="T63" fmla="*/ 0 h 474"/>
                <a:gd name="T64" fmla="*/ 8 w 6281"/>
                <a:gd name="T65" fmla="*/ 0 h 474"/>
                <a:gd name="T66" fmla="*/ 8 w 6281"/>
                <a:gd name="T67" fmla="*/ 55 h 474"/>
                <a:gd name="T68" fmla="*/ 8 w 6281"/>
                <a:gd name="T69" fmla="*/ 55 h 474"/>
                <a:gd name="T70" fmla="*/ 8 w 6281"/>
                <a:gd name="T71" fmla="*/ 55 h 474"/>
                <a:gd name="T72" fmla="*/ 8 w 6281"/>
                <a:gd name="T73" fmla="*/ 55 h 474"/>
                <a:gd name="T74" fmla="*/ 8 w 6281"/>
                <a:gd name="T75" fmla="*/ 55 h 474"/>
                <a:gd name="T76" fmla="*/ 8 w 6281"/>
                <a:gd name="T77" fmla="*/ 55 h 474"/>
                <a:gd name="T78" fmla="*/ 8 w 6281"/>
                <a:gd name="T79" fmla="*/ 55 h 474"/>
                <a:gd name="T80" fmla="*/ 9 w 6281"/>
                <a:gd name="T81" fmla="*/ 55 h 474"/>
                <a:gd name="T82" fmla="*/ 9 w 6281"/>
                <a:gd name="T83" fmla="*/ 55 h 474"/>
                <a:gd name="T84" fmla="*/ 9 w 6281"/>
                <a:gd name="T85" fmla="*/ 55 h 474"/>
                <a:gd name="T86" fmla="*/ 9 w 6281"/>
                <a:gd name="T87" fmla="*/ 55 h 474"/>
                <a:gd name="T88" fmla="*/ 9 w 6281"/>
                <a:gd name="T89" fmla="*/ 55 h 474"/>
                <a:gd name="T90" fmla="*/ 9 w 6281"/>
                <a:gd name="T91" fmla="*/ 55 h 474"/>
                <a:gd name="T92" fmla="*/ 9 w 6281"/>
                <a:gd name="T93" fmla="*/ 55 h 474"/>
                <a:gd name="T94" fmla="*/ 10 w 6281"/>
                <a:gd name="T95" fmla="*/ 55 h 474"/>
                <a:gd name="T96" fmla="*/ 10 w 6281"/>
                <a:gd name="T97" fmla="*/ 55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81"/>
                <a:gd name="T148" fmla="*/ 0 h 474"/>
                <a:gd name="T149" fmla="*/ 6281 w 6281"/>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81" h="474">
                  <a:moveTo>
                    <a:pt x="0" y="474"/>
                  </a:moveTo>
                  <a:lnTo>
                    <a:pt x="418" y="474"/>
                  </a:lnTo>
                  <a:lnTo>
                    <a:pt x="2513" y="474"/>
                  </a:lnTo>
                  <a:lnTo>
                    <a:pt x="2595" y="474"/>
                  </a:lnTo>
                  <a:lnTo>
                    <a:pt x="2681" y="474"/>
                  </a:lnTo>
                  <a:lnTo>
                    <a:pt x="2762" y="474"/>
                  </a:lnTo>
                  <a:lnTo>
                    <a:pt x="2848" y="474"/>
                  </a:lnTo>
                  <a:lnTo>
                    <a:pt x="2930" y="474"/>
                  </a:lnTo>
                  <a:lnTo>
                    <a:pt x="2930" y="0"/>
                  </a:lnTo>
                  <a:lnTo>
                    <a:pt x="3016" y="0"/>
                  </a:lnTo>
                  <a:lnTo>
                    <a:pt x="3098" y="0"/>
                  </a:lnTo>
                  <a:lnTo>
                    <a:pt x="3184" y="0"/>
                  </a:lnTo>
                  <a:lnTo>
                    <a:pt x="3266" y="0"/>
                  </a:lnTo>
                  <a:lnTo>
                    <a:pt x="3352" y="0"/>
                  </a:lnTo>
                  <a:lnTo>
                    <a:pt x="3433" y="0"/>
                  </a:lnTo>
                  <a:lnTo>
                    <a:pt x="3519" y="0"/>
                  </a:lnTo>
                  <a:lnTo>
                    <a:pt x="3601" y="0"/>
                  </a:lnTo>
                  <a:lnTo>
                    <a:pt x="3687" y="0"/>
                  </a:lnTo>
                  <a:lnTo>
                    <a:pt x="3769" y="0"/>
                  </a:lnTo>
                  <a:lnTo>
                    <a:pt x="3851" y="0"/>
                  </a:lnTo>
                  <a:lnTo>
                    <a:pt x="3937" y="0"/>
                  </a:lnTo>
                  <a:lnTo>
                    <a:pt x="4019" y="0"/>
                  </a:lnTo>
                  <a:lnTo>
                    <a:pt x="4105" y="0"/>
                  </a:lnTo>
                  <a:lnTo>
                    <a:pt x="4186" y="0"/>
                  </a:lnTo>
                  <a:lnTo>
                    <a:pt x="4272" y="0"/>
                  </a:lnTo>
                  <a:lnTo>
                    <a:pt x="4354" y="0"/>
                  </a:lnTo>
                  <a:lnTo>
                    <a:pt x="4440" y="0"/>
                  </a:lnTo>
                  <a:lnTo>
                    <a:pt x="4522" y="0"/>
                  </a:lnTo>
                  <a:lnTo>
                    <a:pt x="4608" y="0"/>
                  </a:lnTo>
                  <a:lnTo>
                    <a:pt x="4690" y="0"/>
                  </a:lnTo>
                  <a:lnTo>
                    <a:pt x="4776" y="0"/>
                  </a:lnTo>
                  <a:lnTo>
                    <a:pt x="4857" y="0"/>
                  </a:lnTo>
                  <a:lnTo>
                    <a:pt x="4943" y="0"/>
                  </a:lnTo>
                  <a:lnTo>
                    <a:pt x="4943" y="474"/>
                  </a:lnTo>
                  <a:lnTo>
                    <a:pt x="5025" y="474"/>
                  </a:lnTo>
                  <a:lnTo>
                    <a:pt x="5107" y="474"/>
                  </a:lnTo>
                  <a:lnTo>
                    <a:pt x="5193" y="474"/>
                  </a:lnTo>
                  <a:lnTo>
                    <a:pt x="5275" y="474"/>
                  </a:lnTo>
                  <a:lnTo>
                    <a:pt x="5361" y="474"/>
                  </a:lnTo>
                  <a:lnTo>
                    <a:pt x="5443" y="474"/>
                  </a:lnTo>
                  <a:lnTo>
                    <a:pt x="5529" y="474"/>
                  </a:lnTo>
                  <a:lnTo>
                    <a:pt x="5610" y="474"/>
                  </a:lnTo>
                  <a:lnTo>
                    <a:pt x="5696" y="474"/>
                  </a:lnTo>
                  <a:lnTo>
                    <a:pt x="5778" y="474"/>
                  </a:lnTo>
                  <a:lnTo>
                    <a:pt x="5864" y="474"/>
                  </a:lnTo>
                  <a:lnTo>
                    <a:pt x="5946" y="474"/>
                  </a:lnTo>
                  <a:lnTo>
                    <a:pt x="6032" y="474"/>
                  </a:lnTo>
                  <a:lnTo>
                    <a:pt x="6114" y="474"/>
                  </a:lnTo>
                  <a:lnTo>
                    <a:pt x="6281" y="474"/>
                  </a:lnTo>
                </a:path>
              </a:pathLst>
            </a:custGeom>
            <a:noFill/>
            <a:ln w="2540">
              <a:solidFill>
                <a:srgbClr val="0A3B0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84" name="Freeform 31">
              <a:extLst>
                <a:ext uri="{FF2B5EF4-FFF2-40B4-BE49-F238E27FC236}">
                  <a16:creationId xmlns:a16="http://schemas.microsoft.com/office/drawing/2014/main" id="{7FD74465-5680-4DFF-94C0-9EB836CB0FBD}"/>
                </a:ext>
              </a:extLst>
            </p:cNvPr>
            <p:cNvSpPr>
              <a:spLocks/>
            </p:cNvSpPr>
            <p:nvPr/>
          </p:nvSpPr>
          <p:spPr bwMode="auto">
            <a:xfrm>
              <a:off x="1233" y="1423"/>
              <a:ext cx="3815" cy="402"/>
            </a:xfrm>
            <a:custGeom>
              <a:avLst/>
              <a:gdLst>
                <a:gd name="T0" fmla="*/ 0 w 6281"/>
                <a:gd name="T1" fmla="*/ 55 h 474"/>
                <a:gd name="T2" fmla="*/ 1 w 6281"/>
                <a:gd name="T3" fmla="*/ 55 h 474"/>
                <a:gd name="T4" fmla="*/ 4 w 6281"/>
                <a:gd name="T5" fmla="*/ 55 h 474"/>
                <a:gd name="T6" fmla="*/ 4 w 6281"/>
                <a:gd name="T7" fmla="*/ 55 h 474"/>
                <a:gd name="T8" fmla="*/ 4 w 6281"/>
                <a:gd name="T9" fmla="*/ 55 h 474"/>
                <a:gd name="T10" fmla="*/ 4 w 6281"/>
                <a:gd name="T11" fmla="*/ 55 h 474"/>
                <a:gd name="T12" fmla="*/ 4 w 6281"/>
                <a:gd name="T13" fmla="*/ 55 h 474"/>
                <a:gd name="T14" fmla="*/ 4 w 6281"/>
                <a:gd name="T15" fmla="*/ 55 h 474"/>
                <a:gd name="T16" fmla="*/ 5 w 6281"/>
                <a:gd name="T17" fmla="*/ 55 h 474"/>
                <a:gd name="T18" fmla="*/ 5 w 6281"/>
                <a:gd name="T19" fmla="*/ 0 h 474"/>
                <a:gd name="T20" fmla="*/ 5 w 6281"/>
                <a:gd name="T21" fmla="*/ 0 h 474"/>
                <a:gd name="T22" fmla="*/ 5 w 6281"/>
                <a:gd name="T23" fmla="*/ 0 h 474"/>
                <a:gd name="T24" fmla="*/ 5 w 6281"/>
                <a:gd name="T25" fmla="*/ 0 h 474"/>
                <a:gd name="T26" fmla="*/ 5 w 6281"/>
                <a:gd name="T27" fmla="*/ 0 h 474"/>
                <a:gd name="T28" fmla="*/ 5 w 6281"/>
                <a:gd name="T29" fmla="*/ 0 h 474"/>
                <a:gd name="T30" fmla="*/ 5 w 6281"/>
                <a:gd name="T31" fmla="*/ 0 h 474"/>
                <a:gd name="T32" fmla="*/ 5 w 6281"/>
                <a:gd name="T33" fmla="*/ 0 h 474"/>
                <a:gd name="T34" fmla="*/ 5 w 6281"/>
                <a:gd name="T35" fmla="*/ 0 h 474"/>
                <a:gd name="T36" fmla="*/ 6 w 6281"/>
                <a:gd name="T37" fmla="*/ 0 h 474"/>
                <a:gd name="T38" fmla="*/ 6 w 6281"/>
                <a:gd name="T39" fmla="*/ 0 h 474"/>
                <a:gd name="T40" fmla="*/ 6 w 6281"/>
                <a:gd name="T41" fmla="*/ 0 h 474"/>
                <a:gd name="T42" fmla="*/ 6 w 6281"/>
                <a:gd name="T43" fmla="*/ 0 h 474"/>
                <a:gd name="T44" fmla="*/ 7 w 6281"/>
                <a:gd name="T45" fmla="*/ 0 h 474"/>
                <a:gd name="T46" fmla="*/ 7 w 6281"/>
                <a:gd name="T47" fmla="*/ 0 h 474"/>
                <a:gd name="T48" fmla="*/ 7 w 6281"/>
                <a:gd name="T49" fmla="*/ 0 h 474"/>
                <a:gd name="T50" fmla="*/ 7 w 6281"/>
                <a:gd name="T51" fmla="*/ 0 h 474"/>
                <a:gd name="T52" fmla="*/ 7 w 6281"/>
                <a:gd name="T53" fmla="*/ 0 h 474"/>
                <a:gd name="T54" fmla="*/ 7 w 6281"/>
                <a:gd name="T55" fmla="*/ 0 h 474"/>
                <a:gd name="T56" fmla="*/ 7 w 6281"/>
                <a:gd name="T57" fmla="*/ 0 h 474"/>
                <a:gd name="T58" fmla="*/ 7 w 6281"/>
                <a:gd name="T59" fmla="*/ 0 h 474"/>
                <a:gd name="T60" fmla="*/ 7 w 6281"/>
                <a:gd name="T61" fmla="*/ 0 h 474"/>
                <a:gd name="T62" fmla="*/ 7 w 6281"/>
                <a:gd name="T63" fmla="*/ 0 h 474"/>
                <a:gd name="T64" fmla="*/ 8 w 6281"/>
                <a:gd name="T65" fmla="*/ 0 h 474"/>
                <a:gd name="T66" fmla="*/ 8 w 6281"/>
                <a:gd name="T67" fmla="*/ 0 h 474"/>
                <a:gd name="T68" fmla="*/ 8 w 6281"/>
                <a:gd name="T69" fmla="*/ 55 h 474"/>
                <a:gd name="T70" fmla="*/ 8 w 6281"/>
                <a:gd name="T71" fmla="*/ 55 h 474"/>
                <a:gd name="T72" fmla="*/ 8 w 6281"/>
                <a:gd name="T73" fmla="*/ 55 h 474"/>
                <a:gd name="T74" fmla="*/ 8 w 6281"/>
                <a:gd name="T75" fmla="*/ 55 h 474"/>
                <a:gd name="T76" fmla="*/ 8 w 6281"/>
                <a:gd name="T77" fmla="*/ 55 h 474"/>
                <a:gd name="T78" fmla="*/ 8 w 6281"/>
                <a:gd name="T79" fmla="*/ 55 h 474"/>
                <a:gd name="T80" fmla="*/ 9 w 6281"/>
                <a:gd name="T81" fmla="*/ 55 h 474"/>
                <a:gd name="T82" fmla="*/ 9 w 6281"/>
                <a:gd name="T83" fmla="*/ 55 h 474"/>
                <a:gd name="T84" fmla="*/ 9 w 6281"/>
                <a:gd name="T85" fmla="*/ 55 h 474"/>
                <a:gd name="T86" fmla="*/ 9 w 6281"/>
                <a:gd name="T87" fmla="*/ 55 h 474"/>
                <a:gd name="T88" fmla="*/ 9 w 6281"/>
                <a:gd name="T89" fmla="*/ 55 h 474"/>
                <a:gd name="T90" fmla="*/ 9 w 6281"/>
                <a:gd name="T91" fmla="*/ 55 h 474"/>
                <a:gd name="T92" fmla="*/ 9 w 6281"/>
                <a:gd name="T93" fmla="*/ 55 h 474"/>
                <a:gd name="T94" fmla="*/ 10 w 6281"/>
                <a:gd name="T95" fmla="*/ 55 h 474"/>
                <a:gd name="T96" fmla="*/ 10 w 6281"/>
                <a:gd name="T97" fmla="*/ 55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81"/>
                <a:gd name="T148" fmla="*/ 0 h 474"/>
                <a:gd name="T149" fmla="*/ 6281 w 6281"/>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81" h="474">
                  <a:moveTo>
                    <a:pt x="0" y="474"/>
                  </a:moveTo>
                  <a:lnTo>
                    <a:pt x="418" y="474"/>
                  </a:lnTo>
                  <a:lnTo>
                    <a:pt x="2513" y="474"/>
                  </a:lnTo>
                  <a:lnTo>
                    <a:pt x="2595" y="474"/>
                  </a:lnTo>
                  <a:lnTo>
                    <a:pt x="2681" y="474"/>
                  </a:lnTo>
                  <a:lnTo>
                    <a:pt x="2762" y="474"/>
                  </a:lnTo>
                  <a:lnTo>
                    <a:pt x="2848" y="474"/>
                  </a:lnTo>
                  <a:lnTo>
                    <a:pt x="2930" y="474"/>
                  </a:lnTo>
                  <a:lnTo>
                    <a:pt x="3016" y="474"/>
                  </a:lnTo>
                  <a:lnTo>
                    <a:pt x="3016" y="0"/>
                  </a:lnTo>
                  <a:lnTo>
                    <a:pt x="3098" y="0"/>
                  </a:lnTo>
                  <a:lnTo>
                    <a:pt x="3184" y="0"/>
                  </a:lnTo>
                  <a:lnTo>
                    <a:pt x="3266" y="0"/>
                  </a:lnTo>
                  <a:lnTo>
                    <a:pt x="3352" y="0"/>
                  </a:lnTo>
                  <a:lnTo>
                    <a:pt x="3433" y="0"/>
                  </a:lnTo>
                  <a:lnTo>
                    <a:pt x="3519" y="0"/>
                  </a:lnTo>
                  <a:lnTo>
                    <a:pt x="3601" y="0"/>
                  </a:lnTo>
                  <a:lnTo>
                    <a:pt x="3687" y="0"/>
                  </a:lnTo>
                  <a:lnTo>
                    <a:pt x="3769" y="0"/>
                  </a:lnTo>
                  <a:lnTo>
                    <a:pt x="3851" y="0"/>
                  </a:lnTo>
                  <a:lnTo>
                    <a:pt x="3937" y="0"/>
                  </a:lnTo>
                  <a:lnTo>
                    <a:pt x="4019" y="0"/>
                  </a:lnTo>
                  <a:lnTo>
                    <a:pt x="4105" y="0"/>
                  </a:lnTo>
                  <a:lnTo>
                    <a:pt x="4186" y="0"/>
                  </a:lnTo>
                  <a:lnTo>
                    <a:pt x="4272" y="0"/>
                  </a:lnTo>
                  <a:lnTo>
                    <a:pt x="4354" y="0"/>
                  </a:lnTo>
                  <a:lnTo>
                    <a:pt x="4440" y="0"/>
                  </a:lnTo>
                  <a:lnTo>
                    <a:pt x="4522" y="0"/>
                  </a:lnTo>
                  <a:lnTo>
                    <a:pt x="4608" y="0"/>
                  </a:lnTo>
                  <a:lnTo>
                    <a:pt x="4690" y="0"/>
                  </a:lnTo>
                  <a:lnTo>
                    <a:pt x="4776" y="0"/>
                  </a:lnTo>
                  <a:lnTo>
                    <a:pt x="4857" y="0"/>
                  </a:lnTo>
                  <a:lnTo>
                    <a:pt x="4943" y="0"/>
                  </a:lnTo>
                  <a:lnTo>
                    <a:pt x="5025" y="0"/>
                  </a:lnTo>
                  <a:lnTo>
                    <a:pt x="5025" y="474"/>
                  </a:lnTo>
                  <a:lnTo>
                    <a:pt x="5107" y="474"/>
                  </a:lnTo>
                  <a:lnTo>
                    <a:pt x="5193" y="474"/>
                  </a:lnTo>
                  <a:lnTo>
                    <a:pt x="5275" y="474"/>
                  </a:lnTo>
                  <a:lnTo>
                    <a:pt x="5361" y="474"/>
                  </a:lnTo>
                  <a:lnTo>
                    <a:pt x="5443" y="474"/>
                  </a:lnTo>
                  <a:lnTo>
                    <a:pt x="5529" y="474"/>
                  </a:lnTo>
                  <a:lnTo>
                    <a:pt x="5610" y="474"/>
                  </a:lnTo>
                  <a:lnTo>
                    <a:pt x="5696" y="474"/>
                  </a:lnTo>
                  <a:lnTo>
                    <a:pt x="5778" y="474"/>
                  </a:lnTo>
                  <a:lnTo>
                    <a:pt x="5864" y="474"/>
                  </a:lnTo>
                  <a:lnTo>
                    <a:pt x="5946" y="474"/>
                  </a:lnTo>
                  <a:lnTo>
                    <a:pt x="6032" y="474"/>
                  </a:lnTo>
                  <a:lnTo>
                    <a:pt x="6114" y="474"/>
                  </a:lnTo>
                  <a:lnTo>
                    <a:pt x="6281" y="474"/>
                  </a:lnTo>
                </a:path>
              </a:pathLst>
            </a:custGeom>
            <a:noFill/>
            <a:ln w="2540">
              <a:solidFill>
                <a:srgbClr val="0A3B0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85" name="Freeform 32">
              <a:extLst>
                <a:ext uri="{FF2B5EF4-FFF2-40B4-BE49-F238E27FC236}">
                  <a16:creationId xmlns:a16="http://schemas.microsoft.com/office/drawing/2014/main" id="{263B0A99-7CC1-4811-BB1E-B82C071ABE17}"/>
                </a:ext>
              </a:extLst>
            </p:cNvPr>
            <p:cNvSpPr>
              <a:spLocks/>
            </p:cNvSpPr>
            <p:nvPr/>
          </p:nvSpPr>
          <p:spPr bwMode="auto">
            <a:xfrm>
              <a:off x="1233" y="1423"/>
              <a:ext cx="3815" cy="402"/>
            </a:xfrm>
            <a:custGeom>
              <a:avLst/>
              <a:gdLst>
                <a:gd name="T0" fmla="*/ 0 w 6281"/>
                <a:gd name="T1" fmla="*/ 55 h 474"/>
                <a:gd name="T2" fmla="*/ 1 w 6281"/>
                <a:gd name="T3" fmla="*/ 55 h 474"/>
                <a:gd name="T4" fmla="*/ 4 w 6281"/>
                <a:gd name="T5" fmla="*/ 55 h 474"/>
                <a:gd name="T6" fmla="*/ 4 w 6281"/>
                <a:gd name="T7" fmla="*/ 55 h 474"/>
                <a:gd name="T8" fmla="*/ 4 w 6281"/>
                <a:gd name="T9" fmla="*/ 55 h 474"/>
                <a:gd name="T10" fmla="*/ 4 w 6281"/>
                <a:gd name="T11" fmla="*/ 55 h 474"/>
                <a:gd name="T12" fmla="*/ 4 w 6281"/>
                <a:gd name="T13" fmla="*/ 55 h 474"/>
                <a:gd name="T14" fmla="*/ 4 w 6281"/>
                <a:gd name="T15" fmla="*/ 55 h 474"/>
                <a:gd name="T16" fmla="*/ 5 w 6281"/>
                <a:gd name="T17" fmla="*/ 55 h 474"/>
                <a:gd name="T18" fmla="*/ 5 w 6281"/>
                <a:gd name="T19" fmla="*/ 55 h 474"/>
                <a:gd name="T20" fmla="*/ 5 w 6281"/>
                <a:gd name="T21" fmla="*/ 0 h 474"/>
                <a:gd name="T22" fmla="*/ 5 w 6281"/>
                <a:gd name="T23" fmla="*/ 0 h 474"/>
                <a:gd name="T24" fmla="*/ 5 w 6281"/>
                <a:gd name="T25" fmla="*/ 0 h 474"/>
                <a:gd name="T26" fmla="*/ 5 w 6281"/>
                <a:gd name="T27" fmla="*/ 0 h 474"/>
                <a:gd name="T28" fmla="*/ 5 w 6281"/>
                <a:gd name="T29" fmla="*/ 0 h 474"/>
                <a:gd name="T30" fmla="*/ 5 w 6281"/>
                <a:gd name="T31" fmla="*/ 0 h 474"/>
                <a:gd name="T32" fmla="*/ 5 w 6281"/>
                <a:gd name="T33" fmla="*/ 0 h 474"/>
                <a:gd name="T34" fmla="*/ 5 w 6281"/>
                <a:gd name="T35" fmla="*/ 0 h 474"/>
                <a:gd name="T36" fmla="*/ 6 w 6281"/>
                <a:gd name="T37" fmla="*/ 0 h 474"/>
                <a:gd name="T38" fmla="*/ 6 w 6281"/>
                <a:gd name="T39" fmla="*/ 0 h 474"/>
                <a:gd name="T40" fmla="*/ 6 w 6281"/>
                <a:gd name="T41" fmla="*/ 0 h 474"/>
                <a:gd name="T42" fmla="*/ 6 w 6281"/>
                <a:gd name="T43" fmla="*/ 0 h 474"/>
                <a:gd name="T44" fmla="*/ 7 w 6281"/>
                <a:gd name="T45" fmla="*/ 0 h 474"/>
                <a:gd name="T46" fmla="*/ 7 w 6281"/>
                <a:gd name="T47" fmla="*/ 0 h 474"/>
                <a:gd name="T48" fmla="*/ 7 w 6281"/>
                <a:gd name="T49" fmla="*/ 0 h 474"/>
                <a:gd name="T50" fmla="*/ 7 w 6281"/>
                <a:gd name="T51" fmla="*/ 0 h 474"/>
                <a:gd name="T52" fmla="*/ 7 w 6281"/>
                <a:gd name="T53" fmla="*/ 0 h 474"/>
                <a:gd name="T54" fmla="*/ 7 w 6281"/>
                <a:gd name="T55" fmla="*/ 0 h 474"/>
                <a:gd name="T56" fmla="*/ 7 w 6281"/>
                <a:gd name="T57" fmla="*/ 0 h 474"/>
                <a:gd name="T58" fmla="*/ 7 w 6281"/>
                <a:gd name="T59" fmla="*/ 0 h 474"/>
                <a:gd name="T60" fmla="*/ 7 w 6281"/>
                <a:gd name="T61" fmla="*/ 0 h 474"/>
                <a:gd name="T62" fmla="*/ 7 w 6281"/>
                <a:gd name="T63" fmla="*/ 0 h 474"/>
                <a:gd name="T64" fmla="*/ 8 w 6281"/>
                <a:gd name="T65" fmla="*/ 0 h 474"/>
                <a:gd name="T66" fmla="*/ 8 w 6281"/>
                <a:gd name="T67" fmla="*/ 0 h 474"/>
                <a:gd name="T68" fmla="*/ 8 w 6281"/>
                <a:gd name="T69" fmla="*/ 0 h 474"/>
                <a:gd name="T70" fmla="*/ 8 w 6281"/>
                <a:gd name="T71" fmla="*/ 55 h 474"/>
                <a:gd name="T72" fmla="*/ 8 w 6281"/>
                <a:gd name="T73" fmla="*/ 55 h 474"/>
                <a:gd name="T74" fmla="*/ 8 w 6281"/>
                <a:gd name="T75" fmla="*/ 55 h 474"/>
                <a:gd name="T76" fmla="*/ 8 w 6281"/>
                <a:gd name="T77" fmla="*/ 55 h 474"/>
                <a:gd name="T78" fmla="*/ 8 w 6281"/>
                <a:gd name="T79" fmla="*/ 55 h 474"/>
                <a:gd name="T80" fmla="*/ 9 w 6281"/>
                <a:gd name="T81" fmla="*/ 55 h 474"/>
                <a:gd name="T82" fmla="*/ 9 w 6281"/>
                <a:gd name="T83" fmla="*/ 55 h 474"/>
                <a:gd name="T84" fmla="*/ 9 w 6281"/>
                <a:gd name="T85" fmla="*/ 55 h 474"/>
                <a:gd name="T86" fmla="*/ 9 w 6281"/>
                <a:gd name="T87" fmla="*/ 55 h 474"/>
                <a:gd name="T88" fmla="*/ 9 w 6281"/>
                <a:gd name="T89" fmla="*/ 55 h 474"/>
                <a:gd name="T90" fmla="*/ 9 w 6281"/>
                <a:gd name="T91" fmla="*/ 55 h 474"/>
                <a:gd name="T92" fmla="*/ 9 w 6281"/>
                <a:gd name="T93" fmla="*/ 55 h 474"/>
                <a:gd name="T94" fmla="*/ 10 w 6281"/>
                <a:gd name="T95" fmla="*/ 55 h 474"/>
                <a:gd name="T96" fmla="*/ 10 w 6281"/>
                <a:gd name="T97" fmla="*/ 55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81"/>
                <a:gd name="T148" fmla="*/ 0 h 474"/>
                <a:gd name="T149" fmla="*/ 6281 w 6281"/>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81" h="474">
                  <a:moveTo>
                    <a:pt x="0" y="474"/>
                  </a:moveTo>
                  <a:lnTo>
                    <a:pt x="418" y="474"/>
                  </a:lnTo>
                  <a:lnTo>
                    <a:pt x="2513" y="474"/>
                  </a:lnTo>
                  <a:lnTo>
                    <a:pt x="2595" y="474"/>
                  </a:lnTo>
                  <a:lnTo>
                    <a:pt x="2681" y="474"/>
                  </a:lnTo>
                  <a:lnTo>
                    <a:pt x="2762" y="474"/>
                  </a:lnTo>
                  <a:lnTo>
                    <a:pt x="2848" y="474"/>
                  </a:lnTo>
                  <a:lnTo>
                    <a:pt x="2930" y="474"/>
                  </a:lnTo>
                  <a:lnTo>
                    <a:pt x="3016" y="474"/>
                  </a:lnTo>
                  <a:lnTo>
                    <a:pt x="3098" y="474"/>
                  </a:lnTo>
                  <a:lnTo>
                    <a:pt x="3098" y="0"/>
                  </a:lnTo>
                  <a:lnTo>
                    <a:pt x="3184" y="0"/>
                  </a:lnTo>
                  <a:lnTo>
                    <a:pt x="3266" y="0"/>
                  </a:lnTo>
                  <a:lnTo>
                    <a:pt x="3352" y="0"/>
                  </a:lnTo>
                  <a:lnTo>
                    <a:pt x="3433" y="0"/>
                  </a:lnTo>
                  <a:lnTo>
                    <a:pt x="3519" y="0"/>
                  </a:lnTo>
                  <a:lnTo>
                    <a:pt x="3601" y="0"/>
                  </a:lnTo>
                  <a:lnTo>
                    <a:pt x="3687" y="0"/>
                  </a:lnTo>
                  <a:lnTo>
                    <a:pt x="3769" y="0"/>
                  </a:lnTo>
                  <a:lnTo>
                    <a:pt x="3851" y="0"/>
                  </a:lnTo>
                  <a:lnTo>
                    <a:pt x="3937" y="0"/>
                  </a:lnTo>
                  <a:lnTo>
                    <a:pt x="4019" y="0"/>
                  </a:lnTo>
                  <a:lnTo>
                    <a:pt x="4105" y="0"/>
                  </a:lnTo>
                  <a:lnTo>
                    <a:pt x="4186" y="0"/>
                  </a:lnTo>
                  <a:lnTo>
                    <a:pt x="4272" y="0"/>
                  </a:lnTo>
                  <a:lnTo>
                    <a:pt x="4354" y="0"/>
                  </a:lnTo>
                  <a:lnTo>
                    <a:pt x="4440" y="0"/>
                  </a:lnTo>
                  <a:lnTo>
                    <a:pt x="4522" y="0"/>
                  </a:lnTo>
                  <a:lnTo>
                    <a:pt x="4608" y="0"/>
                  </a:lnTo>
                  <a:lnTo>
                    <a:pt x="4690" y="0"/>
                  </a:lnTo>
                  <a:lnTo>
                    <a:pt x="4776" y="0"/>
                  </a:lnTo>
                  <a:lnTo>
                    <a:pt x="4857" y="0"/>
                  </a:lnTo>
                  <a:lnTo>
                    <a:pt x="4943" y="0"/>
                  </a:lnTo>
                  <a:lnTo>
                    <a:pt x="5025" y="0"/>
                  </a:lnTo>
                  <a:lnTo>
                    <a:pt x="5107" y="0"/>
                  </a:lnTo>
                  <a:lnTo>
                    <a:pt x="5107" y="474"/>
                  </a:lnTo>
                  <a:lnTo>
                    <a:pt x="5193" y="474"/>
                  </a:lnTo>
                  <a:lnTo>
                    <a:pt x="5275" y="474"/>
                  </a:lnTo>
                  <a:lnTo>
                    <a:pt x="5361" y="474"/>
                  </a:lnTo>
                  <a:lnTo>
                    <a:pt x="5443" y="474"/>
                  </a:lnTo>
                  <a:lnTo>
                    <a:pt x="5529" y="474"/>
                  </a:lnTo>
                  <a:lnTo>
                    <a:pt x="5610" y="474"/>
                  </a:lnTo>
                  <a:lnTo>
                    <a:pt x="5696" y="474"/>
                  </a:lnTo>
                  <a:lnTo>
                    <a:pt x="5778" y="474"/>
                  </a:lnTo>
                  <a:lnTo>
                    <a:pt x="5864" y="474"/>
                  </a:lnTo>
                  <a:lnTo>
                    <a:pt x="5946" y="474"/>
                  </a:lnTo>
                  <a:lnTo>
                    <a:pt x="6032" y="474"/>
                  </a:lnTo>
                  <a:lnTo>
                    <a:pt x="6114" y="474"/>
                  </a:lnTo>
                  <a:lnTo>
                    <a:pt x="6281" y="474"/>
                  </a:lnTo>
                </a:path>
              </a:pathLst>
            </a:custGeom>
            <a:noFill/>
            <a:ln w="2540">
              <a:solidFill>
                <a:srgbClr val="0A3B0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86" name="Freeform 33">
              <a:extLst>
                <a:ext uri="{FF2B5EF4-FFF2-40B4-BE49-F238E27FC236}">
                  <a16:creationId xmlns:a16="http://schemas.microsoft.com/office/drawing/2014/main" id="{CD01FE1B-ABF1-4AD6-A2E2-9FD29ADBFB8E}"/>
                </a:ext>
              </a:extLst>
            </p:cNvPr>
            <p:cNvSpPr>
              <a:spLocks/>
            </p:cNvSpPr>
            <p:nvPr/>
          </p:nvSpPr>
          <p:spPr bwMode="auto">
            <a:xfrm>
              <a:off x="1233" y="1423"/>
              <a:ext cx="3815" cy="402"/>
            </a:xfrm>
            <a:custGeom>
              <a:avLst/>
              <a:gdLst>
                <a:gd name="T0" fmla="*/ 0 w 6281"/>
                <a:gd name="T1" fmla="*/ 55 h 474"/>
                <a:gd name="T2" fmla="*/ 1 w 6281"/>
                <a:gd name="T3" fmla="*/ 55 h 474"/>
                <a:gd name="T4" fmla="*/ 4 w 6281"/>
                <a:gd name="T5" fmla="*/ 55 h 474"/>
                <a:gd name="T6" fmla="*/ 4 w 6281"/>
                <a:gd name="T7" fmla="*/ 55 h 474"/>
                <a:gd name="T8" fmla="*/ 4 w 6281"/>
                <a:gd name="T9" fmla="*/ 55 h 474"/>
                <a:gd name="T10" fmla="*/ 4 w 6281"/>
                <a:gd name="T11" fmla="*/ 55 h 474"/>
                <a:gd name="T12" fmla="*/ 4 w 6281"/>
                <a:gd name="T13" fmla="*/ 55 h 474"/>
                <a:gd name="T14" fmla="*/ 4 w 6281"/>
                <a:gd name="T15" fmla="*/ 55 h 474"/>
                <a:gd name="T16" fmla="*/ 5 w 6281"/>
                <a:gd name="T17" fmla="*/ 55 h 474"/>
                <a:gd name="T18" fmla="*/ 5 w 6281"/>
                <a:gd name="T19" fmla="*/ 55 h 474"/>
                <a:gd name="T20" fmla="*/ 5 w 6281"/>
                <a:gd name="T21" fmla="*/ 55 h 474"/>
                <a:gd name="T22" fmla="*/ 5 w 6281"/>
                <a:gd name="T23" fmla="*/ 0 h 474"/>
                <a:gd name="T24" fmla="*/ 5 w 6281"/>
                <a:gd name="T25" fmla="*/ 0 h 474"/>
                <a:gd name="T26" fmla="*/ 5 w 6281"/>
                <a:gd name="T27" fmla="*/ 0 h 474"/>
                <a:gd name="T28" fmla="*/ 5 w 6281"/>
                <a:gd name="T29" fmla="*/ 0 h 474"/>
                <a:gd name="T30" fmla="*/ 5 w 6281"/>
                <a:gd name="T31" fmla="*/ 0 h 474"/>
                <a:gd name="T32" fmla="*/ 5 w 6281"/>
                <a:gd name="T33" fmla="*/ 0 h 474"/>
                <a:gd name="T34" fmla="*/ 5 w 6281"/>
                <a:gd name="T35" fmla="*/ 0 h 474"/>
                <a:gd name="T36" fmla="*/ 6 w 6281"/>
                <a:gd name="T37" fmla="*/ 0 h 474"/>
                <a:gd name="T38" fmla="*/ 6 w 6281"/>
                <a:gd name="T39" fmla="*/ 0 h 474"/>
                <a:gd name="T40" fmla="*/ 6 w 6281"/>
                <a:gd name="T41" fmla="*/ 0 h 474"/>
                <a:gd name="T42" fmla="*/ 6 w 6281"/>
                <a:gd name="T43" fmla="*/ 0 h 474"/>
                <a:gd name="T44" fmla="*/ 7 w 6281"/>
                <a:gd name="T45" fmla="*/ 0 h 474"/>
                <a:gd name="T46" fmla="*/ 7 w 6281"/>
                <a:gd name="T47" fmla="*/ 0 h 474"/>
                <a:gd name="T48" fmla="*/ 7 w 6281"/>
                <a:gd name="T49" fmla="*/ 0 h 474"/>
                <a:gd name="T50" fmla="*/ 7 w 6281"/>
                <a:gd name="T51" fmla="*/ 0 h 474"/>
                <a:gd name="T52" fmla="*/ 7 w 6281"/>
                <a:gd name="T53" fmla="*/ 0 h 474"/>
                <a:gd name="T54" fmla="*/ 7 w 6281"/>
                <a:gd name="T55" fmla="*/ 0 h 474"/>
                <a:gd name="T56" fmla="*/ 7 w 6281"/>
                <a:gd name="T57" fmla="*/ 0 h 474"/>
                <a:gd name="T58" fmla="*/ 7 w 6281"/>
                <a:gd name="T59" fmla="*/ 0 h 474"/>
                <a:gd name="T60" fmla="*/ 7 w 6281"/>
                <a:gd name="T61" fmla="*/ 0 h 474"/>
                <a:gd name="T62" fmla="*/ 7 w 6281"/>
                <a:gd name="T63" fmla="*/ 0 h 474"/>
                <a:gd name="T64" fmla="*/ 8 w 6281"/>
                <a:gd name="T65" fmla="*/ 0 h 474"/>
                <a:gd name="T66" fmla="*/ 8 w 6281"/>
                <a:gd name="T67" fmla="*/ 0 h 474"/>
                <a:gd name="T68" fmla="*/ 8 w 6281"/>
                <a:gd name="T69" fmla="*/ 0 h 474"/>
                <a:gd name="T70" fmla="*/ 8 w 6281"/>
                <a:gd name="T71" fmla="*/ 0 h 474"/>
                <a:gd name="T72" fmla="*/ 8 w 6281"/>
                <a:gd name="T73" fmla="*/ 55 h 474"/>
                <a:gd name="T74" fmla="*/ 8 w 6281"/>
                <a:gd name="T75" fmla="*/ 55 h 474"/>
                <a:gd name="T76" fmla="*/ 8 w 6281"/>
                <a:gd name="T77" fmla="*/ 55 h 474"/>
                <a:gd name="T78" fmla="*/ 8 w 6281"/>
                <a:gd name="T79" fmla="*/ 55 h 474"/>
                <a:gd name="T80" fmla="*/ 9 w 6281"/>
                <a:gd name="T81" fmla="*/ 55 h 474"/>
                <a:gd name="T82" fmla="*/ 9 w 6281"/>
                <a:gd name="T83" fmla="*/ 55 h 474"/>
                <a:gd name="T84" fmla="*/ 9 w 6281"/>
                <a:gd name="T85" fmla="*/ 55 h 474"/>
                <a:gd name="T86" fmla="*/ 9 w 6281"/>
                <a:gd name="T87" fmla="*/ 55 h 474"/>
                <a:gd name="T88" fmla="*/ 9 w 6281"/>
                <a:gd name="T89" fmla="*/ 55 h 474"/>
                <a:gd name="T90" fmla="*/ 9 w 6281"/>
                <a:gd name="T91" fmla="*/ 55 h 474"/>
                <a:gd name="T92" fmla="*/ 9 w 6281"/>
                <a:gd name="T93" fmla="*/ 55 h 474"/>
                <a:gd name="T94" fmla="*/ 10 w 6281"/>
                <a:gd name="T95" fmla="*/ 55 h 474"/>
                <a:gd name="T96" fmla="*/ 10 w 6281"/>
                <a:gd name="T97" fmla="*/ 55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81"/>
                <a:gd name="T148" fmla="*/ 0 h 474"/>
                <a:gd name="T149" fmla="*/ 6281 w 6281"/>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81" h="474">
                  <a:moveTo>
                    <a:pt x="0" y="474"/>
                  </a:moveTo>
                  <a:lnTo>
                    <a:pt x="418" y="474"/>
                  </a:lnTo>
                  <a:lnTo>
                    <a:pt x="2513" y="474"/>
                  </a:lnTo>
                  <a:lnTo>
                    <a:pt x="2595" y="474"/>
                  </a:lnTo>
                  <a:lnTo>
                    <a:pt x="2681" y="474"/>
                  </a:lnTo>
                  <a:lnTo>
                    <a:pt x="2762" y="474"/>
                  </a:lnTo>
                  <a:lnTo>
                    <a:pt x="2848" y="474"/>
                  </a:lnTo>
                  <a:lnTo>
                    <a:pt x="2930" y="474"/>
                  </a:lnTo>
                  <a:lnTo>
                    <a:pt x="3016" y="474"/>
                  </a:lnTo>
                  <a:lnTo>
                    <a:pt x="3098" y="474"/>
                  </a:lnTo>
                  <a:lnTo>
                    <a:pt x="3184" y="474"/>
                  </a:lnTo>
                  <a:lnTo>
                    <a:pt x="3184" y="0"/>
                  </a:lnTo>
                  <a:lnTo>
                    <a:pt x="3266" y="0"/>
                  </a:lnTo>
                  <a:lnTo>
                    <a:pt x="3352" y="0"/>
                  </a:lnTo>
                  <a:lnTo>
                    <a:pt x="3433" y="0"/>
                  </a:lnTo>
                  <a:lnTo>
                    <a:pt x="3519" y="0"/>
                  </a:lnTo>
                  <a:lnTo>
                    <a:pt x="3601" y="0"/>
                  </a:lnTo>
                  <a:lnTo>
                    <a:pt x="3687" y="0"/>
                  </a:lnTo>
                  <a:lnTo>
                    <a:pt x="3769" y="0"/>
                  </a:lnTo>
                  <a:lnTo>
                    <a:pt x="3851" y="0"/>
                  </a:lnTo>
                  <a:lnTo>
                    <a:pt x="3937" y="0"/>
                  </a:lnTo>
                  <a:lnTo>
                    <a:pt x="4019" y="0"/>
                  </a:lnTo>
                  <a:lnTo>
                    <a:pt x="4105" y="0"/>
                  </a:lnTo>
                  <a:lnTo>
                    <a:pt x="4186" y="0"/>
                  </a:lnTo>
                  <a:lnTo>
                    <a:pt x="4272" y="0"/>
                  </a:lnTo>
                  <a:lnTo>
                    <a:pt x="4354" y="0"/>
                  </a:lnTo>
                  <a:lnTo>
                    <a:pt x="4440" y="0"/>
                  </a:lnTo>
                  <a:lnTo>
                    <a:pt x="4522" y="0"/>
                  </a:lnTo>
                  <a:lnTo>
                    <a:pt x="4608" y="0"/>
                  </a:lnTo>
                  <a:lnTo>
                    <a:pt x="4690" y="0"/>
                  </a:lnTo>
                  <a:lnTo>
                    <a:pt x="4776" y="0"/>
                  </a:lnTo>
                  <a:lnTo>
                    <a:pt x="4857" y="0"/>
                  </a:lnTo>
                  <a:lnTo>
                    <a:pt x="4943" y="0"/>
                  </a:lnTo>
                  <a:lnTo>
                    <a:pt x="5025" y="0"/>
                  </a:lnTo>
                  <a:lnTo>
                    <a:pt x="5107" y="0"/>
                  </a:lnTo>
                  <a:lnTo>
                    <a:pt x="5193" y="0"/>
                  </a:lnTo>
                  <a:lnTo>
                    <a:pt x="5193" y="474"/>
                  </a:lnTo>
                  <a:lnTo>
                    <a:pt x="5275" y="474"/>
                  </a:lnTo>
                  <a:lnTo>
                    <a:pt x="5361" y="474"/>
                  </a:lnTo>
                  <a:lnTo>
                    <a:pt x="5443" y="474"/>
                  </a:lnTo>
                  <a:lnTo>
                    <a:pt x="5529" y="474"/>
                  </a:lnTo>
                  <a:lnTo>
                    <a:pt x="5610" y="474"/>
                  </a:lnTo>
                  <a:lnTo>
                    <a:pt x="5696" y="474"/>
                  </a:lnTo>
                  <a:lnTo>
                    <a:pt x="5778" y="474"/>
                  </a:lnTo>
                  <a:lnTo>
                    <a:pt x="5864" y="474"/>
                  </a:lnTo>
                  <a:lnTo>
                    <a:pt x="5946" y="474"/>
                  </a:lnTo>
                  <a:lnTo>
                    <a:pt x="6032" y="474"/>
                  </a:lnTo>
                  <a:lnTo>
                    <a:pt x="6114" y="474"/>
                  </a:lnTo>
                  <a:lnTo>
                    <a:pt x="6281" y="474"/>
                  </a:lnTo>
                </a:path>
              </a:pathLst>
            </a:custGeom>
            <a:noFill/>
            <a:ln w="2540">
              <a:solidFill>
                <a:srgbClr val="0A3B0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87" name="Freeform 34">
              <a:extLst>
                <a:ext uri="{FF2B5EF4-FFF2-40B4-BE49-F238E27FC236}">
                  <a16:creationId xmlns:a16="http://schemas.microsoft.com/office/drawing/2014/main" id="{FF203D6B-4630-4012-8F2B-EBA2C9CD36EF}"/>
                </a:ext>
              </a:extLst>
            </p:cNvPr>
            <p:cNvSpPr>
              <a:spLocks/>
            </p:cNvSpPr>
            <p:nvPr/>
          </p:nvSpPr>
          <p:spPr bwMode="auto">
            <a:xfrm>
              <a:off x="1233" y="1423"/>
              <a:ext cx="3815" cy="402"/>
            </a:xfrm>
            <a:custGeom>
              <a:avLst/>
              <a:gdLst>
                <a:gd name="T0" fmla="*/ 0 w 6281"/>
                <a:gd name="T1" fmla="*/ 55 h 474"/>
                <a:gd name="T2" fmla="*/ 1 w 6281"/>
                <a:gd name="T3" fmla="*/ 55 h 474"/>
                <a:gd name="T4" fmla="*/ 4 w 6281"/>
                <a:gd name="T5" fmla="*/ 55 h 474"/>
                <a:gd name="T6" fmla="*/ 4 w 6281"/>
                <a:gd name="T7" fmla="*/ 55 h 474"/>
                <a:gd name="T8" fmla="*/ 4 w 6281"/>
                <a:gd name="T9" fmla="*/ 55 h 474"/>
                <a:gd name="T10" fmla="*/ 4 w 6281"/>
                <a:gd name="T11" fmla="*/ 55 h 474"/>
                <a:gd name="T12" fmla="*/ 4 w 6281"/>
                <a:gd name="T13" fmla="*/ 55 h 474"/>
                <a:gd name="T14" fmla="*/ 4 w 6281"/>
                <a:gd name="T15" fmla="*/ 55 h 474"/>
                <a:gd name="T16" fmla="*/ 5 w 6281"/>
                <a:gd name="T17" fmla="*/ 55 h 474"/>
                <a:gd name="T18" fmla="*/ 5 w 6281"/>
                <a:gd name="T19" fmla="*/ 55 h 474"/>
                <a:gd name="T20" fmla="*/ 5 w 6281"/>
                <a:gd name="T21" fmla="*/ 55 h 474"/>
                <a:gd name="T22" fmla="*/ 5 w 6281"/>
                <a:gd name="T23" fmla="*/ 55 h 474"/>
                <a:gd name="T24" fmla="*/ 5 w 6281"/>
                <a:gd name="T25" fmla="*/ 0 h 474"/>
                <a:gd name="T26" fmla="*/ 5 w 6281"/>
                <a:gd name="T27" fmla="*/ 0 h 474"/>
                <a:gd name="T28" fmla="*/ 5 w 6281"/>
                <a:gd name="T29" fmla="*/ 0 h 474"/>
                <a:gd name="T30" fmla="*/ 5 w 6281"/>
                <a:gd name="T31" fmla="*/ 0 h 474"/>
                <a:gd name="T32" fmla="*/ 5 w 6281"/>
                <a:gd name="T33" fmla="*/ 0 h 474"/>
                <a:gd name="T34" fmla="*/ 5 w 6281"/>
                <a:gd name="T35" fmla="*/ 0 h 474"/>
                <a:gd name="T36" fmla="*/ 6 w 6281"/>
                <a:gd name="T37" fmla="*/ 0 h 474"/>
                <a:gd name="T38" fmla="*/ 6 w 6281"/>
                <a:gd name="T39" fmla="*/ 0 h 474"/>
                <a:gd name="T40" fmla="*/ 6 w 6281"/>
                <a:gd name="T41" fmla="*/ 0 h 474"/>
                <a:gd name="T42" fmla="*/ 6 w 6281"/>
                <a:gd name="T43" fmla="*/ 0 h 474"/>
                <a:gd name="T44" fmla="*/ 7 w 6281"/>
                <a:gd name="T45" fmla="*/ 0 h 474"/>
                <a:gd name="T46" fmla="*/ 7 w 6281"/>
                <a:gd name="T47" fmla="*/ 0 h 474"/>
                <a:gd name="T48" fmla="*/ 7 w 6281"/>
                <a:gd name="T49" fmla="*/ 0 h 474"/>
                <a:gd name="T50" fmla="*/ 7 w 6281"/>
                <a:gd name="T51" fmla="*/ 0 h 474"/>
                <a:gd name="T52" fmla="*/ 7 w 6281"/>
                <a:gd name="T53" fmla="*/ 0 h 474"/>
                <a:gd name="T54" fmla="*/ 7 w 6281"/>
                <a:gd name="T55" fmla="*/ 0 h 474"/>
                <a:gd name="T56" fmla="*/ 7 w 6281"/>
                <a:gd name="T57" fmla="*/ 0 h 474"/>
                <a:gd name="T58" fmla="*/ 7 w 6281"/>
                <a:gd name="T59" fmla="*/ 0 h 474"/>
                <a:gd name="T60" fmla="*/ 7 w 6281"/>
                <a:gd name="T61" fmla="*/ 0 h 474"/>
                <a:gd name="T62" fmla="*/ 7 w 6281"/>
                <a:gd name="T63" fmla="*/ 0 h 474"/>
                <a:gd name="T64" fmla="*/ 8 w 6281"/>
                <a:gd name="T65" fmla="*/ 0 h 474"/>
                <a:gd name="T66" fmla="*/ 8 w 6281"/>
                <a:gd name="T67" fmla="*/ 0 h 474"/>
                <a:gd name="T68" fmla="*/ 8 w 6281"/>
                <a:gd name="T69" fmla="*/ 0 h 474"/>
                <a:gd name="T70" fmla="*/ 8 w 6281"/>
                <a:gd name="T71" fmla="*/ 0 h 474"/>
                <a:gd name="T72" fmla="*/ 8 w 6281"/>
                <a:gd name="T73" fmla="*/ 0 h 474"/>
                <a:gd name="T74" fmla="*/ 8 w 6281"/>
                <a:gd name="T75" fmla="*/ 55 h 474"/>
                <a:gd name="T76" fmla="*/ 8 w 6281"/>
                <a:gd name="T77" fmla="*/ 55 h 474"/>
                <a:gd name="T78" fmla="*/ 8 w 6281"/>
                <a:gd name="T79" fmla="*/ 55 h 474"/>
                <a:gd name="T80" fmla="*/ 9 w 6281"/>
                <a:gd name="T81" fmla="*/ 55 h 474"/>
                <a:gd name="T82" fmla="*/ 9 w 6281"/>
                <a:gd name="T83" fmla="*/ 55 h 474"/>
                <a:gd name="T84" fmla="*/ 9 w 6281"/>
                <a:gd name="T85" fmla="*/ 55 h 474"/>
                <a:gd name="T86" fmla="*/ 9 w 6281"/>
                <a:gd name="T87" fmla="*/ 55 h 474"/>
                <a:gd name="T88" fmla="*/ 9 w 6281"/>
                <a:gd name="T89" fmla="*/ 55 h 474"/>
                <a:gd name="T90" fmla="*/ 9 w 6281"/>
                <a:gd name="T91" fmla="*/ 55 h 474"/>
                <a:gd name="T92" fmla="*/ 9 w 6281"/>
                <a:gd name="T93" fmla="*/ 55 h 474"/>
                <a:gd name="T94" fmla="*/ 10 w 6281"/>
                <a:gd name="T95" fmla="*/ 55 h 474"/>
                <a:gd name="T96" fmla="*/ 10 w 6281"/>
                <a:gd name="T97" fmla="*/ 55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81"/>
                <a:gd name="T148" fmla="*/ 0 h 474"/>
                <a:gd name="T149" fmla="*/ 6281 w 6281"/>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81" h="474">
                  <a:moveTo>
                    <a:pt x="0" y="474"/>
                  </a:moveTo>
                  <a:lnTo>
                    <a:pt x="418" y="474"/>
                  </a:lnTo>
                  <a:lnTo>
                    <a:pt x="2513" y="474"/>
                  </a:lnTo>
                  <a:lnTo>
                    <a:pt x="2595" y="474"/>
                  </a:lnTo>
                  <a:lnTo>
                    <a:pt x="2681" y="474"/>
                  </a:lnTo>
                  <a:lnTo>
                    <a:pt x="2762" y="474"/>
                  </a:lnTo>
                  <a:lnTo>
                    <a:pt x="2848" y="474"/>
                  </a:lnTo>
                  <a:lnTo>
                    <a:pt x="2930" y="474"/>
                  </a:lnTo>
                  <a:lnTo>
                    <a:pt x="3016" y="474"/>
                  </a:lnTo>
                  <a:lnTo>
                    <a:pt x="3098" y="474"/>
                  </a:lnTo>
                  <a:lnTo>
                    <a:pt x="3184" y="474"/>
                  </a:lnTo>
                  <a:lnTo>
                    <a:pt x="3266" y="474"/>
                  </a:lnTo>
                  <a:lnTo>
                    <a:pt x="3266" y="0"/>
                  </a:lnTo>
                  <a:lnTo>
                    <a:pt x="3352" y="0"/>
                  </a:lnTo>
                  <a:lnTo>
                    <a:pt x="3433" y="0"/>
                  </a:lnTo>
                  <a:lnTo>
                    <a:pt x="3519" y="0"/>
                  </a:lnTo>
                  <a:lnTo>
                    <a:pt x="3601" y="0"/>
                  </a:lnTo>
                  <a:lnTo>
                    <a:pt x="3687" y="0"/>
                  </a:lnTo>
                  <a:lnTo>
                    <a:pt x="3769" y="0"/>
                  </a:lnTo>
                  <a:lnTo>
                    <a:pt x="3851" y="0"/>
                  </a:lnTo>
                  <a:lnTo>
                    <a:pt x="3937" y="0"/>
                  </a:lnTo>
                  <a:lnTo>
                    <a:pt x="4019" y="0"/>
                  </a:lnTo>
                  <a:lnTo>
                    <a:pt x="4105" y="0"/>
                  </a:lnTo>
                  <a:lnTo>
                    <a:pt x="4186" y="0"/>
                  </a:lnTo>
                  <a:lnTo>
                    <a:pt x="4272" y="0"/>
                  </a:lnTo>
                  <a:lnTo>
                    <a:pt x="4354" y="0"/>
                  </a:lnTo>
                  <a:lnTo>
                    <a:pt x="4440" y="0"/>
                  </a:lnTo>
                  <a:lnTo>
                    <a:pt x="4522" y="0"/>
                  </a:lnTo>
                  <a:lnTo>
                    <a:pt x="4608" y="0"/>
                  </a:lnTo>
                  <a:lnTo>
                    <a:pt x="4690" y="0"/>
                  </a:lnTo>
                  <a:lnTo>
                    <a:pt x="4776" y="0"/>
                  </a:lnTo>
                  <a:lnTo>
                    <a:pt x="4857" y="0"/>
                  </a:lnTo>
                  <a:lnTo>
                    <a:pt x="4943" y="0"/>
                  </a:lnTo>
                  <a:lnTo>
                    <a:pt x="5025" y="0"/>
                  </a:lnTo>
                  <a:lnTo>
                    <a:pt x="5107" y="0"/>
                  </a:lnTo>
                  <a:lnTo>
                    <a:pt x="5193" y="0"/>
                  </a:lnTo>
                  <a:lnTo>
                    <a:pt x="5275" y="0"/>
                  </a:lnTo>
                  <a:lnTo>
                    <a:pt x="5275" y="474"/>
                  </a:lnTo>
                  <a:lnTo>
                    <a:pt x="5361" y="474"/>
                  </a:lnTo>
                  <a:lnTo>
                    <a:pt x="5443" y="474"/>
                  </a:lnTo>
                  <a:lnTo>
                    <a:pt x="5529" y="474"/>
                  </a:lnTo>
                  <a:lnTo>
                    <a:pt x="5610" y="474"/>
                  </a:lnTo>
                  <a:lnTo>
                    <a:pt x="5696" y="474"/>
                  </a:lnTo>
                  <a:lnTo>
                    <a:pt x="5778" y="474"/>
                  </a:lnTo>
                  <a:lnTo>
                    <a:pt x="5864" y="474"/>
                  </a:lnTo>
                  <a:lnTo>
                    <a:pt x="5946" y="474"/>
                  </a:lnTo>
                  <a:lnTo>
                    <a:pt x="6032" y="474"/>
                  </a:lnTo>
                  <a:lnTo>
                    <a:pt x="6114" y="474"/>
                  </a:lnTo>
                  <a:lnTo>
                    <a:pt x="6281" y="474"/>
                  </a:lnTo>
                </a:path>
              </a:pathLst>
            </a:custGeom>
            <a:noFill/>
            <a:ln w="2540">
              <a:solidFill>
                <a:srgbClr val="0A3B0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88" name="Freeform 35">
              <a:extLst>
                <a:ext uri="{FF2B5EF4-FFF2-40B4-BE49-F238E27FC236}">
                  <a16:creationId xmlns:a16="http://schemas.microsoft.com/office/drawing/2014/main" id="{2913E52B-8602-46D8-978F-0020832ED1AE}"/>
                </a:ext>
              </a:extLst>
            </p:cNvPr>
            <p:cNvSpPr>
              <a:spLocks/>
            </p:cNvSpPr>
            <p:nvPr/>
          </p:nvSpPr>
          <p:spPr bwMode="auto">
            <a:xfrm>
              <a:off x="1233" y="1423"/>
              <a:ext cx="3815" cy="402"/>
            </a:xfrm>
            <a:custGeom>
              <a:avLst/>
              <a:gdLst>
                <a:gd name="T0" fmla="*/ 0 w 6281"/>
                <a:gd name="T1" fmla="*/ 55 h 474"/>
                <a:gd name="T2" fmla="*/ 1 w 6281"/>
                <a:gd name="T3" fmla="*/ 55 h 474"/>
                <a:gd name="T4" fmla="*/ 4 w 6281"/>
                <a:gd name="T5" fmla="*/ 55 h 474"/>
                <a:gd name="T6" fmla="*/ 4 w 6281"/>
                <a:gd name="T7" fmla="*/ 55 h 474"/>
                <a:gd name="T8" fmla="*/ 4 w 6281"/>
                <a:gd name="T9" fmla="*/ 55 h 474"/>
                <a:gd name="T10" fmla="*/ 4 w 6281"/>
                <a:gd name="T11" fmla="*/ 55 h 474"/>
                <a:gd name="T12" fmla="*/ 4 w 6281"/>
                <a:gd name="T13" fmla="*/ 55 h 474"/>
                <a:gd name="T14" fmla="*/ 4 w 6281"/>
                <a:gd name="T15" fmla="*/ 55 h 474"/>
                <a:gd name="T16" fmla="*/ 5 w 6281"/>
                <a:gd name="T17" fmla="*/ 55 h 474"/>
                <a:gd name="T18" fmla="*/ 5 w 6281"/>
                <a:gd name="T19" fmla="*/ 55 h 474"/>
                <a:gd name="T20" fmla="*/ 5 w 6281"/>
                <a:gd name="T21" fmla="*/ 55 h 474"/>
                <a:gd name="T22" fmla="*/ 5 w 6281"/>
                <a:gd name="T23" fmla="*/ 55 h 474"/>
                <a:gd name="T24" fmla="*/ 5 w 6281"/>
                <a:gd name="T25" fmla="*/ 55 h 474"/>
                <a:gd name="T26" fmla="*/ 5 w 6281"/>
                <a:gd name="T27" fmla="*/ 0 h 474"/>
                <a:gd name="T28" fmla="*/ 5 w 6281"/>
                <a:gd name="T29" fmla="*/ 0 h 474"/>
                <a:gd name="T30" fmla="*/ 5 w 6281"/>
                <a:gd name="T31" fmla="*/ 0 h 474"/>
                <a:gd name="T32" fmla="*/ 5 w 6281"/>
                <a:gd name="T33" fmla="*/ 0 h 474"/>
                <a:gd name="T34" fmla="*/ 5 w 6281"/>
                <a:gd name="T35" fmla="*/ 0 h 474"/>
                <a:gd name="T36" fmla="*/ 6 w 6281"/>
                <a:gd name="T37" fmla="*/ 0 h 474"/>
                <a:gd name="T38" fmla="*/ 6 w 6281"/>
                <a:gd name="T39" fmla="*/ 0 h 474"/>
                <a:gd name="T40" fmla="*/ 6 w 6281"/>
                <a:gd name="T41" fmla="*/ 0 h 474"/>
                <a:gd name="T42" fmla="*/ 6 w 6281"/>
                <a:gd name="T43" fmla="*/ 0 h 474"/>
                <a:gd name="T44" fmla="*/ 7 w 6281"/>
                <a:gd name="T45" fmla="*/ 0 h 474"/>
                <a:gd name="T46" fmla="*/ 7 w 6281"/>
                <a:gd name="T47" fmla="*/ 0 h 474"/>
                <a:gd name="T48" fmla="*/ 7 w 6281"/>
                <a:gd name="T49" fmla="*/ 0 h 474"/>
                <a:gd name="T50" fmla="*/ 7 w 6281"/>
                <a:gd name="T51" fmla="*/ 0 h 474"/>
                <a:gd name="T52" fmla="*/ 7 w 6281"/>
                <a:gd name="T53" fmla="*/ 0 h 474"/>
                <a:gd name="T54" fmla="*/ 7 w 6281"/>
                <a:gd name="T55" fmla="*/ 0 h 474"/>
                <a:gd name="T56" fmla="*/ 7 w 6281"/>
                <a:gd name="T57" fmla="*/ 0 h 474"/>
                <a:gd name="T58" fmla="*/ 7 w 6281"/>
                <a:gd name="T59" fmla="*/ 0 h 474"/>
                <a:gd name="T60" fmla="*/ 7 w 6281"/>
                <a:gd name="T61" fmla="*/ 0 h 474"/>
                <a:gd name="T62" fmla="*/ 7 w 6281"/>
                <a:gd name="T63" fmla="*/ 0 h 474"/>
                <a:gd name="T64" fmla="*/ 8 w 6281"/>
                <a:gd name="T65" fmla="*/ 0 h 474"/>
                <a:gd name="T66" fmla="*/ 8 w 6281"/>
                <a:gd name="T67" fmla="*/ 0 h 474"/>
                <a:gd name="T68" fmla="*/ 8 w 6281"/>
                <a:gd name="T69" fmla="*/ 0 h 474"/>
                <a:gd name="T70" fmla="*/ 8 w 6281"/>
                <a:gd name="T71" fmla="*/ 0 h 474"/>
                <a:gd name="T72" fmla="*/ 8 w 6281"/>
                <a:gd name="T73" fmla="*/ 0 h 474"/>
                <a:gd name="T74" fmla="*/ 8 w 6281"/>
                <a:gd name="T75" fmla="*/ 0 h 474"/>
                <a:gd name="T76" fmla="*/ 8 w 6281"/>
                <a:gd name="T77" fmla="*/ 55 h 474"/>
                <a:gd name="T78" fmla="*/ 8 w 6281"/>
                <a:gd name="T79" fmla="*/ 55 h 474"/>
                <a:gd name="T80" fmla="*/ 9 w 6281"/>
                <a:gd name="T81" fmla="*/ 55 h 474"/>
                <a:gd name="T82" fmla="*/ 9 w 6281"/>
                <a:gd name="T83" fmla="*/ 55 h 474"/>
                <a:gd name="T84" fmla="*/ 9 w 6281"/>
                <a:gd name="T85" fmla="*/ 55 h 474"/>
                <a:gd name="T86" fmla="*/ 9 w 6281"/>
                <a:gd name="T87" fmla="*/ 55 h 474"/>
                <a:gd name="T88" fmla="*/ 9 w 6281"/>
                <a:gd name="T89" fmla="*/ 55 h 474"/>
                <a:gd name="T90" fmla="*/ 9 w 6281"/>
                <a:gd name="T91" fmla="*/ 55 h 474"/>
                <a:gd name="T92" fmla="*/ 9 w 6281"/>
                <a:gd name="T93" fmla="*/ 55 h 474"/>
                <a:gd name="T94" fmla="*/ 10 w 6281"/>
                <a:gd name="T95" fmla="*/ 55 h 474"/>
                <a:gd name="T96" fmla="*/ 10 w 6281"/>
                <a:gd name="T97" fmla="*/ 55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81"/>
                <a:gd name="T148" fmla="*/ 0 h 474"/>
                <a:gd name="T149" fmla="*/ 6281 w 6281"/>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81" h="474">
                  <a:moveTo>
                    <a:pt x="0" y="474"/>
                  </a:moveTo>
                  <a:lnTo>
                    <a:pt x="418" y="474"/>
                  </a:lnTo>
                  <a:lnTo>
                    <a:pt x="2513" y="474"/>
                  </a:lnTo>
                  <a:lnTo>
                    <a:pt x="2595" y="474"/>
                  </a:lnTo>
                  <a:lnTo>
                    <a:pt x="2681" y="474"/>
                  </a:lnTo>
                  <a:lnTo>
                    <a:pt x="2762" y="474"/>
                  </a:lnTo>
                  <a:lnTo>
                    <a:pt x="2848" y="474"/>
                  </a:lnTo>
                  <a:lnTo>
                    <a:pt x="2930" y="474"/>
                  </a:lnTo>
                  <a:lnTo>
                    <a:pt x="3016" y="474"/>
                  </a:lnTo>
                  <a:lnTo>
                    <a:pt x="3098" y="474"/>
                  </a:lnTo>
                  <a:lnTo>
                    <a:pt x="3184" y="474"/>
                  </a:lnTo>
                  <a:lnTo>
                    <a:pt x="3266" y="474"/>
                  </a:lnTo>
                  <a:lnTo>
                    <a:pt x="3352" y="474"/>
                  </a:lnTo>
                  <a:lnTo>
                    <a:pt x="3352" y="0"/>
                  </a:lnTo>
                  <a:lnTo>
                    <a:pt x="3433" y="0"/>
                  </a:lnTo>
                  <a:lnTo>
                    <a:pt x="3519" y="0"/>
                  </a:lnTo>
                  <a:lnTo>
                    <a:pt x="3601" y="0"/>
                  </a:lnTo>
                  <a:lnTo>
                    <a:pt x="3687" y="0"/>
                  </a:lnTo>
                  <a:lnTo>
                    <a:pt x="3769" y="0"/>
                  </a:lnTo>
                  <a:lnTo>
                    <a:pt x="3851" y="0"/>
                  </a:lnTo>
                  <a:lnTo>
                    <a:pt x="3937" y="0"/>
                  </a:lnTo>
                  <a:lnTo>
                    <a:pt x="4019" y="0"/>
                  </a:lnTo>
                  <a:lnTo>
                    <a:pt x="4105" y="0"/>
                  </a:lnTo>
                  <a:lnTo>
                    <a:pt x="4186" y="0"/>
                  </a:lnTo>
                  <a:lnTo>
                    <a:pt x="4272" y="0"/>
                  </a:lnTo>
                  <a:lnTo>
                    <a:pt x="4354" y="0"/>
                  </a:lnTo>
                  <a:lnTo>
                    <a:pt x="4440" y="0"/>
                  </a:lnTo>
                  <a:lnTo>
                    <a:pt x="4522" y="0"/>
                  </a:lnTo>
                  <a:lnTo>
                    <a:pt x="4608" y="0"/>
                  </a:lnTo>
                  <a:lnTo>
                    <a:pt x="4690" y="0"/>
                  </a:lnTo>
                  <a:lnTo>
                    <a:pt x="4776" y="0"/>
                  </a:lnTo>
                  <a:lnTo>
                    <a:pt x="4857" y="0"/>
                  </a:lnTo>
                  <a:lnTo>
                    <a:pt x="4943" y="0"/>
                  </a:lnTo>
                  <a:lnTo>
                    <a:pt x="5025" y="0"/>
                  </a:lnTo>
                  <a:lnTo>
                    <a:pt x="5107" y="0"/>
                  </a:lnTo>
                  <a:lnTo>
                    <a:pt x="5193" y="0"/>
                  </a:lnTo>
                  <a:lnTo>
                    <a:pt x="5275" y="0"/>
                  </a:lnTo>
                  <a:lnTo>
                    <a:pt x="5361" y="0"/>
                  </a:lnTo>
                  <a:lnTo>
                    <a:pt x="5361" y="474"/>
                  </a:lnTo>
                  <a:lnTo>
                    <a:pt x="5443" y="474"/>
                  </a:lnTo>
                  <a:lnTo>
                    <a:pt x="5529" y="474"/>
                  </a:lnTo>
                  <a:lnTo>
                    <a:pt x="5610" y="474"/>
                  </a:lnTo>
                  <a:lnTo>
                    <a:pt x="5696" y="474"/>
                  </a:lnTo>
                  <a:lnTo>
                    <a:pt x="5778" y="474"/>
                  </a:lnTo>
                  <a:lnTo>
                    <a:pt x="5864" y="474"/>
                  </a:lnTo>
                  <a:lnTo>
                    <a:pt x="5946" y="474"/>
                  </a:lnTo>
                  <a:lnTo>
                    <a:pt x="6032" y="474"/>
                  </a:lnTo>
                  <a:lnTo>
                    <a:pt x="6114" y="474"/>
                  </a:lnTo>
                  <a:lnTo>
                    <a:pt x="6281" y="474"/>
                  </a:lnTo>
                </a:path>
              </a:pathLst>
            </a:custGeom>
            <a:noFill/>
            <a:ln w="2540">
              <a:solidFill>
                <a:srgbClr val="0A3B0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89" name="Freeform 36">
              <a:extLst>
                <a:ext uri="{FF2B5EF4-FFF2-40B4-BE49-F238E27FC236}">
                  <a16:creationId xmlns:a16="http://schemas.microsoft.com/office/drawing/2014/main" id="{D35C66A0-2D33-406A-87CE-BED02B127994}"/>
                </a:ext>
              </a:extLst>
            </p:cNvPr>
            <p:cNvSpPr>
              <a:spLocks/>
            </p:cNvSpPr>
            <p:nvPr/>
          </p:nvSpPr>
          <p:spPr bwMode="auto">
            <a:xfrm>
              <a:off x="1233" y="1423"/>
              <a:ext cx="3815" cy="402"/>
            </a:xfrm>
            <a:custGeom>
              <a:avLst/>
              <a:gdLst>
                <a:gd name="T0" fmla="*/ 0 w 6281"/>
                <a:gd name="T1" fmla="*/ 55 h 474"/>
                <a:gd name="T2" fmla="*/ 1 w 6281"/>
                <a:gd name="T3" fmla="*/ 55 h 474"/>
                <a:gd name="T4" fmla="*/ 4 w 6281"/>
                <a:gd name="T5" fmla="*/ 55 h 474"/>
                <a:gd name="T6" fmla="*/ 4 w 6281"/>
                <a:gd name="T7" fmla="*/ 55 h 474"/>
                <a:gd name="T8" fmla="*/ 4 w 6281"/>
                <a:gd name="T9" fmla="*/ 55 h 474"/>
                <a:gd name="T10" fmla="*/ 4 w 6281"/>
                <a:gd name="T11" fmla="*/ 55 h 474"/>
                <a:gd name="T12" fmla="*/ 4 w 6281"/>
                <a:gd name="T13" fmla="*/ 55 h 474"/>
                <a:gd name="T14" fmla="*/ 4 w 6281"/>
                <a:gd name="T15" fmla="*/ 55 h 474"/>
                <a:gd name="T16" fmla="*/ 5 w 6281"/>
                <a:gd name="T17" fmla="*/ 55 h 474"/>
                <a:gd name="T18" fmla="*/ 5 w 6281"/>
                <a:gd name="T19" fmla="*/ 55 h 474"/>
                <a:gd name="T20" fmla="*/ 5 w 6281"/>
                <a:gd name="T21" fmla="*/ 55 h 474"/>
                <a:gd name="T22" fmla="*/ 5 w 6281"/>
                <a:gd name="T23" fmla="*/ 55 h 474"/>
                <a:gd name="T24" fmla="*/ 5 w 6281"/>
                <a:gd name="T25" fmla="*/ 55 h 474"/>
                <a:gd name="T26" fmla="*/ 5 w 6281"/>
                <a:gd name="T27" fmla="*/ 55 h 474"/>
                <a:gd name="T28" fmla="*/ 5 w 6281"/>
                <a:gd name="T29" fmla="*/ 0 h 474"/>
                <a:gd name="T30" fmla="*/ 5 w 6281"/>
                <a:gd name="T31" fmla="*/ 0 h 474"/>
                <a:gd name="T32" fmla="*/ 5 w 6281"/>
                <a:gd name="T33" fmla="*/ 0 h 474"/>
                <a:gd name="T34" fmla="*/ 5 w 6281"/>
                <a:gd name="T35" fmla="*/ 0 h 474"/>
                <a:gd name="T36" fmla="*/ 6 w 6281"/>
                <a:gd name="T37" fmla="*/ 0 h 474"/>
                <a:gd name="T38" fmla="*/ 6 w 6281"/>
                <a:gd name="T39" fmla="*/ 0 h 474"/>
                <a:gd name="T40" fmla="*/ 6 w 6281"/>
                <a:gd name="T41" fmla="*/ 0 h 474"/>
                <a:gd name="T42" fmla="*/ 6 w 6281"/>
                <a:gd name="T43" fmla="*/ 0 h 474"/>
                <a:gd name="T44" fmla="*/ 7 w 6281"/>
                <a:gd name="T45" fmla="*/ 0 h 474"/>
                <a:gd name="T46" fmla="*/ 7 w 6281"/>
                <a:gd name="T47" fmla="*/ 0 h 474"/>
                <a:gd name="T48" fmla="*/ 7 w 6281"/>
                <a:gd name="T49" fmla="*/ 0 h 474"/>
                <a:gd name="T50" fmla="*/ 7 w 6281"/>
                <a:gd name="T51" fmla="*/ 0 h 474"/>
                <a:gd name="T52" fmla="*/ 7 w 6281"/>
                <a:gd name="T53" fmla="*/ 0 h 474"/>
                <a:gd name="T54" fmla="*/ 7 w 6281"/>
                <a:gd name="T55" fmla="*/ 0 h 474"/>
                <a:gd name="T56" fmla="*/ 7 w 6281"/>
                <a:gd name="T57" fmla="*/ 0 h 474"/>
                <a:gd name="T58" fmla="*/ 7 w 6281"/>
                <a:gd name="T59" fmla="*/ 0 h 474"/>
                <a:gd name="T60" fmla="*/ 7 w 6281"/>
                <a:gd name="T61" fmla="*/ 0 h 474"/>
                <a:gd name="T62" fmla="*/ 7 w 6281"/>
                <a:gd name="T63" fmla="*/ 0 h 474"/>
                <a:gd name="T64" fmla="*/ 8 w 6281"/>
                <a:gd name="T65" fmla="*/ 0 h 474"/>
                <a:gd name="T66" fmla="*/ 8 w 6281"/>
                <a:gd name="T67" fmla="*/ 0 h 474"/>
                <a:gd name="T68" fmla="*/ 8 w 6281"/>
                <a:gd name="T69" fmla="*/ 0 h 474"/>
                <a:gd name="T70" fmla="*/ 8 w 6281"/>
                <a:gd name="T71" fmla="*/ 0 h 474"/>
                <a:gd name="T72" fmla="*/ 8 w 6281"/>
                <a:gd name="T73" fmla="*/ 0 h 474"/>
                <a:gd name="T74" fmla="*/ 8 w 6281"/>
                <a:gd name="T75" fmla="*/ 0 h 474"/>
                <a:gd name="T76" fmla="*/ 8 w 6281"/>
                <a:gd name="T77" fmla="*/ 0 h 474"/>
                <a:gd name="T78" fmla="*/ 8 w 6281"/>
                <a:gd name="T79" fmla="*/ 55 h 474"/>
                <a:gd name="T80" fmla="*/ 9 w 6281"/>
                <a:gd name="T81" fmla="*/ 55 h 474"/>
                <a:gd name="T82" fmla="*/ 9 w 6281"/>
                <a:gd name="T83" fmla="*/ 55 h 474"/>
                <a:gd name="T84" fmla="*/ 9 w 6281"/>
                <a:gd name="T85" fmla="*/ 55 h 474"/>
                <a:gd name="T86" fmla="*/ 9 w 6281"/>
                <a:gd name="T87" fmla="*/ 55 h 474"/>
                <a:gd name="T88" fmla="*/ 9 w 6281"/>
                <a:gd name="T89" fmla="*/ 55 h 474"/>
                <a:gd name="T90" fmla="*/ 9 w 6281"/>
                <a:gd name="T91" fmla="*/ 55 h 474"/>
                <a:gd name="T92" fmla="*/ 9 w 6281"/>
                <a:gd name="T93" fmla="*/ 55 h 474"/>
                <a:gd name="T94" fmla="*/ 10 w 6281"/>
                <a:gd name="T95" fmla="*/ 55 h 474"/>
                <a:gd name="T96" fmla="*/ 10 w 6281"/>
                <a:gd name="T97" fmla="*/ 55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81"/>
                <a:gd name="T148" fmla="*/ 0 h 474"/>
                <a:gd name="T149" fmla="*/ 6281 w 6281"/>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81" h="474">
                  <a:moveTo>
                    <a:pt x="0" y="474"/>
                  </a:moveTo>
                  <a:lnTo>
                    <a:pt x="418" y="474"/>
                  </a:lnTo>
                  <a:lnTo>
                    <a:pt x="2513" y="474"/>
                  </a:lnTo>
                  <a:lnTo>
                    <a:pt x="2595" y="474"/>
                  </a:lnTo>
                  <a:lnTo>
                    <a:pt x="2681" y="474"/>
                  </a:lnTo>
                  <a:lnTo>
                    <a:pt x="2762" y="474"/>
                  </a:lnTo>
                  <a:lnTo>
                    <a:pt x="2848" y="474"/>
                  </a:lnTo>
                  <a:lnTo>
                    <a:pt x="2930" y="474"/>
                  </a:lnTo>
                  <a:lnTo>
                    <a:pt x="3016" y="474"/>
                  </a:lnTo>
                  <a:lnTo>
                    <a:pt x="3098" y="474"/>
                  </a:lnTo>
                  <a:lnTo>
                    <a:pt x="3184" y="474"/>
                  </a:lnTo>
                  <a:lnTo>
                    <a:pt x="3266" y="474"/>
                  </a:lnTo>
                  <a:lnTo>
                    <a:pt x="3352" y="474"/>
                  </a:lnTo>
                  <a:lnTo>
                    <a:pt x="3433" y="474"/>
                  </a:lnTo>
                  <a:lnTo>
                    <a:pt x="3433" y="0"/>
                  </a:lnTo>
                  <a:lnTo>
                    <a:pt x="3519" y="0"/>
                  </a:lnTo>
                  <a:lnTo>
                    <a:pt x="3601" y="0"/>
                  </a:lnTo>
                  <a:lnTo>
                    <a:pt x="3687" y="0"/>
                  </a:lnTo>
                  <a:lnTo>
                    <a:pt x="3769" y="0"/>
                  </a:lnTo>
                  <a:lnTo>
                    <a:pt x="3851" y="0"/>
                  </a:lnTo>
                  <a:lnTo>
                    <a:pt x="3937" y="0"/>
                  </a:lnTo>
                  <a:lnTo>
                    <a:pt x="4019" y="0"/>
                  </a:lnTo>
                  <a:lnTo>
                    <a:pt x="4105" y="0"/>
                  </a:lnTo>
                  <a:lnTo>
                    <a:pt x="4186" y="0"/>
                  </a:lnTo>
                  <a:lnTo>
                    <a:pt x="4272" y="0"/>
                  </a:lnTo>
                  <a:lnTo>
                    <a:pt x="4354" y="0"/>
                  </a:lnTo>
                  <a:lnTo>
                    <a:pt x="4440" y="0"/>
                  </a:lnTo>
                  <a:lnTo>
                    <a:pt x="4522" y="0"/>
                  </a:lnTo>
                  <a:lnTo>
                    <a:pt x="4608" y="0"/>
                  </a:lnTo>
                  <a:lnTo>
                    <a:pt x="4690" y="0"/>
                  </a:lnTo>
                  <a:lnTo>
                    <a:pt x="4776" y="0"/>
                  </a:lnTo>
                  <a:lnTo>
                    <a:pt x="4857" y="0"/>
                  </a:lnTo>
                  <a:lnTo>
                    <a:pt x="4943" y="0"/>
                  </a:lnTo>
                  <a:lnTo>
                    <a:pt x="5025" y="0"/>
                  </a:lnTo>
                  <a:lnTo>
                    <a:pt x="5107" y="0"/>
                  </a:lnTo>
                  <a:lnTo>
                    <a:pt x="5193" y="0"/>
                  </a:lnTo>
                  <a:lnTo>
                    <a:pt x="5275" y="0"/>
                  </a:lnTo>
                  <a:lnTo>
                    <a:pt x="5361" y="0"/>
                  </a:lnTo>
                  <a:lnTo>
                    <a:pt x="5443" y="0"/>
                  </a:lnTo>
                  <a:lnTo>
                    <a:pt x="5443" y="474"/>
                  </a:lnTo>
                  <a:lnTo>
                    <a:pt x="5529" y="474"/>
                  </a:lnTo>
                  <a:lnTo>
                    <a:pt x="5610" y="474"/>
                  </a:lnTo>
                  <a:lnTo>
                    <a:pt x="5696" y="474"/>
                  </a:lnTo>
                  <a:lnTo>
                    <a:pt x="5778" y="474"/>
                  </a:lnTo>
                  <a:lnTo>
                    <a:pt x="5864" y="474"/>
                  </a:lnTo>
                  <a:lnTo>
                    <a:pt x="5946" y="474"/>
                  </a:lnTo>
                  <a:lnTo>
                    <a:pt x="6032" y="474"/>
                  </a:lnTo>
                  <a:lnTo>
                    <a:pt x="6114" y="474"/>
                  </a:lnTo>
                  <a:lnTo>
                    <a:pt x="6281" y="474"/>
                  </a:lnTo>
                </a:path>
              </a:pathLst>
            </a:custGeom>
            <a:noFill/>
            <a:ln w="2540">
              <a:solidFill>
                <a:srgbClr val="0A3B0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90" name="Freeform 37">
              <a:extLst>
                <a:ext uri="{FF2B5EF4-FFF2-40B4-BE49-F238E27FC236}">
                  <a16:creationId xmlns:a16="http://schemas.microsoft.com/office/drawing/2014/main" id="{A64AF3B2-A4A9-4756-BF9A-C96F09D44BA7}"/>
                </a:ext>
              </a:extLst>
            </p:cNvPr>
            <p:cNvSpPr>
              <a:spLocks/>
            </p:cNvSpPr>
            <p:nvPr/>
          </p:nvSpPr>
          <p:spPr bwMode="auto">
            <a:xfrm>
              <a:off x="1233" y="1423"/>
              <a:ext cx="3815" cy="402"/>
            </a:xfrm>
            <a:custGeom>
              <a:avLst/>
              <a:gdLst>
                <a:gd name="T0" fmla="*/ 0 w 6281"/>
                <a:gd name="T1" fmla="*/ 55 h 474"/>
                <a:gd name="T2" fmla="*/ 1 w 6281"/>
                <a:gd name="T3" fmla="*/ 55 h 474"/>
                <a:gd name="T4" fmla="*/ 4 w 6281"/>
                <a:gd name="T5" fmla="*/ 55 h 474"/>
                <a:gd name="T6" fmla="*/ 4 w 6281"/>
                <a:gd name="T7" fmla="*/ 55 h 474"/>
                <a:gd name="T8" fmla="*/ 4 w 6281"/>
                <a:gd name="T9" fmla="*/ 55 h 474"/>
                <a:gd name="T10" fmla="*/ 4 w 6281"/>
                <a:gd name="T11" fmla="*/ 55 h 474"/>
                <a:gd name="T12" fmla="*/ 4 w 6281"/>
                <a:gd name="T13" fmla="*/ 55 h 474"/>
                <a:gd name="T14" fmla="*/ 4 w 6281"/>
                <a:gd name="T15" fmla="*/ 55 h 474"/>
                <a:gd name="T16" fmla="*/ 5 w 6281"/>
                <a:gd name="T17" fmla="*/ 55 h 474"/>
                <a:gd name="T18" fmla="*/ 5 w 6281"/>
                <a:gd name="T19" fmla="*/ 55 h 474"/>
                <a:gd name="T20" fmla="*/ 5 w 6281"/>
                <a:gd name="T21" fmla="*/ 55 h 474"/>
                <a:gd name="T22" fmla="*/ 5 w 6281"/>
                <a:gd name="T23" fmla="*/ 55 h 474"/>
                <a:gd name="T24" fmla="*/ 5 w 6281"/>
                <a:gd name="T25" fmla="*/ 55 h 474"/>
                <a:gd name="T26" fmla="*/ 5 w 6281"/>
                <a:gd name="T27" fmla="*/ 55 h 474"/>
                <a:gd name="T28" fmla="*/ 5 w 6281"/>
                <a:gd name="T29" fmla="*/ 55 h 474"/>
                <a:gd name="T30" fmla="*/ 5 w 6281"/>
                <a:gd name="T31" fmla="*/ 0 h 474"/>
                <a:gd name="T32" fmla="*/ 5 w 6281"/>
                <a:gd name="T33" fmla="*/ 0 h 474"/>
                <a:gd name="T34" fmla="*/ 5 w 6281"/>
                <a:gd name="T35" fmla="*/ 0 h 474"/>
                <a:gd name="T36" fmla="*/ 6 w 6281"/>
                <a:gd name="T37" fmla="*/ 0 h 474"/>
                <a:gd name="T38" fmla="*/ 6 w 6281"/>
                <a:gd name="T39" fmla="*/ 0 h 474"/>
                <a:gd name="T40" fmla="*/ 6 w 6281"/>
                <a:gd name="T41" fmla="*/ 0 h 474"/>
                <a:gd name="T42" fmla="*/ 6 w 6281"/>
                <a:gd name="T43" fmla="*/ 0 h 474"/>
                <a:gd name="T44" fmla="*/ 7 w 6281"/>
                <a:gd name="T45" fmla="*/ 0 h 474"/>
                <a:gd name="T46" fmla="*/ 7 w 6281"/>
                <a:gd name="T47" fmla="*/ 0 h 474"/>
                <a:gd name="T48" fmla="*/ 7 w 6281"/>
                <a:gd name="T49" fmla="*/ 0 h 474"/>
                <a:gd name="T50" fmla="*/ 7 w 6281"/>
                <a:gd name="T51" fmla="*/ 0 h 474"/>
                <a:gd name="T52" fmla="*/ 7 w 6281"/>
                <a:gd name="T53" fmla="*/ 0 h 474"/>
                <a:gd name="T54" fmla="*/ 7 w 6281"/>
                <a:gd name="T55" fmla="*/ 0 h 474"/>
                <a:gd name="T56" fmla="*/ 7 w 6281"/>
                <a:gd name="T57" fmla="*/ 0 h 474"/>
                <a:gd name="T58" fmla="*/ 7 w 6281"/>
                <a:gd name="T59" fmla="*/ 0 h 474"/>
                <a:gd name="T60" fmla="*/ 7 w 6281"/>
                <a:gd name="T61" fmla="*/ 0 h 474"/>
                <a:gd name="T62" fmla="*/ 7 w 6281"/>
                <a:gd name="T63" fmla="*/ 0 h 474"/>
                <a:gd name="T64" fmla="*/ 8 w 6281"/>
                <a:gd name="T65" fmla="*/ 0 h 474"/>
                <a:gd name="T66" fmla="*/ 8 w 6281"/>
                <a:gd name="T67" fmla="*/ 0 h 474"/>
                <a:gd name="T68" fmla="*/ 8 w 6281"/>
                <a:gd name="T69" fmla="*/ 0 h 474"/>
                <a:gd name="T70" fmla="*/ 8 w 6281"/>
                <a:gd name="T71" fmla="*/ 0 h 474"/>
                <a:gd name="T72" fmla="*/ 8 w 6281"/>
                <a:gd name="T73" fmla="*/ 0 h 474"/>
                <a:gd name="T74" fmla="*/ 8 w 6281"/>
                <a:gd name="T75" fmla="*/ 0 h 474"/>
                <a:gd name="T76" fmla="*/ 8 w 6281"/>
                <a:gd name="T77" fmla="*/ 0 h 474"/>
                <a:gd name="T78" fmla="*/ 9 w 6281"/>
                <a:gd name="T79" fmla="*/ 0 h 474"/>
                <a:gd name="T80" fmla="*/ 9 w 6281"/>
                <a:gd name="T81" fmla="*/ 55 h 474"/>
                <a:gd name="T82" fmla="*/ 9 w 6281"/>
                <a:gd name="T83" fmla="*/ 55 h 474"/>
                <a:gd name="T84" fmla="*/ 9 w 6281"/>
                <a:gd name="T85" fmla="*/ 55 h 474"/>
                <a:gd name="T86" fmla="*/ 9 w 6281"/>
                <a:gd name="T87" fmla="*/ 55 h 474"/>
                <a:gd name="T88" fmla="*/ 9 w 6281"/>
                <a:gd name="T89" fmla="*/ 55 h 474"/>
                <a:gd name="T90" fmla="*/ 9 w 6281"/>
                <a:gd name="T91" fmla="*/ 55 h 474"/>
                <a:gd name="T92" fmla="*/ 9 w 6281"/>
                <a:gd name="T93" fmla="*/ 55 h 474"/>
                <a:gd name="T94" fmla="*/ 10 w 6281"/>
                <a:gd name="T95" fmla="*/ 55 h 474"/>
                <a:gd name="T96" fmla="*/ 10 w 6281"/>
                <a:gd name="T97" fmla="*/ 55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81"/>
                <a:gd name="T148" fmla="*/ 0 h 474"/>
                <a:gd name="T149" fmla="*/ 6281 w 6281"/>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81" h="474">
                  <a:moveTo>
                    <a:pt x="0" y="474"/>
                  </a:moveTo>
                  <a:lnTo>
                    <a:pt x="418" y="474"/>
                  </a:lnTo>
                  <a:lnTo>
                    <a:pt x="2513" y="474"/>
                  </a:lnTo>
                  <a:lnTo>
                    <a:pt x="2595" y="474"/>
                  </a:lnTo>
                  <a:lnTo>
                    <a:pt x="2681" y="474"/>
                  </a:lnTo>
                  <a:lnTo>
                    <a:pt x="2762" y="474"/>
                  </a:lnTo>
                  <a:lnTo>
                    <a:pt x="2848" y="474"/>
                  </a:lnTo>
                  <a:lnTo>
                    <a:pt x="2930" y="474"/>
                  </a:lnTo>
                  <a:lnTo>
                    <a:pt x="3016" y="474"/>
                  </a:lnTo>
                  <a:lnTo>
                    <a:pt x="3098" y="474"/>
                  </a:lnTo>
                  <a:lnTo>
                    <a:pt x="3184" y="474"/>
                  </a:lnTo>
                  <a:lnTo>
                    <a:pt x="3266" y="474"/>
                  </a:lnTo>
                  <a:lnTo>
                    <a:pt x="3352" y="474"/>
                  </a:lnTo>
                  <a:lnTo>
                    <a:pt x="3433" y="474"/>
                  </a:lnTo>
                  <a:lnTo>
                    <a:pt x="3519" y="474"/>
                  </a:lnTo>
                  <a:lnTo>
                    <a:pt x="3519" y="0"/>
                  </a:lnTo>
                  <a:lnTo>
                    <a:pt x="3601" y="0"/>
                  </a:lnTo>
                  <a:lnTo>
                    <a:pt x="3687" y="0"/>
                  </a:lnTo>
                  <a:lnTo>
                    <a:pt x="3769" y="0"/>
                  </a:lnTo>
                  <a:lnTo>
                    <a:pt x="3851" y="0"/>
                  </a:lnTo>
                  <a:lnTo>
                    <a:pt x="3937" y="0"/>
                  </a:lnTo>
                  <a:lnTo>
                    <a:pt x="4019" y="0"/>
                  </a:lnTo>
                  <a:lnTo>
                    <a:pt x="4105" y="0"/>
                  </a:lnTo>
                  <a:lnTo>
                    <a:pt x="4186" y="0"/>
                  </a:lnTo>
                  <a:lnTo>
                    <a:pt x="4272" y="0"/>
                  </a:lnTo>
                  <a:lnTo>
                    <a:pt x="4354" y="0"/>
                  </a:lnTo>
                  <a:lnTo>
                    <a:pt x="4440" y="0"/>
                  </a:lnTo>
                  <a:lnTo>
                    <a:pt x="4522" y="0"/>
                  </a:lnTo>
                  <a:lnTo>
                    <a:pt x="4608" y="0"/>
                  </a:lnTo>
                  <a:lnTo>
                    <a:pt x="4690" y="0"/>
                  </a:lnTo>
                  <a:lnTo>
                    <a:pt x="4776" y="0"/>
                  </a:lnTo>
                  <a:lnTo>
                    <a:pt x="4857" y="0"/>
                  </a:lnTo>
                  <a:lnTo>
                    <a:pt x="4943" y="0"/>
                  </a:lnTo>
                  <a:lnTo>
                    <a:pt x="5025" y="0"/>
                  </a:lnTo>
                  <a:lnTo>
                    <a:pt x="5107" y="0"/>
                  </a:lnTo>
                  <a:lnTo>
                    <a:pt x="5193" y="0"/>
                  </a:lnTo>
                  <a:lnTo>
                    <a:pt x="5275" y="0"/>
                  </a:lnTo>
                  <a:lnTo>
                    <a:pt x="5361" y="0"/>
                  </a:lnTo>
                  <a:lnTo>
                    <a:pt x="5443" y="0"/>
                  </a:lnTo>
                  <a:lnTo>
                    <a:pt x="5529" y="0"/>
                  </a:lnTo>
                  <a:lnTo>
                    <a:pt x="5529" y="474"/>
                  </a:lnTo>
                  <a:lnTo>
                    <a:pt x="5610" y="474"/>
                  </a:lnTo>
                  <a:lnTo>
                    <a:pt x="5696" y="474"/>
                  </a:lnTo>
                  <a:lnTo>
                    <a:pt x="5778" y="474"/>
                  </a:lnTo>
                  <a:lnTo>
                    <a:pt x="5864" y="474"/>
                  </a:lnTo>
                  <a:lnTo>
                    <a:pt x="5946" y="474"/>
                  </a:lnTo>
                  <a:lnTo>
                    <a:pt x="6032" y="474"/>
                  </a:lnTo>
                  <a:lnTo>
                    <a:pt x="6114" y="474"/>
                  </a:lnTo>
                  <a:lnTo>
                    <a:pt x="6281" y="474"/>
                  </a:lnTo>
                </a:path>
              </a:pathLst>
            </a:custGeom>
            <a:noFill/>
            <a:ln w="2540">
              <a:solidFill>
                <a:srgbClr val="0A3B0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91" name="Freeform 38">
              <a:extLst>
                <a:ext uri="{FF2B5EF4-FFF2-40B4-BE49-F238E27FC236}">
                  <a16:creationId xmlns:a16="http://schemas.microsoft.com/office/drawing/2014/main" id="{3B018E30-32E2-40BE-A990-C45F730F7D00}"/>
                </a:ext>
              </a:extLst>
            </p:cNvPr>
            <p:cNvSpPr>
              <a:spLocks/>
            </p:cNvSpPr>
            <p:nvPr/>
          </p:nvSpPr>
          <p:spPr bwMode="auto">
            <a:xfrm>
              <a:off x="1233" y="1423"/>
              <a:ext cx="3815" cy="402"/>
            </a:xfrm>
            <a:custGeom>
              <a:avLst/>
              <a:gdLst>
                <a:gd name="T0" fmla="*/ 0 w 6281"/>
                <a:gd name="T1" fmla="*/ 55 h 474"/>
                <a:gd name="T2" fmla="*/ 1 w 6281"/>
                <a:gd name="T3" fmla="*/ 55 h 474"/>
                <a:gd name="T4" fmla="*/ 4 w 6281"/>
                <a:gd name="T5" fmla="*/ 55 h 474"/>
                <a:gd name="T6" fmla="*/ 4 w 6281"/>
                <a:gd name="T7" fmla="*/ 55 h 474"/>
                <a:gd name="T8" fmla="*/ 4 w 6281"/>
                <a:gd name="T9" fmla="*/ 55 h 474"/>
                <a:gd name="T10" fmla="*/ 4 w 6281"/>
                <a:gd name="T11" fmla="*/ 55 h 474"/>
                <a:gd name="T12" fmla="*/ 4 w 6281"/>
                <a:gd name="T13" fmla="*/ 55 h 474"/>
                <a:gd name="T14" fmla="*/ 4 w 6281"/>
                <a:gd name="T15" fmla="*/ 55 h 474"/>
                <a:gd name="T16" fmla="*/ 5 w 6281"/>
                <a:gd name="T17" fmla="*/ 55 h 474"/>
                <a:gd name="T18" fmla="*/ 5 w 6281"/>
                <a:gd name="T19" fmla="*/ 55 h 474"/>
                <a:gd name="T20" fmla="*/ 5 w 6281"/>
                <a:gd name="T21" fmla="*/ 55 h 474"/>
                <a:gd name="T22" fmla="*/ 5 w 6281"/>
                <a:gd name="T23" fmla="*/ 55 h 474"/>
                <a:gd name="T24" fmla="*/ 5 w 6281"/>
                <a:gd name="T25" fmla="*/ 55 h 474"/>
                <a:gd name="T26" fmla="*/ 5 w 6281"/>
                <a:gd name="T27" fmla="*/ 55 h 474"/>
                <a:gd name="T28" fmla="*/ 5 w 6281"/>
                <a:gd name="T29" fmla="*/ 55 h 474"/>
                <a:gd name="T30" fmla="*/ 5 w 6281"/>
                <a:gd name="T31" fmla="*/ 55 h 474"/>
                <a:gd name="T32" fmla="*/ 5 w 6281"/>
                <a:gd name="T33" fmla="*/ 0 h 474"/>
                <a:gd name="T34" fmla="*/ 5 w 6281"/>
                <a:gd name="T35" fmla="*/ 0 h 474"/>
                <a:gd name="T36" fmla="*/ 6 w 6281"/>
                <a:gd name="T37" fmla="*/ 0 h 474"/>
                <a:gd name="T38" fmla="*/ 6 w 6281"/>
                <a:gd name="T39" fmla="*/ 0 h 474"/>
                <a:gd name="T40" fmla="*/ 6 w 6281"/>
                <a:gd name="T41" fmla="*/ 0 h 474"/>
                <a:gd name="T42" fmla="*/ 6 w 6281"/>
                <a:gd name="T43" fmla="*/ 0 h 474"/>
                <a:gd name="T44" fmla="*/ 7 w 6281"/>
                <a:gd name="T45" fmla="*/ 0 h 474"/>
                <a:gd name="T46" fmla="*/ 7 w 6281"/>
                <a:gd name="T47" fmla="*/ 0 h 474"/>
                <a:gd name="T48" fmla="*/ 7 w 6281"/>
                <a:gd name="T49" fmla="*/ 0 h 474"/>
                <a:gd name="T50" fmla="*/ 7 w 6281"/>
                <a:gd name="T51" fmla="*/ 0 h 474"/>
                <a:gd name="T52" fmla="*/ 7 w 6281"/>
                <a:gd name="T53" fmla="*/ 0 h 474"/>
                <a:gd name="T54" fmla="*/ 7 w 6281"/>
                <a:gd name="T55" fmla="*/ 0 h 474"/>
                <a:gd name="T56" fmla="*/ 7 w 6281"/>
                <a:gd name="T57" fmla="*/ 0 h 474"/>
                <a:gd name="T58" fmla="*/ 7 w 6281"/>
                <a:gd name="T59" fmla="*/ 0 h 474"/>
                <a:gd name="T60" fmla="*/ 7 w 6281"/>
                <a:gd name="T61" fmla="*/ 0 h 474"/>
                <a:gd name="T62" fmla="*/ 7 w 6281"/>
                <a:gd name="T63" fmla="*/ 0 h 474"/>
                <a:gd name="T64" fmla="*/ 8 w 6281"/>
                <a:gd name="T65" fmla="*/ 0 h 474"/>
                <a:gd name="T66" fmla="*/ 8 w 6281"/>
                <a:gd name="T67" fmla="*/ 0 h 474"/>
                <a:gd name="T68" fmla="*/ 8 w 6281"/>
                <a:gd name="T69" fmla="*/ 0 h 474"/>
                <a:gd name="T70" fmla="*/ 8 w 6281"/>
                <a:gd name="T71" fmla="*/ 0 h 474"/>
                <a:gd name="T72" fmla="*/ 8 w 6281"/>
                <a:gd name="T73" fmla="*/ 0 h 474"/>
                <a:gd name="T74" fmla="*/ 8 w 6281"/>
                <a:gd name="T75" fmla="*/ 0 h 474"/>
                <a:gd name="T76" fmla="*/ 8 w 6281"/>
                <a:gd name="T77" fmla="*/ 0 h 474"/>
                <a:gd name="T78" fmla="*/ 9 w 6281"/>
                <a:gd name="T79" fmla="*/ 0 h 474"/>
                <a:gd name="T80" fmla="*/ 9 w 6281"/>
                <a:gd name="T81" fmla="*/ 0 h 474"/>
                <a:gd name="T82" fmla="*/ 9 w 6281"/>
                <a:gd name="T83" fmla="*/ 55 h 474"/>
                <a:gd name="T84" fmla="*/ 9 w 6281"/>
                <a:gd name="T85" fmla="*/ 55 h 474"/>
                <a:gd name="T86" fmla="*/ 9 w 6281"/>
                <a:gd name="T87" fmla="*/ 55 h 474"/>
                <a:gd name="T88" fmla="*/ 9 w 6281"/>
                <a:gd name="T89" fmla="*/ 55 h 474"/>
                <a:gd name="T90" fmla="*/ 9 w 6281"/>
                <a:gd name="T91" fmla="*/ 55 h 474"/>
                <a:gd name="T92" fmla="*/ 9 w 6281"/>
                <a:gd name="T93" fmla="*/ 55 h 474"/>
                <a:gd name="T94" fmla="*/ 10 w 6281"/>
                <a:gd name="T95" fmla="*/ 55 h 474"/>
                <a:gd name="T96" fmla="*/ 10 w 6281"/>
                <a:gd name="T97" fmla="*/ 55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81"/>
                <a:gd name="T148" fmla="*/ 0 h 474"/>
                <a:gd name="T149" fmla="*/ 6281 w 6281"/>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81" h="474">
                  <a:moveTo>
                    <a:pt x="0" y="474"/>
                  </a:moveTo>
                  <a:lnTo>
                    <a:pt x="418" y="474"/>
                  </a:lnTo>
                  <a:lnTo>
                    <a:pt x="2513" y="474"/>
                  </a:lnTo>
                  <a:lnTo>
                    <a:pt x="2595" y="474"/>
                  </a:lnTo>
                  <a:lnTo>
                    <a:pt x="2681" y="474"/>
                  </a:lnTo>
                  <a:lnTo>
                    <a:pt x="2762" y="474"/>
                  </a:lnTo>
                  <a:lnTo>
                    <a:pt x="2848" y="474"/>
                  </a:lnTo>
                  <a:lnTo>
                    <a:pt x="2930" y="474"/>
                  </a:lnTo>
                  <a:lnTo>
                    <a:pt x="3016" y="474"/>
                  </a:lnTo>
                  <a:lnTo>
                    <a:pt x="3098" y="474"/>
                  </a:lnTo>
                  <a:lnTo>
                    <a:pt x="3184" y="474"/>
                  </a:lnTo>
                  <a:lnTo>
                    <a:pt x="3266" y="474"/>
                  </a:lnTo>
                  <a:lnTo>
                    <a:pt x="3352" y="474"/>
                  </a:lnTo>
                  <a:lnTo>
                    <a:pt x="3433" y="474"/>
                  </a:lnTo>
                  <a:lnTo>
                    <a:pt x="3519" y="474"/>
                  </a:lnTo>
                  <a:lnTo>
                    <a:pt x="3601" y="474"/>
                  </a:lnTo>
                  <a:lnTo>
                    <a:pt x="3601" y="0"/>
                  </a:lnTo>
                  <a:lnTo>
                    <a:pt x="3687" y="0"/>
                  </a:lnTo>
                  <a:lnTo>
                    <a:pt x="3769" y="0"/>
                  </a:lnTo>
                  <a:lnTo>
                    <a:pt x="3851" y="0"/>
                  </a:lnTo>
                  <a:lnTo>
                    <a:pt x="3937" y="0"/>
                  </a:lnTo>
                  <a:lnTo>
                    <a:pt x="4019" y="0"/>
                  </a:lnTo>
                  <a:lnTo>
                    <a:pt x="4105" y="0"/>
                  </a:lnTo>
                  <a:lnTo>
                    <a:pt x="4186" y="0"/>
                  </a:lnTo>
                  <a:lnTo>
                    <a:pt x="4272" y="0"/>
                  </a:lnTo>
                  <a:lnTo>
                    <a:pt x="4354" y="0"/>
                  </a:lnTo>
                  <a:lnTo>
                    <a:pt x="4440" y="0"/>
                  </a:lnTo>
                  <a:lnTo>
                    <a:pt x="4522" y="0"/>
                  </a:lnTo>
                  <a:lnTo>
                    <a:pt x="4608" y="0"/>
                  </a:lnTo>
                  <a:lnTo>
                    <a:pt x="4690" y="0"/>
                  </a:lnTo>
                  <a:lnTo>
                    <a:pt x="4776" y="0"/>
                  </a:lnTo>
                  <a:lnTo>
                    <a:pt x="4857" y="0"/>
                  </a:lnTo>
                  <a:lnTo>
                    <a:pt x="4943" y="0"/>
                  </a:lnTo>
                  <a:lnTo>
                    <a:pt x="5025" y="0"/>
                  </a:lnTo>
                  <a:lnTo>
                    <a:pt x="5107" y="0"/>
                  </a:lnTo>
                  <a:lnTo>
                    <a:pt x="5193" y="0"/>
                  </a:lnTo>
                  <a:lnTo>
                    <a:pt x="5275" y="0"/>
                  </a:lnTo>
                  <a:lnTo>
                    <a:pt x="5361" y="0"/>
                  </a:lnTo>
                  <a:lnTo>
                    <a:pt x="5443" y="0"/>
                  </a:lnTo>
                  <a:lnTo>
                    <a:pt x="5529" y="0"/>
                  </a:lnTo>
                  <a:lnTo>
                    <a:pt x="5610" y="0"/>
                  </a:lnTo>
                  <a:lnTo>
                    <a:pt x="5610" y="474"/>
                  </a:lnTo>
                  <a:lnTo>
                    <a:pt x="5696" y="474"/>
                  </a:lnTo>
                  <a:lnTo>
                    <a:pt x="5778" y="474"/>
                  </a:lnTo>
                  <a:lnTo>
                    <a:pt x="5864" y="474"/>
                  </a:lnTo>
                  <a:lnTo>
                    <a:pt x="5946" y="474"/>
                  </a:lnTo>
                  <a:lnTo>
                    <a:pt x="6032" y="474"/>
                  </a:lnTo>
                  <a:lnTo>
                    <a:pt x="6114" y="474"/>
                  </a:lnTo>
                  <a:lnTo>
                    <a:pt x="6281" y="474"/>
                  </a:lnTo>
                </a:path>
              </a:pathLst>
            </a:custGeom>
            <a:noFill/>
            <a:ln w="2540">
              <a:solidFill>
                <a:srgbClr val="0A3B0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92" name="Freeform 39">
              <a:extLst>
                <a:ext uri="{FF2B5EF4-FFF2-40B4-BE49-F238E27FC236}">
                  <a16:creationId xmlns:a16="http://schemas.microsoft.com/office/drawing/2014/main" id="{1DD52F2C-E07C-4E62-B145-5FC7C2DE779D}"/>
                </a:ext>
              </a:extLst>
            </p:cNvPr>
            <p:cNvSpPr>
              <a:spLocks/>
            </p:cNvSpPr>
            <p:nvPr/>
          </p:nvSpPr>
          <p:spPr bwMode="auto">
            <a:xfrm>
              <a:off x="1233" y="1423"/>
              <a:ext cx="3815" cy="402"/>
            </a:xfrm>
            <a:custGeom>
              <a:avLst/>
              <a:gdLst>
                <a:gd name="T0" fmla="*/ 0 w 6281"/>
                <a:gd name="T1" fmla="*/ 55 h 474"/>
                <a:gd name="T2" fmla="*/ 1 w 6281"/>
                <a:gd name="T3" fmla="*/ 55 h 474"/>
                <a:gd name="T4" fmla="*/ 4 w 6281"/>
                <a:gd name="T5" fmla="*/ 55 h 474"/>
                <a:gd name="T6" fmla="*/ 4 w 6281"/>
                <a:gd name="T7" fmla="*/ 55 h 474"/>
                <a:gd name="T8" fmla="*/ 4 w 6281"/>
                <a:gd name="T9" fmla="*/ 55 h 474"/>
                <a:gd name="T10" fmla="*/ 4 w 6281"/>
                <a:gd name="T11" fmla="*/ 55 h 474"/>
                <a:gd name="T12" fmla="*/ 4 w 6281"/>
                <a:gd name="T13" fmla="*/ 55 h 474"/>
                <a:gd name="T14" fmla="*/ 4 w 6281"/>
                <a:gd name="T15" fmla="*/ 55 h 474"/>
                <a:gd name="T16" fmla="*/ 5 w 6281"/>
                <a:gd name="T17" fmla="*/ 55 h 474"/>
                <a:gd name="T18" fmla="*/ 5 w 6281"/>
                <a:gd name="T19" fmla="*/ 55 h 474"/>
                <a:gd name="T20" fmla="*/ 5 w 6281"/>
                <a:gd name="T21" fmla="*/ 55 h 474"/>
                <a:gd name="T22" fmla="*/ 5 w 6281"/>
                <a:gd name="T23" fmla="*/ 55 h 474"/>
                <a:gd name="T24" fmla="*/ 5 w 6281"/>
                <a:gd name="T25" fmla="*/ 55 h 474"/>
                <a:gd name="T26" fmla="*/ 5 w 6281"/>
                <a:gd name="T27" fmla="*/ 55 h 474"/>
                <a:gd name="T28" fmla="*/ 5 w 6281"/>
                <a:gd name="T29" fmla="*/ 55 h 474"/>
                <a:gd name="T30" fmla="*/ 5 w 6281"/>
                <a:gd name="T31" fmla="*/ 55 h 474"/>
                <a:gd name="T32" fmla="*/ 5 w 6281"/>
                <a:gd name="T33" fmla="*/ 55 h 474"/>
                <a:gd name="T34" fmla="*/ 5 w 6281"/>
                <a:gd name="T35" fmla="*/ 0 h 474"/>
                <a:gd name="T36" fmla="*/ 6 w 6281"/>
                <a:gd name="T37" fmla="*/ 0 h 474"/>
                <a:gd name="T38" fmla="*/ 6 w 6281"/>
                <a:gd name="T39" fmla="*/ 0 h 474"/>
                <a:gd name="T40" fmla="*/ 6 w 6281"/>
                <a:gd name="T41" fmla="*/ 0 h 474"/>
                <a:gd name="T42" fmla="*/ 6 w 6281"/>
                <a:gd name="T43" fmla="*/ 0 h 474"/>
                <a:gd name="T44" fmla="*/ 7 w 6281"/>
                <a:gd name="T45" fmla="*/ 0 h 474"/>
                <a:gd name="T46" fmla="*/ 7 w 6281"/>
                <a:gd name="T47" fmla="*/ 0 h 474"/>
                <a:gd name="T48" fmla="*/ 7 w 6281"/>
                <a:gd name="T49" fmla="*/ 0 h 474"/>
                <a:gd name="T50" fmla="*/ 7 w 6281"/>
                <a:gd name="T51" fmla="*/ 0 h 474"/>
                <a:gd name="T52" fmla="*/ 7 w 6281"/>
                <a:gd name="T53" fmla="*/ 0 h 474"/>
                <a:gd name="T54" fmla="*/ 7 w 6281"/>
                <a:gd name="T55" fmla="*/ 0 h 474"/>
                <a:gd name="T56" fmla="*/ 7 w 6281"/>
                <a:gd name="T57" fmla="*/ 0 h 474"/>
                <a:gd name="T58" fmla="*/ 7 w 6281"/>
                <a:gd name="T59" fmla="*/ 0 h 474"/>
                <a:gd name="T60" fmla="*/ 7 w 6281"/>
                <a:gd name="T61" fmla="*/ 0 h 474"/>
                <a:gd name="T62" fmla="*/ 7 w 6281"/>
                <a:gd name="T63" fmla="*/ 0 h 474"/>
                <a:gd name="T64" fmla="*/ 8 w 6281"/>
                <a:gd name="T65" fmla="*/ 0 h 474"/>
                <a:gd name="T66" fmla="*/ 8 w 6281"/>
                <a:gd name="T67" fmla="*/ 0 h 474"/>
                <a:gd name="T68" fmla="*/ 8 w 6281"/>
                <a:gd name="T69" fmla="*/ 0 h 474"/>
                <a:gd name="T70" fmla="*/ 8 w 6281"/>
                <a:gd name="T71" fmla="*/ 0 h 474"/>
                <a:gd name="T72" fmla="*/ 8 w 6281"/>
                <a:gd name="T73" fmla="*/ 0 h 474"/>
                <a:gd name="T74" fmla="*/ 8 w 6281"/>
                <a:gd name="T75" fmla="*/ 0 h 474"/>
                <a:gd name="T76" fmla="*/ 8 w 6281"/>
                <a:gd name="T77" fmla="*/ 0 h 474"/>
                <a:gd name="T78" fmla="*/ 9 w 6281"/>
                <a:gd name="T79" fmla="*/ 0 h 474"/>
                <a:gd name="T80" fmla="*/ 9 w 6281"/>
                <a:gd name="T81" fmla="*/ 0 h 474"/>
                <a:gd name="T82" fmla="*/ 9 w 6281"/>
                <a:gd name="T83" fmla="*/ 0 h 474"/>
                <a:gd name="T84" fmla="*/ 9 w 6281"/>
                <a:gd name="T85" fmla="*/ 55 h 474"/>
                <a:gd name="T86" fmla="*/ 9 w 6281"/>
                <a:gd name="T87" fmla="*/ 55 h 474"/>
                <a:gd name="T88" fmla="*/ 9 w 6281"/>
                <a:gd name="T89" fmla="*/ 55 h 474"/>
                <a:gd name="T90" fmla="*/ 9 w 6281"/>
                <a:gd name="T91" fmla="*/ 55 h 474"/>
                <a:gd name="T92" fmla="*/ 9 w 6281"/>
                <a:gd name="T93" fmla="*/ 55 h 474"/>
                <a:gd name="T94" fmla="*/ 10 w 6281"/>
                <a:gd name="T95" fmla="*/ 55 h 474"/>
                <a:gd name="T96" fmla="*/ 10 w 6281"/>
                <a:gd name="T97" fmla="*/ 55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81"/>
                <a:gd name="T148" fmla="*/ 0 h 474"/>
                <a:gd name="T149" fmla="*/ 6281 w 6281"/>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81" h="474">
                  <a:moveTo>
                    <a:pt x="0" y="474"/>
                  </a:moveTo>
                  <a:lnTo>
                    <a:pt x="418" y="474"/>
                  </a:lnTo>
                  <a:lnTo>
                    <a:pt x="2513" y="474"/>
                  </a:lnTo>
                  <a:lnTo>
                    <a:pt x="2595" y="474"/>
                  </a:lnTo>
                  <a:lnTo>
                    <a:pt x="2681" y="474"/>
                  </a:lnTo>
                  <a:lnTo>
                    <a:pt x="2762" y="474"/>
                  </a:lnTo>
                  <a:lnTo>
                    <a:pt x="2848" y="474"/>
                  </a:lnTo>
                  <a:lnTo>
                    <a:pt x="2930" y="474"/>
                  </a:lnTo>
                  <a:lnTo>
                    <a:pt x="3016" y="474"/>
                  </a:lnTo>
                  <a:lnTo>
                    <a:pt x="3098" y="474"/>
                  </a:lnTo>
                  <a:lnTo>
                    <a:pt x="3184" y="474"/>
                  </a:lnTo>
                  <a:lnTo>
                    <a:pt x="3266" y="474"/>
                  </a:lnTo>
                  <a:lnTo>
                    <a:pt x="3352" y="474"/>
                  </a:lnTo>
                  <a:lnTo>
                    <a:pt x="3433" y="474"/>
                  </a:lnTo>
                  <a:lnTo>
                    <a:pt x="3519" y="474"/>
                  </a:lnTo>
                  <a:lnTo>
                    <a:pt x="3601" y="474"/>
                  </a:lnTo>
                  <a:lnTo>
                    <a:pt x="3687" y="474"/>
                  </a:lnTo>
                  <a:lnTo>
                    <a:pt x="3687" y="0"/>
                  </a:lnTo>
                  <a:lnTo>
                    <a:pt x="3769" y="0"/>
                  </a:lnTo>
                  <a:lnTo>
                    <a:pt x="3851" y="0"/>
                  </a:lnTo>
                  <a:lnTo>
                    <a:pt x="3937" y="0"/>
                  </a:lnTo>
                  <a:lnTo>
                    <a:pt x="4019" y="0"/>
                  </a:lnTo>
                  <a:lnTo>
                    <a:pt x="4105" y="0"/>
                  </a:lnTo>
                  <a:lnTo>
                    <a:pt x="4186" y="0"/>
                  </a:lnTo>
                  <a:lnTo>
                    <a:pt x="4272" y="0"/>
                  </a:lnTo>
                  <a:lnTo>
                    <a:pt x="4354" y="0"/>
                  </a:lnTo>
                  <a:lnTo>
                    <a:pt x="4440" y="0"/>
                  </a:lnTo>
                  <a:lnTo>
                    <a:pt x="4522" y="0"/>
                  </a:lnTo>
                  <a:lnTo>
                    <a:pt x="4608" y="0"/>
                  </a:lnTo>
                  <a:lnTo>
                    <a:pt x="4690" y="0"/>
                  </a:lnTo>
                  <a:lnTo>
                    <a:pt x="4776" y="0"/>
                  </a:lnTo>
                  <a:lnTo>
                    <a:pt x="4857" y="0"/>
                  </a:lnTo>
                  <a:lnTo>
                    <a:pt x="4943" y="0"/>
                  </a:lnTo>
                  <a:lnTo>
                    <a:pt x="5025" y="0"/>
                  </a:lnTo>
                  <a:lnTo>
                    <a:pt x="5107" y="0"/>
                  </a:lnTo>
                  <a:lnTo>
                    <a:pt x="5193" y="0"/>
                  </a:lnTo>
                  <a:lnTo>
                    <a:pt x="5275" y="0"/>
                  </a:lnTo>
                  <a:lnTo>
                    <a:pt x="5361" y="0"/>
                  </a:lnTo>
                  <a:lnTo>
                    <a:pt x="5443" y="0"/>
                  </a:lnTo>
                  <a:lnTo>
                    <a:pt x="5529" y="0"/>
                  </a:lnTo>
                  <a:lnTo>
                    <a:pt x="5610" y="0"/>
                  </a:lnTo>
                  <a:lnTo>
                    <a:pt x="5696" y="0"/>
                  </a:lnTo>
                  <a:lnTo>
                    <a:pt x="5696" y="474"/>
                  </a:lnTo>
                  <a:lnTo>
                    <a:pt x="5778" y="474"/>
                  </a:lnTo>
                  <a:lnTo>
                    <a:pt x="5864" y="474"/>
                  </a:lnTo>
                  <a:lnTo>
                    <a:pt x="5946" y="474"/>
                  </a:lnTo>
                  <a:lnTo>
                    <a:pt x="6032" y="474"/>
                  </a:lnTo>
                  <a:lnTo>
                    <a:pt x="6114" y="474"/>
                  </a:lnTo>
                  <a:lnTo>
                    <a:pt x="6281" y="474"/>
                  </a:lnTo>
                </a:path>
              </a:pathLst>
            </a:custGeom>
            <a:noFill/>
            <a:ln w="2540">
              <a:solidFill>
                <a:srgbClr val="0A3B0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93" name="Freeform 40">
              <a:extLst>
                <a:ext uri="{FF2B5EF4-FFF2-40B4-BE49-F238E27FC236}">
                  <a16:creationId xmlns:a16="http://schemas.microsoft.com/office/drawing/2014/main" id="{A7CE8164-C60F-4B08-A460-082597085E10}"/>
                </a:ext>
              </a:extLst>
            </p:cNvPr>
            <p:cNvSpPr>
              <a:spLocks/>
            </p:cNvSpPr>
            <p:nvPr/>
          </p:nvSpPr>
          <p:spPr bwMode="auto">
            <a:xfrm>
              <a:off x="1233" y="1423"/>
              <a:ext cx="3815" cy="402"/>
            </a:xfrm>
            <a:custGeom>
              <a:avLst/>
              <a:gdLst>
                <a:gd name="T0" fmla="*/ 0 w 6281"/>
                <a:gd name="T1" fmla="*/ 55 h 474"/>
                <a:gd name="T2" fmla="*/ 1 w 6281"/>
                <a:gd name="T3" fmla="*/ 55 h 474"/>
                <a:gd name="T4" fmla="*/ 4 w 6281"/>
                <a:gd name="T5" fmla="*/ 55 h 474"/>
                <a:gd name="T6" fmla="*/ 4 w 6281"/>
                <a:gd name="T7" fmla="*/ 55 h 474"/>
                <a:gd name="T8" fmla="*/ 4 w 6281"/>
                <a:gd name="T9" fmla="*/ 55 h 474"/>
                <a:gd name="T10" fmla="*/ 4 w 6281"/>
                <a:gd name="T11" fmla="*/ 55 h 474"/>
                <a:gd name="T12" fmla="*/ 4 w 6281"/>
                <a:gd name="T13" fmla="*/ 55 h 474"/>
                <a:gd name="T14" fmla="*/ 4 w 6281"/>
                <a:gd name="T15" fmla="*/ 55 h 474"/>
                <a:gd name="T16" fmla="*/ 5 w 6281"/>
                <a:gd name="T17" fmla="*/ 55 h 474"/>
                <a:gd name="T18" fmla="*/ 5 w 6281"/>
                <a:gd name="T19" fmla="*/ 55 h 474"/>
                <a:gd name="T20" fmla="*/ 5 w 6281"/>
                <a:gd name="T21" fmla="*/ 55 h 474"/>
                <a:gd name="T22" fmla="*/ 5 w 6281"/>
                <a:gd name="T23" fmla="*/ 55 h 474"/>
                <a:gd name="T24" fmla="*/ 5 w 6281"/>
                <a:gd name="T25" fmla="*/ 55 h 474"/>
                <a:gd name="T26" fmla="*/ 5 w 6281"/>
                <a:gd name="T27" fmla="*/ 55 h 474"/>
                <a:gd name="T28" fmla="*/ 5 w 6281"/>
                <a:gd name="T29" fmla="*/ 55 h 474"/>
                <a:gd name="T30" fmla="*/ 5 w 6281"/>
                <a:gd name="T31" fmla="*/ 55 h 474"/>
                <a:gd name="T32" fmla="*/ 5 w 6281"/>
                <a:gd name="T33" fmla="*/ 55 h 474"/>
                <a:gd name="T34" fmla="*/ 6 w 6281"/>
                <a:gd name="T35" fmla="*/ 55 h 474"/>
                <a:gd name="T36" fmla="*/ 6 w 6281"/>
                <a:gd name="T37" fmla="*/ 0 h 474"/>
                <a:gd name="T38" fmla="*/ 6 w 6281"/>
                <a:gd name="T39" fmla="*/ 0 h 474"/>
                <a:gd name="T40" fmla="*/ 6 w 6281"/>
                <a:gd name="T41" fmla="*/ 0 h 474"/>
                <a:gd name="T42" fmla="*/ 6 w 6281"/>
                <a:gd name="T43" fmla="*/ 0 h 474"/>
                <a:gd name="T44" fmla="*/ 7 w 6281"/>
                <a:gd name="T45" fmla="*/ 0 h 474"/>
                <a:gd name="T46" fmla="*/ 7 w 6281"/>
                <a:gd name="T47" fmla="*/ 0 h 474"/>
                <a:gd name="T48" fmla="*/ 7 w 6281"/>
                <a:gd name="T49" fmla="*/ 0 h 474"/>
                <a:gd name="T50" fmla="*/ 7 w 6281"/>
                <a:gd name="T51" fmla="*/ 0 h 474"/>
                <a:gd name="T52" fmla="*/ 7 w 6281"/>
                <a:gd name="T53" fmla="*/ 0 h 474"/>
                <a:gd name="T54" fmla="*/ 7 w 6281"/>
                <a:gd name="T55" fmla="*/ 0 h 474"/>
                <a:gd name="T56" fmla="*/ 7 w 6281"/>
                <a:gd name="T57" fmla="*/ 0 h 474"/>
                <a:gd name="T58" fmla="*/ 7 w 6281"/>
                <a:gd name="T59" fmla="*/ 0 h 474"/>
                <a:gd name="T60" fmla="*/ 7 w 6281"/>
                <a:gd name="T61" fmla="*/ 0 h 474"/>
                <a:gd name="T62" fmla="*/ 7 w 6281"/>
                <a:gd name="T63" fmla="*/ 0 h 474"/>
                <a:gd name="T64" fmla="*/ 8 w 6281"/>
                <a:gd name="T65" fmla="*/ 0 h 474"/>
                <a:gd name="T66" fmla="*/ 8 w 6281"/>
                <a:gd name="T67" fmla="*/ 0 h 474"/>
                <a:gd name="T68" fmla="*/ 8 w 6281"/>
                <a:gd name="T69" fmla="*/ 0 h 474"/>
                <a:gd name="T70" fmla="*/ 8 w 6281"/>
                <a:gd name="T71" fmla="*/ 0 h 474"/>
                <a:gd name="T72" fmla="*/ 8 w 6281"/>
                <a:gd name="T73" fmla="*/ 0 h 474"/>
                <a:gd name="T74" fmla="*/ 8 w 6281"/>
                <a:gd name="T75" fmla="*/ 0 h 474"/>
                <a:gd name="T76" fmla="*/ 8 w 6281"/>
                <a:gd name="T77" fmla="*/ 0 h 474"/>
                <a:gd name="T78" fmla="*/ 9 w 6281"/>
                <a:gd name="T79" fmla="*/ 0 h 474"/>
                <a:gd name="T80" fmla="*/ 9 w 6281"/>
                <a:gd name="T81" fmla="*/ 0 h 474"/>
                <a:gd name="T82" fmla="*/ 9 w 6281"/>
                <a:gd name="T83" fmla="*/ 0 h 474"/>
                <a:gd name="T84" fmla="*/ 9 w 6281"/>
                <a:gd name="T85" fmla="*/ 0 h 474"/>
                <a:gd name="T86" fmla="*/ 9 w 6281"/>
                <a:gd name="T87" fmla="*/ 55 h 474"/>
                <a:gd name="T88" fmla="*/ 9 w 6281"/>
                <a:gd name="T89" fmla="*/ 55 h 474"/>
                <a:gd name="T90" fmla="*/ 9 w 6281"/>
                <a:gd name="T91" fmla="*/ 55 h 474"/>
                <a:gd name="T92" fmla="*/ 9 w 6281"/>
                <a:gd name="T93" fmla="*/ 55 h 474"/>
                <a:gd name="T94" fmla="*/ 10 w 6281"/>
                <a:gd name="T95" fmla="*/ 55 h 474"/>
                <a:gd name="T96" fmla="*/ 10 w 6281"/>
                <a:gd name="T97" fmla="*/ 55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81"/>
                <a:gd name="T148" fmla="*/ 0 h 474"/>
                <a:gd name="T149" fmla="*/ 6281 w 6281"/>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81" h="474">
                  <a:moveTo>
                    <a:pt x="0" y="474"/>
                  </a:moveTo>
                  <a:lnTo>
                    <a:pt x="418" y="474"/>
                  </a:lnTo>
                  <a:lnTo>
                    <a:pt x="2513" y="474"/>
                  </a:lnTo>
                  <a:lnTo>
                    <a:pt x="2595" y="474"/>
                  </a:lnTo>
                  <a:lnTo>
                    <a:pt x="2681" y="474"/>
                  </a:lnTo>
                  <a:lnTo>
                    <a:pt x="2762" y="474"/>
                  </a:lnTo>
                  <a:lnTo>
                    <a:pt x="2848" y="474"/>
                  </a:lnTo>
                  <a:lnTo>
                    <a:pt x="2930" y="474"/>
                  </a:lnTo>
                  <a:lnTo>
                    <a:pt x="3016" y="474"/>
                  </a:lnTo>
                  <a:lnTo>
                    <a:pt x="3098" y="474"/>
                  </a:lnTo>
                  <a:lnTo>
                    <a:pt x="3184" y="474"/>
                  </a:lnTo>
                  <a:lnTo>
                    <a:pt x="3266" y="474"/>
                  </a:lnTo>
                  <a:lnTo>
                    <a:pt x="3352" y="474"/>
                  </a:lnTo>
                  <a:lnTo>
                    <a:pt x="3433" y="474"/>
                  </a:lnTo>
                  <a:lnTo>
                    <a:pt x="3519" y="474"/>
                  </a:lnTo>
                  <a:lnTo>
                    <a:pt x="3601" y="474"/>
                  </a:lnTo>
                  <a:lnTo>
                    <a:pt x="3687" y="474"/>
                  </a:lnTo>
                  <a:lnTo>
                    <a:pt x="3769" y="474"/>
                  </a:lnTo>
                  <a:lnTo>
                    <a:pt x="3769" y="0"/>
                  </a:lnTo>
                  <a:lnTo>
                    <a:pt x="3851" y="0"/>
                  </a:lnTo>
                  <a:lnTo>
                    <a:pt x="3937" y="0"/>
                  </a:lnTo>
                  <a:lnTo>
                    <a:pt x="4019" y="0"/>
                  </a:lnTo>
                  <a:lnTo>
                    <a:pt x="4105" y="0"/>
                  </a:lnTo>
                  <a:lnTo>
                    <a:pt x="4186" y="0"/>
                  </a:lnTo>
                  <a:lnTo>
                    <a:pt x="4272" y="0"/>
                  </a:lnTo>
                  <a:lnTo>
                    <a:pt x="4354" y="0"/>
                  </a:lnTo>
                  <a:lnTo>
                    <a:pt x="4440" y="0"/>
                  </a:lnTo>
                  <a:lnTo>
                    <a:pt x="4522" y="0"/>
                  </a:lnTo>
                  <a:lnTo>
                    <a:pt x="4608" y="0"/>
                  </a:lnTo>
                  <a:lnTo>
                    <a:pt x="4690" y="0"/>
                  </a:lnTo>
                  <a:lnTo>
                    <a:pt x="4776" y="0"/>
                  </a:lnTo>
                  <a:lnTo>
                    <a:pt x="4857" y="0"/>
                  </a:lnTo>
                  <a:lnTo>
                    <a:pt x="4943" y="0"/>
                  </a:lnTo>
                  <a:lnTo>
                    <a:pt x="5025" y="0"/>
                  </a:lnTo>
                  <a:lnTo>
                    <a:pt x="5107" y="0"/>
                  </a:lnTo>
                  <a:lnTo>
                    <a:pt x="5193" y="0"/>
                  </a:lnTo>
                  <a:lnTo>
                    <a:pt x="5275" y="0"/>
                  </a:lnTo>
                  <a:lnTo>
                    <a:pt x="5361" y="0"/>
                  </a:lnTo>
                  <a:lnTo>
                    <a:pt x="5443" y="0"/>
                  </a:lnTo>
                  <a:lnTo>
                    <a:pt x="5529" y="0"/>
                  </a:lnTo>
                  <a:lnTo>
                    <a:pt x="5610" y="0"/>
                  </a:lnTo>
                  <a:lnTo>
                    <a:pt x="5696" y="0"/>
                  </a:lnTo>
                  <a:lnTo>
                    <a:pt x="5778" y="0"/>
                  </a:lnTo>
                  <a:lnTo>
                    <a:pt x="5778" y="474"/>
                  </a:lnTo>
                  <a:lnTo>
                    <a:pt x="5864" y="474"/>
                  </a:lnTo>
                  <a:lnTo>
                    <a:pt x="5946" y="474"/>
                  </a:lnTo>
                  <a:lnTo>
                    <a:pt x="6032" y="474"/>
                  </a:lnTo>
                  <a:lnTo>
                    <a:pt x="6114" y="474"/>
                  </a:lnTo>
                  <a:lnTo>
                    <a:pt x="6281" y="474"/>
                  </a:lnTo>
                </a:path>
              </a:pathLst>
            </a:custGeom>
            <a:noFill/>
            <a:ln w="2540">
              <a:solidFill>
                <a:srgbClr val="0A3B0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94" name="Freeform 41">
              <a:extLst>
                <a:ext uri="{FF2B5EF4-FFF2-40B4-BE49-F238E27FC236}">
                  <a16:creationId xmlns:a16="http://schemas.microsoft.com/office/drawing/2014/main" id="{7E8F21E7-7DDA-416A-8C04-DE6715CE240C}"/>
                </a:ext>
              </a:extLst>
            </p:cNvPr>
            <p:cNvSpPr>
              <a:spLocks/>
            </p:cNvSpPr>
            <p:nvPr/>
          </p:nvSpPr>
          <p:spPr bwMode="auto">
            <a:xfrm>
              <a:off x="1233" y="1423"/>
              <a:ext cx="3815" cy="402"/>
            </a:xfrm>
            <a:custGeom>
              <a:avLst/>
              <a:gdLst>
                <a:gd name="T0" fmla="*/ 0 w 6281"/>
                <a:gd name="T1" fmla="*/ 55 h 474"/>
                <a:gd name="T2" fmla="*/ 1 w 6281"/>
                <a:gd name="T3" fmla="*/ 55 h 474"/>
                <a:gd name="T4" fmla="*/ 4 w 6281"/>
                <a:gd name="T5" fmla="*/ 55 h 474"/>
                <a:gd name="T6" fmla="*/ 4 w 6281"/>
                <a:gd name="T7" fmla="*/ 55 h 474"/>
                <a:gd name="T8" fmla="*/ 4 w 6281"/>
                <a:gd name="T9" fmla="*/ 55 h 474"/>
                <a:gd name="T10" fmla="*/ 4 w 6281"/>
                <a:gd name="T11" fmla="*/ 55 h 474"/>
                <a:gd name="T12" fmla="*/ 4 w 6281"/>
                <a:gd name="T13" fmla="*/ 55 h 474"/>
                <a:gd name="T14" fmla="*/ 4 w 6281"/>
                <a:gd name="T15" fmla="*/ 55 h 474"/>
                <a:gd name="T16" fmla="*/ 5 w 6281"/>
                <a:gd name="T17" fmla="*/ 55 h 474"/>
                <a:gd name="T18" fmla="*/ 5 w 6281"/>
                <a:gd name="T19" fmla="*/ 55 h 474"/>
                <a:gd name="T20" fmla="*/ 5 w 6281"/>
                <a:gd name="T21" fmla="*/ 55 h 474"/>
                <a:gd name="T22" fmla="*/ 5 w 6281"/>
                <a:gd name="T23" fmla="*/ 55 h 474"/>
                <a:gd name="T24" fmla="*/ 5 w 6281"/>
                <a:gd name="T25" fmla="*/ 55 h 474"/>
                <a:gd name="T26" fmla="*/ 5 w 6281"/>
                <a:gd name="T27" fmla="*/ 55 h 474"/>
                <a:gd name="T28" fmla="*/ 5 w 6281"/>
                <a:gd name="T29" fmla="*/ 55 h 474"/>
                <a:gd name="T30" fmla="*/ 5 w 6281"/>
                <a:gd name="T31" fmla="*/ 55 h 474"/>
                <a:gd name="T32" fmla="*/ 5 w 6281"/>
                <a:gd name="T33" fmla="*/ 55 h 474"/>
                <a:gd name="T34" fmla="*/ 6 w 6281"/>
                <a:gd name="T35" fmla="*/ 55 h 474"/>
                <a:gd name="T36" fmla="*/ 6 w 6281"/>
                <a:gd name="T37" fmla="*/ 55 h 474"/>
                <a:gd name="T38" fmla="*/ 6 w 6281"/>
                <a:gd name="T39" fmla="*/ 0 h 474"/>
                <a:gd name="T40" fmla="*/ 6 w 6281"/>
                <a:gd name="T41" fmla="*/ 0 h 474"/>
                <a:gd name="T42" fmla="*/ 6 w 6281"/>
                <a:gd name="T43" fmla="*/ 0 h 474"/>
                <a:gd name="T44" fmla="*/ 7 w 6281"/>
                <a:gd name="T45" fmla="*/ 0 h 474"/>
                <a:gd name="T46" fmla="*/ 7 w 6281"/>
                <a:gd name="T47" fmla="*/ 0 h 474"/>
                <a:gd name="T48" fmla="*/ 7 w 6281"/>
                <a:gd name="T49" fmla="*/ 0 h 474"/>
                <a:gd name="T50" fmla="*/ 7 w 6281"/>
                <a:gd name="T51" fmla="*/ 0 h 474"/>
                <a:gd name="T52" fmla="*/ 7 w 6281"/>
                <a:gd name="T53" fmla="*/ 0 h 474"/>
                <a:gd name="T54" fmla="*/ 7 w 6281"/>
                <a:gd name="T55" fmla="*/ 0 h 474"/>
                <a:gd name="T56" fmla="*/ 7 w 6281"/>
                <a:gd name="T57" fmla="*/ 0 h 474"/>
                <a:gd name="T58" fmla="*/ 7 w 6281"/>
                <a:gd name="T59" fmla="*/ 0 h 474"/>
                <a:gd name="T60" fmla="*/ 7 w 6281"/>
                <a:gd name="T61" fmla="*/ 0 h 474"/>
                <a:gd name="T62" fmla="*/ 7 w 6281"/>
                <a:gd name="T63" fmla="*/ 0 h 474"/>
                <a:gd name="T64" fmla="*/ 8 w 6281"/>
                <a:gd name="T65" fmla="*/ 0 h 474"/>
                <a:gd name="T66" fmla="*/ 8 w 6281"/>
                <a:gd name="T67" fmla="*/ 0 h 474"/>
                <a:gd name="T68" fmla="*/ 8 w 6281"/>
                <a:gd name="T69" fmla="*/ 0 h 474"/>
                <a:gd name="T70" fmla="*/ 8 w 6281"/>
                <a:gd name="T71" fmla="*/ 0 h 474"/>
                <a:gd name="T72" fmla="*/ 8 w 6281"/>
                <a:gd name="T73" fmla="*/ 0 h 474"/>
                <a:gd name="T74" fmla="*/ 8 w 6281"/>
                <a:gd name="T75" fmla="*/ 0 h 474"/>
                <a:gd name="T76" fmla="*/ 8 w 6281"/>
                <a:gd name="T77" fmla="*/ 0 h 474"/>
                <a:gd name="T78" fmla="*/ 9 w 6281"/>
                <a:gd name="T79" fmla="*/ 0 h 474"/>
                <a:gd name="T80" fmla="*/ 9 w 6281"/>
                <a:gd name="T81" fmla="*/ 0 h 474"/>
                <a:gd name="T82" fmla="*/ 9 w 6281"/>
                <a:gd name="T83" fmla="*/ 0 h 474"/>
                <a:gd name="T84" fmla="*/ 9 w 6281"/>
                <a:gd name="T85" fmla="*/ 0 h 474"/>
                <a:gd name="T86" fmla="*/ 9 w 6281"/>
                <a:gd name="T87" fmla="*/ 0 h 474"/>
                <a:gd name="T88" fmla="*/ 9 w 6281"/>
                <a:gd name="T89" fmla="*/ 55 h 474"/>
                <a:gd name="T90" fmla="*/ 9 w 6281"/>
                <a:gd name="T91" fmla="*/ 55 h 474"/>
                <a:gd name="T92" fmla="*/ 9 w 6281"/>
                <a:gd name="T93" fmla="*/ 55 h 474"/>
                <a:gd name="T94" fmla="*/ 10 w 6281"/>
                <a:gd name="T95" fmla="*/ 55 h 474"/>
                <a:gd name="T96" fmla="*/ 10 w 6281"/>
                <a:gd name="T97" fmla="*/ 55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81"/>
                <a:gd name="T148" fmla="*/ 0 h 474"/>
                <a:gd name="T149" fmla="*/ 6281 w 6281"/>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81" h="474">
                  <a:moveTo>
                    <a:pt x="0" y="474"/>
                  </a:moveTo>
                  <a:lnTo>
                    <a:pt x="418" y="474"/>
                  </a:lnTo>
                  <a:lnTo>
                    <a:pt x="2513" y="474"/>
                  </a:lnTo>
                  <a:lnTo>
                    <a:pt x="2595" y="474"/>
                  </a:lnTo>
                  <a:lnTo>
                    <a:pt x="2681" y="474"/>
                  </a:lnTo>
                  <a:lnTo>
                    <a:pt x="2762" y="474"/>
                  </a:lnTo>
                  <a:lnTo>
                    <a:pt x="2848" y="474"/>
                  </a:lnTo>
                  <a:lnTo>
                    <a:pt x="2930" y="474"/>
                  </a:lnTo>
                  <a:lnTo>
                    <a:pt x="3016" y="474"/>
                  </a:lnTo>
                  <a:lnTo>
                    <a:pt x="3098" y="474"/>
                  </a:lnTo>
                  <a:lnTo>
                    <a:pt x="3184" y="474"/>
                  </a:lnTo>
                  <a:lnTo>
                    <a:pt x="3266" y="474"/>
                  </a:lnTo>
                  <a:lnTo>
                    <a:pt x="3352" y="474"/>
                  </a:lnTo>
                  <a:lnTo>
                    <a:pt x="3433" y="474"/>
                  </a:lnTo>
                  <a:lnTo>
                    <a:pt x="3519" y="474"/>
                  </a:lnTo>
                  <a:lnTo>
                    <a:pt x="3601" y="474"/>
                  </a:lnTo>
                  <a:lnTo>
                    <a:pt x="3687" y="474"/>
                  </a:lnTo>
                  <a:lnTo>
                    <a:pt x="3769" y="474"/>
                  </a:lnTo>
                  <a:lnTo>
                    <a:pt x="3851" y="474"/>
                  </a:lnTo>
                  <a:lnTo>
                    <a:pt x="3851" y="0"/>
                  </a:lnTo>
                  <a:lnTo>
                    <a:pt x="3937" y="0"/>
                  </a:lnTo>
                  <a:lnTo>
                    <a:pt x="4019" y="0"/>
                  </a:lnTo>
                  <a:lnTo>
                    <a:pt x="4105" y="0"/>
                  </a:lnTo>
                  <a:lnTo>
                    <a:pt x="4186" y="0"/>
                  </a:lnTo>
                  <a:lnTo>
                    <a:pt x="4272" y="0"/>
                  </a:lnTo>
                  <a:lnTo>
                    <a:pt x="4354" y="0"/>
                  </a:lnTo>
                  <a:lnTo>
                    <a:pt x="4440" y="0"/>
                  </a:lnTo>
                  <a:lnTo>
                    <a:pt x="4522" y="0"/>
                  </a:lnTo>
                  <a:lnTo>
                    <a:pt x="4608" y="0"/>
                  </a:lnTo>
                  <a:lnTo>
                    <a:pt x="4690" y="0"/>
                  </a:lnTo>
                  <a:lnTo>
                    <a:pt x="4776" y="0"/>
                  </a:lnTo>
                  <a:lnTo>
                    <a:pt x="4857" y="0"/>
                  </a:lnTo>
                  <a:lnTo>
                    <a:pt x="4943" y="0"/>
                  </a:lnTo>
                  <a:lnTo>
                    <a:pt x="5025" y="0"/>
                  </a:lnTo>
                  <a:lnTo>
                    <a:pt x="5107" y="0"/>
                  </a:lnTo>
                  <a:lnTo>
                    <a:pt x="5193" y="0"/>
                  </a:lnTo>
                  <a:lnTo>
                    <a:pt x="5275" y="0"/>
                  </a:lnTo>
                  <a:lnTo>
                    <a:pt x="5361" y="0"/>
                  </a:lnTo>
                  <a:lnTo>
                    <a:pt x="5443" y="0"/>
                  </a:lnTo>
                  <a:lnTo>
                    <a:pt x="5529" y="0"/>
                  </a:lnTo>
                  <a:lnTo>
                    <a:pt x="5610" y="0"/>
                  </a:lnTo>
                  <a:lnTo>
                    <a:pt x="5696" y="0"/>
                  </a:lnTo>
                  <a:lnTo>
                    <a:pt x="5778" y="0"/>
                  </a:lnTo>
                  <a:lnTo>
                    <a:pt x="5864" y="0"/>
                  </a:lnTo>
                  <a:lnTo>
                    <a:pt x="5864" y="474"/>
                  </a:lnTo>
                  <a:lnTo>
                    <a:pt x="5946" y="474"/>
                  </a:lnTo>
                  <a:lnTo>
                    <a:pt x="6032" y="474"/>
                  </a:lnTo>
                  <a:lnTo>
                    <a:pt x="6114" y="474"/>
                  </a:lnTo>
                  <a:lnTo>
                    <a:pt x="6281" y="474"/>
                  </a:lnTo>
                </a:path>
              </a:pathLst>
            </a:custGeom>
            <a:noFill/>
            <a:ln w="2540">
              <a:solidFill>
                <a:srgbClr val="0A3B0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95" name="Freeform 42">
              <a:extLst>
                <a:ext uri="{FF2B5EF4-FFF2-40B4-BE49-F238E27FC236}">
                  <a16:creationId xmlns:a16="http://schemas.microsoft.com/office/drawing/2014/main" id="{B47397DC-0DF5-4E22-97C5-63BA45C7F125}"/>
                </a:ext>
              </a:extLst>
            </p:cNvPr>
            <p:cNvSpPr>
              <a:spLocks/>
            </p:cNvSpPr>
            <p:nvPr/>
          </p:nvSpPr>
          <p:spPr bwMode="auto">
            <a:xfrm>
              <a:off x="1233" y="1423"/>
              <a:ext cx="3815" cy="402"/>
            </a:xfrm>
            <a:custGeom>
              <a:avLst/>
              <a:gdLst>
                <a:gd name="T0" fmla="*/ 0 w 6281"/>
                <a:gd name="T1" fmla="*/ 55 h 474"/>
                <a:gd name="T2" fmla="*/ 1 w 6281"/>
                <a:gd name="T3" fmla="*/ 55 h 474"/>
                <a:gd name="T4" fmla="*/ 4 w 6281"/>
                <a:gd name="T5" fmla="*/ 55 h 474"/>
                <a:gd name="T6" fmla="*/ 4 w 6281"/>
                <a:gd name="T7" fmla="*/ 55 h 474"/>
                <a:gd name="T8" fmla="*/ 4 w 6281"/>
                <a:gd name="T9" fmla="*/ 55 h 474"/>
                <a:gd name="T10" fmla="*/ 4 w 6281"/>
                <a:gd name="T11" fmla="*/ 55 h 474"/>
                <a:gd name="T12" fmla="*/ 4 w 6281"/>
                <a:gd name="T13" fmla="*/ 55 h 474"/>
                <a:gd name="T14" fmla="*/ 4 w 6281"/>
                <a:gd name="T15" fmla="*/ 55 h 474"/>
                <a:gd name="T16" fmla="*/ 5 w 6281"/>
                <a:gd name="T17" fmla="*/ 55 h 474"/>
                <a:gd name="T18" fmla="*/ 5 w 6281"/>
                <a:gd name="T19" fmla="*/ 55 h 474"/>
                <a:gd name="T20" fmla="*/ 5 w 6281"/>
                <a:gd name="T21" fmla="*/ 55 h 474"/>
                <a:gd name="T22" fmla="*/ 5 w 6281"/>
                <a:gd name="T23" fmla="*/ 55 h 474"/>
                <a:gd name="T24" fmla="*/ 5 w 6281"/>
                <a:gd name="T25" fmla="*/ 55 h 474"/>
                <a:gd name="T26" fmla="*/ 5 w 6281"/>
                <a:gd name="T27" fmla="*/ 55 h 474"/>
                <a:gd name="T28" fmla="*/ 5 w 6281"/>
                <a:gd name="T29" fmla="*/ 55 h 474"/>
                <a:gd name="T30" fmla="*/ 5 w 6281"/>
                <a:gd name="T31" fmla="*/ 55 h 474"/>
                <a:gd name="T32" fmla="*/ 5 w 6281"/>
                <a:gd name="T33" fmla="*/ 55 h 474"/>
                <a:gd name="T34" fmla="*/ 6 w 6281"/>
                <a:gd name="T35" fmla="*/ 55 h 474"/>
                <a:gd name="T36" fmla="*/ 6 w 6281"/>
                <a:gd name="T37" fmla="*/ 55 h 474"/>
                <a:gd name="T38" fmla="*/ 6 w 6281"/>
                <a:gd name="T39" fmla="*/ 55 h 474"/>
                <a:gd name="T40" fmla="*/ 6 w 6281"/>
                <a:gd name="T41" fmla="*/ 0 h 474"/>
                <a:gd name="T42" fmla="*/ 6 w 6281"/>
                <a:gd name="T43" fmla="*/ 0 h 474"/>
                <a:gd name="T44" fmla="*/ 7 w 6281"/>
                <a:gd name="T45" fmla="*/ 0 h 474"/>
                <a:gd name="T46" fmla="*/ 7 w 6281"/>
                <a:gd name="T47" fmla="*/ 0 h 474"/>
                <a:gd name="T48" fmla="*/ 7 w 6281"/>
                <a:gd name="T49" fmla="*/ 0 h 474"/>
                <a:gd name="T50" fmla="*/ 7 w 6281"/>
                <a:gd name="T51" fmla="*/ 0 h 474"/>
                <a:gd name="T52" fmla="*/ 7 w 6281"/>
                <a:gd name="T53" fmla="*/ 0 h 474"/>
                <a:gd name="T54" fmla="*/ 7 w 6281"/>
                <a:gd name="T55" fmla="*/ 0 h 474"/>
                <a:gd name="T56" fmla="*/ 7 w 6281"/>
                <a:gd name="T57" fmla="*/ 0 h 474"/>
                <a:gd name="T58" fmla="*/ 7 w 6281"/>
                <a:gd name="T59" fmla="*/ 0 h 474"/>
                <a:gd name="T60" fmla="*/ 7 w 6281"/>
                <a:gd name="T61" fmla="*/ 0 h 474"/>
                <a:gd name="T62" fmla="*/ 7 w 6281"/>
                <a:gd name="T63" fmla="*/ 0 h 474"/>
                <a:gd name="T64" fmla="*/ 8 w 6281"/>
                <a:gd name="T65" fmla="*/ 0 h 474"/>
                <a:gd name="T66" fmla="*/ 8 w 6281"/>
                <a:gd name="T67" fmla="*/ 0 h 474"/>
                <a:gd name="T68" fmla="*/ 8 w 6281"/>
                <a:gd name="T69" fmla="*/ 0 h 474"/>
                <a:gd name="T70" fmla="*/ 8 w 6281"/>
                <a:gd name="T71" fmla="*/ 0 h 474"/>
                <a:gd name="T72" fmla="*/ 8 w 6281"/>
                <a:gd name="T73" fmla="*/ 0 h 474"/>
                <a:gd name="T74" fmla="*/ 8 w 6281"/>
                <a:gd name="T75" fmla="*/ 0 h 474"/>
                <a:gd name="T76" fmla="*/ 8 w 6281"/>
                <a:gd name="T77" fmla="*/ 0 h 474"/>
                <a:gd name="T78" fmla="*/ 9 w 6281"/>
                <a:gd name="T79" fmla="*/ 0 h 474"/>
                <a:gd name="T80" fmla="*/ 9 w 6281"/>
                <a:gd name="T81" fmla="*/ 0 h 474"/>
                <a:gd name="T82" fmla="*/ 9 w 6281"/>
                <a:gd name="T83" fmla="*/ 0 h 474"/>
                <a:gd name="T84" fmla="*/ 9 w 6281"/>
                <a:gd name="T85" fmla="*/ 0 h 474"/>
                <a:gd name="T86" fmla="*/ 9 w 6281"/>
                <a:gd name="T87" fmla="*/ 0 h 474"/>
                <a:gd name="T88" fmla="*/ 9 w 6281"/>
                <a:gd name="T89" fmla="*/ 0 h 474"/>
                <a:gd name="T90" fmla="*/ 9 w 6281"/>
                <a:gd name="T91" fmla="*/ 55 h 474"/>
                <a:gd name="T92" fmla="*/ 9 w 6281"/>
                <a:gd name="T93" fmla="*/ 55 h 474"/>
                <a:gd name="T94" fmla="*/ 10 w 6281"/>
                <a:gd name="T95" fmla="*/ 55 h 474"/>
                <a:gd name="T96" fmla="*/ 10 w 6281"/>
                <a:gd name="T97" fmla="*/ 55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81"/>
                <a:gd name="T148" fmla="*/ 0 h 474"/>
                <a:gd name="T149" fmla="*/ 6281 w 6281"/>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81" h="474">
                  <a:moveTo>
                    <a:pt x="0" y="474"/>
                  </a:moveTo>
                  <a:lnTo>
                    <a:pt x="418" y="474"/>
                  </a:lnTo>
                  <a:lnTo>
                    <a:pt x="2513" y="474"/>
                  </a:lnTo>
                  <a:lnTo>
                    <a:pt x="2595" y="474"/>
                  </a:lnTo>
                  <a:lnTo>
                    <a:pt x="2681" y="474"/>
                  </a:lnTo>
                  <a:lnTo>
                    <a:pt x="2762" y="474"/>
                  </a:lnTo>
                  <a:lnTo>
                    <a:pt x="2848" y="474"/>
                  </a:lnTo>
                  <a:lnTo>
                    <a:pt x="2930" y="474"/>
                  </a:lnTo>
                  <a:lnTo>
                    <a:pt x="3016" y="474"/>
                  </a:lnTo>
                  <a:lnTo>
                    <a:pt x="3098" y="474"/>
                  </a:lnTo>
                  <a:lnTo>
                    <a:pt x="3184" y="474"/>
                  </a:lnTo>
                  <a:lnTo>
                    <a:pt x="3266" y="474"/>
                  </a:lnTo>
                  <a:lnTo>
                    <a:pt x="3352" y="474"/>
                  </a:lnTo>
                  <a:lnTo>
                    <a:pt x="3433" y="474"/>
                  </a:lnTo>
                  <a:lnTo>
                    <a:pt x="3519" y="474"/>
                  </a:lnTo>
                  <a:lnTo>
                    <a:pt x="3601" y="474"/>
                  </a:lnTo>
                  <a:lnTo>
                    <a:pt x="3687" y="474"/>
                  </a:lnTo>
                  <a:lnTo>
                    <a:pt x="3769" y="474"/>
                  </a:lnTo>
                  <a:lnTo>
                    <a:pt x="3851" y="474"/>
                  </a:lnTo>
                  <a:lnTo>
                    <a:pt x="3937" y="474"/>
                  </a:lnTo>
                  <a:lnTo>
                    <a:pt x="3937" y="0"/>
                  </a:lnTo>
                  <a:lnTo>
                    <a:pt x="4019" y="0"/>
                  </a:lnTo>
                  <a:lnTo>
                    <a:pt x="4105" y="0"/>
                  </a:lnTo>
                  <a:lnTo>
                    <a:pt x="4186" y="0"/>
                  </a:lnTo>
                  <a:lnTo>
                    <a:pt x="4272" y="0"/>
                  </a:lnTo>
                  <a:lnTo>
                    <a:pt x="4354" y="0"/>
                  </a:lnTo>
                  <a:lnTo>
                    <a:pt x="4440" y="0"/>
                  </a:lnTo>
                  <a:lnTo>
                    <a:pt x="4522" y="0"/>
                  </a:lnTo>
                  <a:lnTo>
                    <a:pt x="4608" y="0"/>
                  </a:lnTo>
                  <a:lnTo>
                    <a:pt x="4690" y="0"/>
                  </a:lnTo>
                  <a:lnTo>
                    <a:pt x="4776" y="0"/>
                  </a:lnTo>
                  <a:lnTo>
                    <a:pt x="4857" y="0"/>
                  </a:lnTo>
                  <a:lnTo>
                    <a:pt x="4943" y="0"/>
                  </a:lnTo>
                  <a:lnTo>
                    <a:pt x="5025" y="0"/>
                  </a:lnTo>
                  <a:lnTo>
                    <a:pt x="5107" y="0"/>
                  </a:lnTo>
                  <a:lnTo>
                    <a:pt x="5193" y="0"/>
                  </a:lnTo>
                  <a:lnTo>
                    <a:pt x="5275" y="0"/>
                  </a:lnTo>
                  <a:lnTo>
                    <a:pt x="5361" y="0"/>
                  </a:lnTo>
                  <a:lnTo>
                    <a:pt x="5443" y="0"/>
                  </a:lnTo>
                  <a:lnTo>
                    <a:pt x="5529" y="0"/>
                  </a:lnTo>
                  <a:lnTo>
                    <a:pt x="5610" y="0"/>
                  </a:lnTo>
                  <a:lnTo>
                    <a:pt x="5696" y="0"/>
                  </a:lnTo>
                  <a:lnTo>
                    <a:pt x="5778" y="0"/>
                  </a:lnTo>
                  <a:lnTo>
                    <a:pt x="5864" y="0"/>
                  </a:lnTo>
                  <a:lnTo>
                    <a:pt x="5946" y="0"/>
                  </a:lnTo>
                  <a:lnTo>
                    <a:pt x="5946" y="474"/>
                  </a:lnTo>
                  <a:lnTo>
                    <a:pt x="6032" y="474"/>
                  </a:lnTo>
                  <a:lnTo>
                    <a:pt x="6114" y="474"/>
                  </a:lnTo>
                  <a:lnTo>
                    <a:pt x="6281" y="474"/>
                  </a:lnTo>
                </a:path>
              </a:pathLst>
            </a:custGeom>
            <a:noFill/>
            <a:ln w="2540">
              <a:solidFill>
                <a:srgbClr val="0A3B0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96" name="Freeform 43">
              <a:extLst>
                <a:ext uri="{FF2B5EF4-FFF2-40B4-BE49-F238E27FC236}">
                  <a16:creationId xmlns:a16="http://schemas.microsoft.com/office/drawing/2014/main" id="{B8EE7095-D486-4370-9C08-3BE2B913EF43}"/>
                </a:ext>
              </a:extLst>
            </p:cNvPr>
            <p:cNvSpPr>
              <a:spLocks/>
            </p:cNvSpPr>
            <p:nvPr/>
          </p:nvSpPr>
          <p:spPr bwMode="auto">
            <a:xfrm>
              <a:off x="1233" y="1423"/>
              <a:ext cx="3815" cy="402"/>
            </a:xfrm>
            <a:custGeom>
              <a:avLst/>
              <a:gdLst>
                <a:gd name="T0" fmla="*/ 0 w 6281"/>
                <a:gd name="T1" fmla="*/ 55 h 474"/>
                <a:gd name="T2" fmla="*/ 1 w 6281"/>
                <a:gd name="T3" fmla="*/ 55 h 474"/>
                <a:gd name="T4" fmla="*/ 4 w 6281"/>
                <a:gd name="T5" fmla="*/ 55 h 474"/>
                <a:gd name="T6" fmla="*/ 4 w 6281"/>
                <a:gd name="T7" fmla="*/ 55 h 474"/>
                <a:gd name="T8" fmla="*/ 4 w 6281"/>
                <a:gd name="T9" fmla="*/ 55 h 474"/>
                <a:gd name="T10" fmla="*/ 4 w 6281"/>
                <a:gd name="T11" fmla="*/ 55 h 474"/>
                <a:gd name="T12" fmla="*/ 4 w 6281"/>
                <a:gd name="T13" fmla="*/ 55 h 474"/>
                <a:gd name="T14" fmla="*/ 4 w 6281"/>
                <a:gd name="T15" fmla="*/ 55 h 474"/>
                <a:gd name="T16" fmla="*/ 5 w 6281"/>
                <a:gd name="T17" fmla="*/ 55 h 474"/>
                <a:gd name="T18" fmla="*/ 5 w 6281"/>
                <a:gd name="T19" fmla="*/ 55 h 474"/>
                <a:gd name="T20" fmla="*/ 5 w 6281"/>
                <a:gd name="T21" fmla="*/ 55 h 474"/>
                <a:gd name="T22" fmla="*/ 5 w 6281"/>
                <a:gd name="T23" fmla="*/ 55 h 474"/>
                <a:gd name="T24" fmla="*/ 5 w 6281"/>
                <a:gd name="T25" fmla="*/ 55 h 474"/>
                <a:gd name="T26" fmla="*/ 5 w 6281"/>
                <a:gd name="T27" fmla="*/ 55 h 474"/>
                <a:gd name="T28" fmla="*/ 5 w 6281"/>
                <a:gd name="T29" fmla="*/ 55 h 474"/>
                <a:gd name="T30" fmla="*/ 5 w 6281"/>
                <a:gd name="T31" fmla="*/ 55 h 474"/>
                <a:gd name="T32" fmla="*/ 5 w 6281"/>
                <a:gd name="T33" fmla="*/ 55 h 474"/>
                <a:gd name="T34" fmla="*/ 6 w 6281"/>
                <a:gd name="T35" fmla="*/ 55 h 474"/>
                <a:gd name="T36" fmla="*/ 6 w 6281"/>
                <a:gd name="T37" fmla="*/ 55 h 474"/>
                <a:gd name="T38" fmla="*/ 6 w 6281"/>
                <a:gd name="T39" fmla="*/ 55 h 474"/>
                <a:gd name="T40" fmla="*/ 6 w 6281"/>
                <a:gd name="T41" fmla="*/ 55 h 474"/>
                <a:gd name="T42" fmla="*/ 6 w 6281"/>
                <a:gd name="T43" fmla="*/ 0 h 474"/>
                <a:gd name="T44" fmla="*/ 7 w 6281"/>
                <a:gd name="T45" fmla="*/ 0 h 474"/>
                <a:gd name="T46" fmla="*/ 7 w 6281"/>
                <a:gd name="T47" fmla="*/ 0 h 474"/>
                <a:gd name="T48" fmla="*/ 7 w 6281"/>
                <a:gd name="T49" fmla="*/ 0 h 474"/>
                <a:gd name="T50" fmla="*/ 7 w 6281"/>
                <a:gd name="T51" fmla="*/ 0 h 474"/>
                <a:gd name="T52" fmla="*/ 7 w 6281"/>
                <a:gd name="T53" fmla="*/ 0 h 474"/>
                <a:gd name="T54" fmla="*/ 7 w 6281"/>
                <a:gd name="T55" fmla="*/ 0 h 474"/>
                <a:gd name="T56" fmla="*/ 7 w 6281"/>
                <a:gd name="T57" fmla="*/ 0 h 474"/>
                <a:gd name="T58" fmla="*/ 7 w 6281"/>
                <a:gd name="T59" fmla="*/ 0 h 474"/>
                <a:gd name="T60" fmla="*/ 7 w 6281"/>
                <a:gd name="T61" fmla="*/ 0 h 474"/>
                <a:gd name="T62" fmla="*/ 7 w 6281"/>
                <a:gd name="T63" fmla="*/ 0 h 474"/>
                <a:gd name="T64" fmla="*/ 8 w 6281"/>
                <a:gd name="T65" fmla="*/ 0 h 474"/>
                <a:gd name="T66" fmla="*/ 8 w 6281"/>
                <a:gd name="T67" fmla="*/ 0 h 474"/>
                <a:gd name="T68" fmla="*/ 8 w 6281"/>
                <a:gd name="T69" fmla="*/ 0 h 474"/>
                <a:gd name="T70" fmla="*/ 8 w 6281"/>
                <a:gd name="T71" fmla="*/ 0 h 474"/>
                <a:gd name="T72" fmla="*/ 8 w 6281"/>
                <a:gd name="T73" fmla="*/ 0 h 474"/>
                <a:gd name="T74" fmla="*/ 8 w 6281"/>
                <a:gd name="T75" fmla="*/ 0 h 474"/>
                <a:gd name="T76" fmla="*/ 8 w 6281"/>
                <a:gd name="T77" fmla="*/ 0 h 474"/>
                <a:gd name="T78" fmla="*/ 9 w 6281"/>
                <a:gd name="T79" fmla="*/ 0 h 474"/>
                <a:gd name="T80" fmla="*/ 9 w 6281"/>
                <a:gd name="T81" fmla="*/ 0 h 474"/>
                <a:gd name="T82" fmla="*/ 9 w 6281"/>
                <a:gd name="T83" fmla="*/ 0 h 474"/>
                <a:gd name="T84" fmla="*/ 9 w 6281"/>
                <a:gd name="T85" fmla="*/ 0 h 474"/>
                <a:gd name="T86" fmla="*/ 9 w 6281"/>
                <a:gd name="T87" fmla="*/ 0 h 474"/>
                <a:gd name="T88" fmla="*/ 9 w 6281"/>
                <a:gd name="T89" fmla="*/ 0 h 474"/>
                <a:gd name="T90" fmla="*/ 9 w 6281"/>
                <a:gd name="T91" fmla="*/ 0 h 474"/>
                <a:gd name="T92" fmla="*/ 9 w 6281"/>
                <a:gd name="T93" fmla="*/ 55 h 474"/>
                <a:gd name="T94" fmla="*/ 10 w 6281"/>
                <a:gd name="T95" fmla="*/ 55 h 474"/>
                <a:gd name="T96" fmla="*/ 10 w 6281"/>
                <a:gd name="T97" fmla="*/ 55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81"/>
                <a:gd name="T148" fmla="*/ 0 h 474"/>
                <a:gd name="T149" fmla="*/ 6281 w 6281"/>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81" h="474">
                  <a:moveTo>
                    <a:pt x="0" y="474"/>
                  </a:moveTo>
                  <a:lnTo>
                    <a:pt x="418" y="474"/>
                  </a:lnTo>
                  <a:lnTo>
                    <a:pt x="2513" y="474"/>
                  </a:lnTo>
                  <a:lnTo>
                    <a:pt x="2595" y="474"/>
                  </a:lnTo>
                  <a:lnTo>
                    <a:pt x="2681" y="474"/>
                  </a:lnTo>
                  <a:lnTo>
                    <a:pt x="2762" y="474"/>
                  </a:lnTo>
                  <a:lnTo>
                    <a:pt x="2848" y="474"/>
                  </a:lnTo>
                  <a:lnTo>
                    <a:pt x="2930" y="474"/>
                  </a:lnTo>
                  <a:lnTo>
                    <a:pt x="3016" y="474"/>
                  </a:lnTo>
                  <a:lnTo>
                    <a:pt x="3098" y="474"/>
                  </a:lnTo>
                  <a:lnTo>
                    <a:pt x="3184" y="474"/>
                  </a:lnTo>
                  <a:lnTo>
                    <a:pt x="3266" y="474"/>
                  </a:lnTo>
                  <a:lnTo>
                    <a:pt x="3352" y="474"/>
                  </a:lnTo>
                  <a:lnTo>
                    <a:pt x="3433" y="474"/>
                  </a:lnTo>
                  <a:lnTo>
                    <a:pt x="3519" y="474"/>
                  </a:lnTo>
                  <a:lnTo>
                    <a:pt x="3601" y="474"/>
                  </a:lnTo>
                  <a:lnTo>
                    <a:pt x="3687" y="474"/>
                  </a:lnTo>
                  <a:lnTo>
                    <a:pt x="3769" y="474"/>
                  </a:lnTo>
                  <a:lnTo>
                    <a:pt x="3851" y="474"/>
                  </a:lnTo>
                  <a:lnTo>
                    <a:pt x="3937" y="474"/>
                  </a:lnTo>
                  <a:lnTo>
                    <a:pt x="4019" y="474"/>
                  </a:lnTo>
                  <a:lnTo>
                    <a:pt x="4019" y="0"/>
                  </a:lnTo>
                  <a:lnTo>
                    <a:pt x="4105" y="0"/>
                  </a:lnTo>
                  <a:lnTo>
                    <a:pt x="4186" y="0"/>
                  </a:lnTo>
                  <a:lnTo>
                    <a:pt x="4272" y="0"/>
                  </a:lnTo>
                  <a:lnTo>
                    <a:pt x="4354" y="0"/>
                  </a:lnTo>
                  <a:lnTo>
                    <a:pt x="4440" y="0"/>
                  </a:lnTo>
                  <a:lnTo>
                    <a:pt x="4522" y="0"/>
                  </a:lnTo>
                  <a:lnTo>
                    <a:pt x="4608" y="0"/>
                  </a:lnTo>
                  <a:lnTo>
                    <a:pt x="4690" y="0"/>
                  </a:lnTo>
                  <a:lnTo>
                    <a:pt x="4776" y="0"/>
                  </a:lnTo>
                  <a:lnTo>
                    <a:pt x="4857" y="0"/>
                  </a:lnTo>
                  <a:lnTo>
                    <a:pt x="4943" y="0"/>
                  </a:lnTo>
                  <a:lnTo>
                    <a:pt x="5025" y="0"/>
                  </a:lnTo>
                  <a:lnTo>
                    <a:pt x="5107" y="0"/>
                  </a:lnTo>
                  <a:lnTo>
                    <a:pt x="5193" y="0"/>
                  </a:lnTo>
                  <a:lnTo>
                    <a:pt x="5275" y="0"/>
                  </a:lnTo>
                  <a:lnTo>
                    <a:pt x="5361" y="0"/>
                  </a:lnTo>
                  <a:lnTo>
                    <a:pt x="5443" y="0"/>
                  </a:lnTo>
                  <a:lnTo>
                    <a:pt x="5529" y="0"/>
                  </a:lnTo>
                  <a:lnTo>
                    <a:pt x="5610" y="0"/>
                  </a:lnTo>
                  <a:lnTo>
                    <a:pt x="5696" y="0"/>
                  </a:lnTo>
                  <a:lnTo>
                    <a:pt x="5778" y="0"/>
                  </a:lnTo>
                  <a:lnTo>
                    <a:pt x="5864" y="0"/>
                  </a:lnTo>
                  <a:lnTo>
                    <a:pt x="5946" y="0"/>
                  </a:lnTo>
                  <a:lnTo>
                    <a:pt x="6032" y="0"/>
                  </a:lnTo>
                  <a:lnTo>
                    <a:pt x="6032" y="474"/>
                  </a:lnTo>
                  <a:lnTo>
                    <a:pt x="6114" y="474"/>
                  </a:lnTo>
                  <a:lnTo>
                    <a:pt x="6281" y="474"/>
                  </a:lnTo>
                </a:path>
              </a:pathLst>
            </a:custGeom>
            <a:noFill/>
            <a:ln w="2540">
              <a:solidFill>
                <a:srgbClr val="0A3B0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97" name="Freeform 44">
              <a:extLst>
                <a:ext uri="{FF2B5EF4-FFF2-40B4-BE49-F238E27FC236}">
                  <a16:creationId xmlns:a16="http://schemas.microsoft.com/office/drawing/2014/main" id="{6033B1BD-CA26-48FC-A438-5F88A5FB1978}"/>
                </a:ext>
              </a:extLst>
            </p:cNvPr>
            <p:cNvSpPr>
              <a:spLocks/>
            </p:cNvSpPr>
            <p:nvPr/>
          </p:nvSpPr>
          <p:spPr bwMode="auto">
            <a:xfrm>
              <a:off x="1233" y="1423"/>
              <a:ext cx="3815" cy="402"/>
            </a:xfrm>
            <a:custGeom>
              <a:avLst/>
              <a:gdLst>
                <a:gd name="T0" fmla="*/ 0 w 6281"/>
                <a:gd name="T1" fmla="*/ 55 h 474"/>
                <a:gd name="T2" fmla="*/ 1 w 6281"/>
                <a:gd name="T3" fmla="*/ 55 h 474"/>
                <a:gd name="T4" fmla="*/ 4 w 6281"/>
                <a:gd name="T5" fmla="*/ 55 h 474"/>
                <a:gd name="T6" fmla="*/ 4 w 6281"/>
                <a:gd name="T7" fmla="*/ 55 h 474"/>
                <a:gd name="T8" fmla="*/ 4 w 6281"/>
                <a:gd name="T9" fmla="*/ 55 h 474"/>
                <a:gd name="T10" fmla="*/ 4 w 6281"/>
                <a:gd name="T11" fmla="*/ 55 h 474"/>
                <a:gd name="T12" fmla="*/ 4 w 6281"/>
                <a:gd name="T13" fmla="*/ 55 h 474"/>
                <a:gd name="T14" fmla="*/ 4 w 6281"/>
                <a:gd name="T15" fmla="*/ 55 h 474"/>
                <a:gd name="T16" fmla="*/ 5 w 6281"/>
                <a:gd name="T17" fmla="*/ 55 h 474"/>
                <a:gd name="T18" fmla="*/ 5 w 6281"/>
                <a:gd name="T19" fmla="*/ 55 h 474"/>
                <a:gd name="T20" fmla="*/ 5 w 6281"/>
                <a:gd name="T21" fmla="*/ 55 h 474"/>
                <a:gd name="T22" fmla="*/ 5 w 6281"/>
                <a:gd name="T23" fmla="*/ 55 h 474"/>
                <a:gd name="T24" fmla="*/ 5 w 6281"/>
                <a:gd name="T25" fmla="*/ 55 h 474"/>
                <a:gd name="T26" fmla="*/ 5 w 6281"/>
                <a:gd name="T27" fmla="*/ 55 h 474"/>
                <a:gd name="T28" fmla="*/ 5 w 6281"/>
                <a:gd name="T29" fmla="*/ 55 h 474"/>
                <a:gd name="T30" fmla="*/ 5 w 6281"/>
                <a:gd name="T31" fmla="*/ 55 h 474"/>
                <a:gd name="T32" fmla="*/ 5 w 6281"/>
                <a:gd name="T33" fmla="*/ 55 h 474"/>
                <a:gd name="T34" fmla="*/ 6 w 6281"/>
                <a:gd name="T35" fmla="*/ 55 h 474"/>
                <a:gd name="T36" fmla="*/ 6 w 6281"/>
                <a:gd name="T37" fmla="*/ 55 h 474"/>
                <a:gd name="T38" fmla="*/ 6 w 6281"/>
                <a:gd name="T39" fmla="*/ 55 h 474"/>
                <a:gd name="T40" fmla="*/ 6 w 6281"/>
                <a:gd name="T41" fmla="*/ 55 h 474"/>
                <a:gd name="T42" fmla="*/ 7 w 6281"/>
                <a:gd name="T43" fmla="*/ 55 h 474"/>
                <a:gd name="T44" fmla="*/ 7 w 6281"/>
                <a:gd name="T45" fmla="*/ 0 h 474"/>
                <a:gd name="T46" fmla="*/ 7 w 6281"/>
                <a:gd name="T47" fmla="*/ 0 h 474"/>
                <a:gd name="T48" fmla="*/ 7 w 6281"/>
                <a:gd name="T49" fmla="*/ 0 h 474"/>
                <a:gd name="T50" fmla="*/ 7 w 6281"/>
                <a:gd name="T51" fmla="*/ 0 h 474"/>
                <a:gd name="T52" fmla="*/ 7 w 6281"/>
                <a:gd name="T53" fmla="*/ 0 h 474"/>
                <a:gd name="T54" fmla="*/ 7 w 6281"/>
                <a:gd name="T55" fmla="*/ 0 h 474"/>
                <a:gd name="T56" fmla="*/ 7 w 6281"/>
                <a:gd name="T57" fmla="*/ 0 h 474"/>
                <a:gd name="T58" fmla="*/ 7 w 6281"/>
                <a:gd name="T59" fmla="*/ 0 h 474"/>
                <a:gd name="T60" fmla="*/ 7 w 6281"/>
                <a:gd name="T61" fmla="*/ 0 h 474"/>
                <a:gd name="T62" fmla="*/ 7 w 6281"/>
                <a:gd name="T63" fmla="*/ 0 h 474"/>
                <a:gd name="T64" fmla="*/ 8 w 6281"/>
                <a:gd name="T65" fmla="*/ 0 h 474"/>
                <a:gd name="T66" fmla="*/ 8 w 6281"/>
                <a:gd name="T67" fmla="*/ 0 h 474"/>
                <a:gd name="T68" fmla="*/ 8 w 6281"/>
                <a:gd name="T69" fmla="*/ 0 h 474"/>
                <a:gd name="T70" fmla="*/ 8 w 6281"/>
                <a:gd name="T71" fmla="*/ 0 h 474"/>
                <a:gd name="T72" fmla="*/ 8 w 6281"/>
                <a:gd name="T73" fmla="*/ 0 h 474"/>
                <a:gd name="T74" fmla="*/ 8 w 6281"/>
                <a:gd name="T75" fmla="*/ 0 h 474"/>
                <a:gd name="T76" fmla="*/ 8 w 6281"/>
                <a:gd name="T77" fmla="*/ 0 h 474"/>
                <a:gd name="T78" fmla="*/ 9 w 6281"/>
                <a:gd name="T79" fmla="*/ 0 h 474"/>
                <a:gd name="T80" fmla="*/ 9 w 6281"/>
                <a:gd name="T81" fmla="*/ 0 h 474"/>
                <a:gd name="T82" fmla="*/ 9 w 6281"/>
                <a:gd name="T83" fmla="*/ 0 h 474"/>
                <a:gd name="T84" fmla="*/ 9 w 6281"/>
                <a:gd name="T85" fmla="*/ 0 h 474"/>
                <a:gd name="T86" fmla="*/ 9 w 6281"/>
                <a:gd name="T87" fmla="*/ 0 h 474"/>
                <a:gd name="T88" fmla="*/ 9 w 6281"/>
                <a:gd name="T89" fmla="*/ 0 h 474"/>
                <a:gd name="T90" fmla="*/ 9 w 6281"/>
                <a:gd name="T91" fmla="*/ 0 h 474"/>
                <a:gd name="T92" fmla="*/ 10 w 6281"/>
                <a:gd name="T93" fmla="*/ 0 h 474"/>
                <a:gd name="T94" fmla="*/ 10 w 6281"/>
                <a:gd name="T95" fmla="*/ 55 h 474"/>
                <a:gd name="T96" fmla="*/ 10 w 6281"/>
                <a:gd name="T97" fmla="*/ 55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81"/>
                <a:gd name="T148" fmla="*/ 0 h 474"/>
                <a:gd name="T149" fmla="*/ 6281 w 6281"/>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81" h="474">
                  <a:moveTo>
                    <a:pt x="0" y="474"/>
                  </a:moveTo>
                  <a:lnTo>
                    <a:pt x="418" y="474"/>
                  </a:lnTo>
                  <a:lnTo>
                    <a:pt x="2513" y="474"/>
                  </a:lnTo>
                  <a:lnTo>
                    <a:pt x="2595" y="474"/>
                  </a:lnTo>
                  <a:lnTo>
                    <a:pt x="2681" y="474"/>
                  </a:lnTo>
                  <a:lnTo>
                    <a:pt x="2762" y="474"/>
                  </a:lnTo>
                  <a:lnTo>
                    <a:pt x="2848" y="474"/>
                  </a:lnTo>
                  <a:lnTo>
                    <a:pt x="2930" y="474"/>
                  </a:lnTo>
                  <a:lnTo>
                    <a:pt x="3016" y="474"/>
                  </a:lnTo>
                  <a:lnTo>
                    <a:pt x="3098" y="474"/>
                  </a:lnTo>
                  <a:lnTo>
                    <a:pt x="3184" y="474"/>
                  </a:lnTo>
                  <a:lnTo>
                    <a:pt x="3266" y="474"/>
                  </a:lnTo>
                  <a:lnTo>
                    <a:pt x="3352" y="474"/>
                  </a:lnTo>
                  <a:lnTo>
                    <a:pt x="3433" y="474"/>
                  </a:lnTo>
                  <a:lnTo>
                    <a:pt x="3519" y="474"/>
                  </a:lnTo>
                  <a:lnTo>
                    <a:pt x="3601" y="474"/>
                  </a:lnTo>
                  <a:lnTo>
                    <a:pt x="3687" y="474"/>
                  </a:lnTo>
                  <a:lnTo>
                    <a:pt x="3769" y="474"/>
                  </a:lnTo>
                  <a:lnTo>
                    <a:pt x="3851" y="474"/>
                  </a:lnTo>
                  <a:lnTo>
                    <a:pt x="3937" y="474"/>
                  </a:lnTo>
                  <a:lnTo>
                    <a:pt x="4019" y="474"/>
                  </a:lnTo>
                  <a:lnTo>
                    <a:pt x="4105" y="474"/>
                  </a:lnTo>
                  <a:lnTo>
                    <a:pt x="4105" y="0"/>
                  </a:lnTo>
                  <a:lnTo>
                    <a:pt x="4186" y="0"/>
                  </a:lnTo>
                  <a:lnTo>
                    <a:pt x="4272" y="0"/>
                  </a:lnTo>
                  <a:lnTo>
                    <a:pt x="4354" y="0"/>
                  </a:lnTo>
                  <a:lnTo>
                    <a:pt x="4440" y="0"/>
                  </a:lnTo>
                  <a:lnTo>
                    <a:pt x="4522" y="0"/>
                  </a:lnTo>
                  <a:lnTo>
                    <a:pt x="4608" y="0"/>
                  </a:lnTo>
                  <a:lnTo>
                    <a:pt x="4690" y="0"/>
                  </a:lnTo>
                  <a:lnTo>
                    <a:pt x="4776" y="0"/>
                  </a:lnTo>
                  <a:lnTo>
                    <a:pt x="4857" y="0"/>
                  </a:lnTo>
                  <a:lnTo>
                    <a:pt x="4943" y="0"/>
                  </a:lnTo>
                  <a:lnTo>
                    <a:pt x="5025" y="0"/>
                  </a:lnTo>
                  <a:lnTo>
                    <a:pt x="5107" y="0"/>
                  </a:lnTo>
                  <a:lnTo>
                    <a:pt x="5193" y="0"/>
                  </a:lnTo>
                  <a:lnTo>
                    <a:pt x="5275" y="0"/>
                  </a:lnTo>
                  <a:lnTo>
                    <a:pt x="5361" y="0"/>
                  </a:lnTo>
                  <a:lnTo>
                    <a:pt x="5443" y="0"/>
                  </a:lnTo>
                  <a:lnTo>
                    <a:pt x="5529" y="0"/>
                  </a:lnTo>
                  <a:lnTo>
                    <a:pt x="5610" y="0"/>
                  </a:lnTo>
                  <a:lnTo>
                    <a:pt x="5696" y="0"/>
                  </a:lnTo>
                  <a:lnTo>
                    <a:pt x="5778" y="0"/>
                  </a:lnTo>
                  <a:lnTo>
                    <a:pt x="5864" y="0"/>
                  </a:lnTo>
                  <a:lnTo>
                    <a:pt x="5946" y="0"/>
                  </a:lnTo>
                  <a:lnTo>
                    <a:pt x="6032" y="0"/>
                  </a:lnTo>
                  <a:lnTo>
                    <a:pt x="6114" y="0"/>
                  </a:lnTo>
                  <a:lnTo>
                    <a:pt x="6114" y="474"/>
                  </a:lnTo>
                  <a:lnTo>
                    <a:pt x="6281" y="474"/>
                  </a:lnTo>
                </a:path>
              </a:pathLst>
            </a:custGeom>
            <a:noFill/>
            <a:ln w="2540">
              <a:solidFill>
                <a:srgbClr val="0A3B0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198" name="Rectangle 45">
              <a:extLst>
                <a:ext uri="{FF2B5EF4-FFF2-40B4-BE49-F238E27FC236}">
                  <a16:creationId xmlns:a16="http://schemas.microsoft.com/office/drawing/2014/main" id="{71B30EFA-1119-4D43-994D-23CECF39C4E9}"/>
                </a:ext>
              </a:extLst>
            </p:cNvPr>
            <p:cNvSpPr>
              <a:spLocks noChangeArrowheads="1"/>
            </p:cNvSpPr>
            <p:nvPr/>
          </p:nvSpPr>
          <p:spPr bwMode="auto">
            <a:xfrm>
              <a:off x="1043" y="1344"/>
              <a:ext cx="4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800" b="1">
                  <a:solidFill>
                    <a:srgbClr val="993300"/>
                  </a:solidFill>
                  <a:latin typeface="Times New Roman" panose="02020603050405020304" pitchFamily="18" charset="0"/>
                  <a:ea typeface="宋体" panose="02010600030101010101" pitchFamily="2" charset="-122"/>
                </a:rPr>
                <a:t>-</a:t>
              </a:r>
              <a:r>
                <a:rPr kumimoji="1" lang="en-US" altLang="zh-CN" sz="1800" b="1">
                  <a:solidFill>
                    <a:srgbClr val="993300"/>
                  </a:solidFill>
                  <a:latin typeface="Arial" panose="020B0604020202020204" pitchFamily="34" charset="0"/>
                  <a:ea typeface="宋体" panose="02010600030101010101" pitchFamily="2" charset="-122"/>
                  <a:cs typeface="Arial" panose="020B0604020202020204" pitchFamily="34" charset="0"/>
                </a:rPr>
                <a:t>50mV</a:t>
              </a:r>
            </a:p>
          </p:txBody>
        </p:sp>
        <p:sp>
          <p:nvSpPr>
            <p:cNvPr id="49199" name="Rectangle 46">
              <a:extLst>
                <a:ext uri="{FF2B5EF4-FFF2-40B4-BE49-F238E27FC236}">
                  <a16:creationId xmlns:a16="http://schemas.microsoft.com/office/drawing/2014/main" id="{B941F9CD-D938-4989-A317-73C0ED09C7C1}"/>
                </a:ext>
              </a:extLst>
            </p:cNvPr>
            <p:cNvSpPr>
              <a:spLocks noChangeArrowheads="1"/>
            </p:cNvSpPr>
            <p:nvPr/>
          </p:nvSpPr>
          <p:spPr bwMode="auto">
            <a:xfrm>
              <a:off x="732" y="1658"/>
              <a:ext cx="7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800" b="1">
                  <a:solidFill>
                    <a:srgbClr val="993300"/>
                  </a:solidFill>
                  <a:latin typeface="Times New Roman" panose="02020603050405020304" pitchFamily="18" charset="0"/>
                  <a:ea typeface="宋体" panose="02010600030101010101" pitchFamily="2" charset="-122"/>
                </a:rPr>
                <a:t>Vh= -</a:t>
              </a:r>
              <a:r>
                <a:rPr kumimoji="1" lang="en-US" altLang="zh-CN" sz="1800" b="1">
                  <a:solidFill>
                    <a:srgbClr val="993300"/>
                  </a:solidFill>
                  <a:latin typeface="Arial" panose="020B0604020202020204" pitchFamily="34" charset="0"/>
                  <a:ea typeface="宋体" panose="02010600030101010101" pitchFamily="2" charset="-122"/>
                  <a:cs typeface="Arial" panose="020B0604020202020204" pitchFamily="34" charset="0"/>
                </a:rPr>
                <a:t>90mV</a:t>
              </a:r>
            </a:p>
          </p:txBody>
        </p:sp>
      </p:grpSp>
      <p:sp>
        <p:nvSpPr>
          <p:cNvPr id="49156" name="Rectangle 47">
            <a:extLst>
              <a:ext uri="{FF2B5EF4-FFF2-40B4-BE49-F238E27FC236}">
                <a16:creationId xmlns:a16="http://schemas.microsoft.com/office/drawing/2014/main" id="{E52DCFB3-7AF6-44E0-81EB-32DECA2A3ACB}"/>
              </a:ext>
            </a:extLst>
          </p:cNvPr>
          <p:cNvSpPr>
            <a:spLocks noChangeArrowheads="1"/>
          </p:cNvSpPr>
          <p:nvPr/>
        </p:nvSpPr>
        <p:spPr bwMode="auto">
          <a:xfrm>
            <a:off x="1047750" y="895350"/>
            <a:ext cx="4667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
                <a:srgbClr val="F60A37"/>
              </a:buClr>
              <a:buSzPct val="75000"/>
              <a:buFontTx/>
              <a:buNone/>
            </a:pPr>
            <a:r>
              <a:rPr lang="zh-CN" altLang="en-US" sz="2800">
                <a:solidFill>
                  <a:srgbClr val="FF0000"/>
                </a:solidFill>
                <a:latin typeface="Arial" panose="020B0604020202020204" pitchFamily="34" charset="0"/>
                <a:ea typeface="黑体" panose="02010609060101010101" pitchFamily="49" charset="-122"/>
              </a:rPr>
              <a:t>钠通道失活后的恢复</a:t>
            </a:r>
            <a:br>
              <a:rPr lang="zh-CN" altLang="en-US" sz="2800">
                <a:solidFill>
                  <a:srgbClr val="FF0000"/>
                </a:solidFill>
                <a:latin typeface="Arial" panose="020B0604020202020204" pitchFamily="34" charset="0"/>
                <a:ea typeface="黑体" panose="02010609060101010101" pitchFamily="49" charset="-122"/>
              </a:rPr>
            </a:br>
            <a:endParaRPr lang="zh-CN" altLang="en-US" sz="2800">
              <a:solidFill>
                <a:srgbClr val="003399"/>
              </a:solidFill>
              <a:latin typeface="Arial" panose="020B0604020202020204" pitchFamily="34" charset="0"/>
              <a:ea typeface="黑体"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B98F6191-0D5D-4EB4-B0E5-E78418C67EF7}"/>
              </a:ext>
            </a:extLst>
          </p:cNvPr>
          <p:cNvSpPr>
            <a:spLocks noChangeArrowheads="1"/>
          </p:cNvSpPr>
          <p:nvPr/>
        </p:nvSpPr>
        <p:spPr bwMode="auto">
          <a:xfrm>
            <a:off x="0" y="0"/>
            <a:ext cx="9148763" cy="6858000"/>
          </a:xfrm>
          <a:prstGeom prst="rect">
            <a:avLst/>
          </a:prstGeom>
          <a:gradFill rotWithShape="0">
            <a:gsLst>
              <a:gs pos="0">
                <a:srgbClr val="5E9EFF"/>
              </a:gs>
              <a:gs pos="39999">
                <a:srgbClr val="85C2FF"/>
              </a:gs>
              <a:gs pos="70000">
                <a:srgbClr val="C4D6EB"/>
              </a:gs>
              <a:gs pos="100000">
                <a:srgbClr val="FFEBFA"/>
              </a:gs>
            </a:gsLst>
            <a:lin ang="5400000" scaled="1"/>
          </a:gra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
        <p:nvSpPr>
          <p:cNvPr id="47107" name="Rectangle 3">
            <a:extLst>
              <a:ext uri="{FF2B5EF4-FFF2-40B4-BE49-F238E27FC236}">
                <a16:creationId xmlns:a16="http://schemas.microsoft.com/office/drawing/2014/main" id="{90B5D72E-0E56-488D-8034-BFF9DCDCC661}"/>
              </a:ext>
            </a:extLst>
          </p:cNvPr>
          <p:cNvSpPr>
            <a:spLocks noChangeArrowheads="1"/>
          </p:cNvSpPr>
          <p:nvPr/>
        </p:nvSpPr>
        <p:spPr bwMode="auto">
          <a:xfrm>
            <a:off x="2009775" y="141288"/>
            <a:ext cx="51276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kumimoji="1" lang="zh-CN" altLang="en-US" sz="3200">
                <a:solidFill>
                  <a:srgbClr val="FF3300"/>
                </a:solidFill>
                <a:latin typeface="黑体" panose="02010609060101010101" pitchFamily="49" charset="-122"/>
                <a:ea typeface="黑体" panose="02010609060101010101" pitchFamily="49" charset="-122"/>
              </a:rPr>
              <a:t>离子通道动力学性质的研究</a:t>
            </a:r>
          </a:p>
          <a:p>
            <a:pPr eaLnBrk="1" hangingPunct="1">
              <a:lnSpc>
                <a:spcPct val="100000"/>
              </a:lnSpc>
              <a:spcBef>
                <a:spcPct val="0"/>
              </a:spcBef>
              <a:buClrTx/>
              <a:buSzTx/>
              <a:buFontTx/>
              <a:buNone/>
            </a:pPr>
            <a:r>
              <a:rPr kumimoji="1" lang="zh-CN" altLang="en-US" sz="2400" b="1">
                <a:solidFill>
                  <a:schemeClr val="tx2"/>
                </a:solidFill>
                <a:latin typeface="Times New Roman" panose="02020603050405020304" pitchFamily="18" charset="0"/>
                <a:ea typeface="楷体_GB2312"/>
                <a:cs typeface="楷体_GB2312"/>
              </a:rPr>
              <a:t>（</a:t>
            </a:r>
            <a:r>
              <a:rPr kumimoji="1" lang="zh-CN" altLang="en-US" sz="2400" b="1">
                <a:solidFill>
                  <a:schemeClr val="tx2"/>
                </a:solidFill>
                <a:latin typeface="黑体" panose="02010609060101010101" pitchFamily="49" charset="-122"/>
                <a:ea typeface="黑体" panose="02010609060101010101" pitchFamily="49" charset="-122"/>
                <a:cs typeface="楷体_GB2312"/>
              </a:rPr>
              <a:t>以海马脑片全细胞记录模式为例</a:t>
            </a:r>
            <a:r>
              <a:rPr kumimoji="1" lang="zh-CN" altLang="en-US" sz="2400" b="1">
                <a:solidFill>
                  <a:schemeClr val="tx2"/>
                </a:solidFill>
                <a:latin typeface="Times New Roman" panose="02020603050405020304" pitchFamily="18" charset="0"/>
                <a:ea typeface="楷体_GB2312"/>
                <a:cs typeface="楷体_GB2312"/>
              </a:rPr>
              <a:t>）</a:t>
            </a:r>
            <a:endParaRPr kumimoji="1" lang="zh-CN" altLang="en-US" sz="3200" b="1">
              <a:solidFill>
                <a:srgbClr val="993300"/>
              </a:solidFill>
              <a:latin typeface="Times New Roman" panose="02020603050405020304" pitchFamily="18" charset="0"/>
              <a:ea typeface="楷体_GB2312"/>
              <a:cs typeface="楷体_GB2312"/>
            </a:endParaRPr>
          </a:p>
        </p:txBody>
      </p:sp>
      <p:grpSp>
        <p:nvGrpSpPr>
          <p:cNvPr id="47108" name="Group 4">
            <a:extLst>
              <a:ext uri="{FF2B5EF4-FFF2-40B4-BE49-F238E27FC236}">
                <a16:creationId xmlns:a16="http://schemas.microsoft.com/office/drawing/2014/main" id="{B222442C-9F85-4001-9F9F-D17D4A772A3F}"/>
              </a:ext>
            </a:extLst>
          </p:cNvPr>
          <p:cNvGrpSpPr>
            <a:grpSpLocks/>
          </p:cNvGrpSpPr>
          <p:nvPr/>
        </p:nvGrpSpPr>
        <p:grpSpPr bwMode="auto">
          <a:xfrm>
            <a:off x="1524000" y="1708150"/>
            <a:ext cx="6543675" cy="5078413"/>
            <a:chOff x="960" y="971"/>
            <a:chExt cx="4122" cy="3199"/>
          </a:xfrm>
        </p:grpSpPr>
        <p:sp>
          <p:nvSpPr>
            <p:cNvPr id="47110" name="Freeform 5">
              <a:extLst>
                <a:ext uri="{FF2B5EF4-FFF2-40B4-BE49-F238E27FC236}">
                  <a16:creationId xmlns:a16="http://schemas.microsoft.com/office/drawing/2014/main" id="{7F3E3943-BB4C-405C-ABA0-56B0405E670A}"/>
                </a:ext>
              </a:extLst>
            </p:cNvPr>
            <p:cNvSpPr>
              <a:spLocks/>
            </p:cNvSpPr>
            <p:nvPr/>
          </p:nvSpPr>
          <p:spPr bwMode="auto">
            <a:xfrm>
              <a:off x="1379" y="2599"/>
              <a:ext cx="3614" cy="1571"/>
            </a:xfrm>
            <a:custGeom>
              <a:avLst/>
              <a:gdLst>
                <a:gd name="T0" fmla="*/ 51 w 3614"/>
                <a:gd name="T1" fmla="*/ 15 h 1571"/>
                <a:gd name="T2" fmla="*/ 108 w 3614"/>
                <a:gd name="T3" fmla="*/ 9 h 1571"/>
                <a:gd name="T4" fmla="*/ 166 w 3614"/>
                <a:gd name="T5" fmla="*/ 12 h 1571"/>
                <a:gd name="T6" fmla="*/ 226 w 3614"/>
                <a:gd name="T7" fmla="*/ 6 h 1571"/>
                <a:gd name="T8" fmla="*/ 283 w 3614"/>
                <a:gd name="T9" fmla="*/ 15 h 1571"/>
                <a:gd name="T10" fmla="*/ 341 w 3614"/>
                <a:gd name="T11" fmla="*/ 12 h 1571"/>
                <a:gd name="T12" fmla="*/ 398 w 3614"/>
                <a:gd name="T13" fmla="*/ 18 h 1571"/>
                <a:gd name="T14" fmla="*/ 455 w 3614"/>
                <a:gd name="T15" fmla="*/ 1520 h 1571"/>
                <a:gd name="T16" fmla="*/ 516 w 3614"/>
                <a:gd name="T17" fmla="*/ 473 h 1571"/>
                <a:gd name="T18" fmla="*/ 573 w 3614"/>
                <a:gd name="T19" fmla="*/ 66 h 1571"/>
                <a:gd name="T20" fmla="*/ 630 w 3614"/>
                <a:gd name="T21" fmla="*/ 32 h 1571"/>
                <a:gd name="T22" fmla="*/ 688 w 3614"/>
                <a:gd name="T23" fmla="*/ 26 h 1571"/>
                <a:gd name="T24" fmla="*/ 745 w 3614"/>
                <a:gd name="T25" fmla="*/ 15 h 1571"/>
                <a:gd name="T26" fmla="*/ 802 w 3614"/>
                <a:gd name="T27" fmla="*/ 23 h 1571"/>
                <a:gd name="T28" fmla="*/ 862 w 3614"/>
                <a:gd name="T29" fmla="*/ 29 h 1571"/>
                <a:gd name="T30" fmla="*/ 920 w 3614"/>
                <a:gd name="T31" fmla="*/ 15 h 1571"/>
                <a:gd name="T32" fmla="*/ 977 w 3614"/>
                <a:gd name="T33" fmla="*/ 18 h 1571"/>
                <a:gd name="T34" fmla="*/ 1037 w 3614"/>
                <a:gd name="T35" fmla="*/ 18 h 1571"/>
                <a:gd name="T36" fmla="*/ 1095 w 3614"/>
                <a:gd name="T37" fmla="*/ 26 h 1571"/>
                <a:gd name="T38" fmla="*/ 1152 w 3614"/>
                <a:gd name="T39" fmla="*/ 18 h 1571"/>
                <a:gd name="T40" fmla="*/ 1209 w 3614"/>
                <a:gd name="T41" fmla="*/ 18 h 1571"/>
                <a:gd name="T42" fmla="*/ 1269 w 3614"/>
                <a:gd name="T43" fmla="*/ 18 h 1571"/>
                <a:gd name="T44" fmla="*/ 1327 w 3614"/>
                <a:gd name="T45" fmla="*/ 15 h 1571"/>
                <a:gd name="T46" fmla="*/ 1384 w 3614"/>
                <a:gd name="T47" fmla="*/ 23 h 1571"/>
                <a:gd name="T48" fmla="*/ 1441 w 3614"/>
                <a:gd name="T49" fmla="*/ 26 h 1571"/>
                <a:gd name="T50" fmla="*/ 1499 w 3614"/>
                <a:gd name="T51" fmla="*/ 23 h 1571"/>
                <a:gd name="T52" fmla="*/ 1559 w 3614"/>
                <a:gd name="T53" fmla="*/ 20 h 1571"/>
                <a:gd name="T54" fmla="*/ 1616 w 3614"/>
                <a:gd name="T55" fmla="*/ 18 h 1571"/>
                <a:gd name="T56" fmla="*/ 1674 w 3614"/>
                <a:gd name="T57" fmla="*/ 29 h 1571"/>
                <a:gd name="T58" fmla="*/ 1731 w 3614"/>
                <a:gd name="T59" fmla="*/ 26 h 1571"/>
                <a:gd name="T60" fmla="*/ 1788 w 3614"/>
                <a:gd name="T61" fmla="*/ 26 h 1571"/>
                <a:gd name="T62" fmla="*/ 1846 w 3614"/>
                <a:gd name="T63" fmla="*/ 38 h 1571"/>
                <a:gd name="T64" fmla="*/ 1906 w 3614"/>
                <a:gd name="T65" fmla="*/ 29 h 1571"/>
                <a:gd name="T66" fmla="*/ 1963 w 3614"/>
                <a:gd name="T67" fmla="*/ 18 h 1571"/>
                <a:gd name="T68" fmla="*/ 2023 w 3614"/>
                <a:gd name="T69" fmla="*/ 20 h 1571"/>
                <a:gd name="T70" fmla="*/ 2081 w 3614"/>
                <a:gd name="T71" fmla="*/ 20 h 1571"/>
                <a:gd name="T72" fmla="*/ 2138 w 3614"/>
                <a:gd name="T73" fmla="*/ 26 h 1571"/>
                <a:gd name="T74" fmla="*/ 2195 w 3614"/>
                <a:gd name="T75" fmla="*/ 26 h 1571"/>
                <a:gd name="T76" fmla="*/ 2253 w 3614"/>
                <a:gd name="T77" fmla="*/ 29 h 1571"/>
                <a:gd name="T78" fmla="*/ 2313 w 3614"/>
                <a:gd name="T79" fmla="*/ 20 h 1571"/>
                <a:gd name="T80" fmla="*/ 2370 w 3614"/>
                <a:gd name="T81" fmla="*/ 32 h 1571"/>
                <a:gd name="T82" fmla="*/ 2428 w 3614"/>
                <a:gd name="T83" fmla="*/ 38 h 1571"/>
                <a:gd name="T84" fmla="*/ 2485 w 3614"/>
                <a:gd name="T85" fmla="*/ 40 h 1571"/>
                <a:gd name="T86" fmla="*/ 2542 w 3614"/>
                <a:gd name="T87" fmla="*/ 35 h 1571"/>
                <a:gd name="T88" fmla="*/ 2600 w 3614"/>
                <a:gd name="T89" fmla="*/ 18 h 1571"/>
                <a:gd name="T90" fmla="*/ 2660 w 3614"/>
                <a:gd name="T91" fmla="*/ 18 h 1571"/>
                <a:gd name="T92" fmla="*/ 2717 w 3614"/>
                <a:gd name="T93" fmla="*/ 12 h 1571"/>
                <a:gd name="T94" fmla="*/ 2774 w 3614"/>
                <a:gd name="T95" fmla="*/ 9 h 1571"/>
                <a:gd name="T96" fmla="*/ 2832 w 3614"/>
                <a:gd name="T97" fmla="*/ 20 h 1571"/>
                <a:gd name="T98" fmla="*/ 2889 w 3614"/>
                <a:gd name="T99" fmla="*/ 20 h 1571"/>
                <a:gd name="T100" fmla="*/ 2949 w 3614"/>
                <a:gd name="T101" fmla="*/ 12 h 1571"/>
                <a:gd name="T102" fmla="*/ 3007 w 3614"/>
                <a:gd name="T103" fmla="*/ 15 h 1571"/>
                <a:gd name="T104" fmla="*/ 3067 w 3614"/>
                <a:gd name="T105" fmla="*/ 9 h 1571"/>
                <a:gd name="T106" fmla="*/ 3124 w 3614"/>
                <a:gd name="T107" fmla="*/ 18 h 1571"/>
                <a:gd name="T108" fmla="*/ 3182 w 3614"/>
                <a:gd name="T109" fmla="*/ 3 h 1571"/>
                <a:gd name="T110" fmla="*/ 3239 w 3614"/>
                <a:gd name="T111" fmla="*/ 15 h 1571"/>
                <a:gd name="T112" fmla="*/ 3296 w 3614"/>
                <a:gd name="T113" fmla="*/ 12 h 1571"/>
                <a:gd name="T114" fmla="*/ 3356 w 3614"/>
                <a:gd name="T115" fmla="*/ 15 h 1571"/>
                <a:gd name="T116" fmla="*/ 3414 w 3614"/>
                <a:gd name="T117" fmla="*/ 23 h 1571"/>
                <a:gd name="T118" fmla="*/ 3471 w 3614"/>
                <a:gd name="T119" fmla="*/ 20 h 1571"/>
                <a:gd name="T120" fmla="*/ 3528 w 3614"/>
                <a:gd name="T121" fmla="*/ 23 h 1571"/>
                <a:gd name="T122" fmla="*/ 3586 w 3614"/>
                <a:gd name="T123" fmla="*/ 26 h 15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4"/>
                <a:gd name="T187" fmla="*/ 0 h 1571"/>
                <a:gd name="T188" fmla="*/ 3614 w 3614"/>
                <a:gd name="T189" fmla="*/ 1571 h 15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4" h="1571">
                  <a:moveTo>
                    <a:pt x="0" y="12"/>
                  </a:moveTo>
                  <a:lnTo>
                    <a:pt x="5" y="6"/>
                  </a:lnTo>
                  <a:lnTo>
                    <a:pt x="14" y="12"/>
                  </a:lnTo>
                  <a:lnTo>
                    <a:pt x="20" y="6"/>
                  </a:lnTo>
                  <a:lnTo>
                    <a:pt x="28" y="9"/>
                  </a:lnTo>
                  <a:lnTo>
                    <a:pt x="34" y="0"/>
                  </a:lnTo>
                  <a:lnTo>
                    <a:pt x="43" y="12"/>
                  </a:lnTo>
                  <a:lnTo>
                    <a:pt x="51" y="15"/>
                  </a:lnTo>
                  <a:lnTo>
                    <a:pt x="60" y="6"/>
                  </a:lnTo>
                  <a:lnTo>
                    <a:pt x="65" y="3"/>
                  </a:lnTo>
                  <a:lnTo>
                    <a:pt x="74" y="9"/>
                  </a:lnTo>
                  <a:lnTo>
                    <a:pt x="80" y="9"/>
                  </a:lnTo>
                  <a:lnTo>
                    <a:pt x="88" y="18"/>
                  </a:lnTo>
                  <a:lnTo>
                    <a:pt x="94" y="3"/>
                  </a:lnTo>
                  <a:lnTo>
                    <a:pt x="103" y="18"/>
                  </a:lnTo>
                  <a:lnTo>
                    <a:pt x="108" y="9"/>
                  </a:lnTo>
                  <a:lnTo>
                    <a:pt x="117" y="12"/>
                  </a:lnTo>
                  <a:lnTo>
                    <a:pt x="123" y="12"/>
                  </a:lnTo>
                  <a:lnTo>
                    <a:pt x="131" y="6"/>
                  </a:lnTo>
                  <a:lnTo>
                    <a:pt x="137" y="15"/>
                  </a:lnTo>
                  <a:lnTo>
                    <a:pt x="146" y="0"/>
                  </a:lnTo>
                  <a:lnTo>
                    <a:pt x="151" y="15"/>
                  </a:lnTo>
                  <a:lnTo>
                    <a:pt x="160" y="9"/>
                  </a:lnTo>
                  <a:lnTo>
                    <a:pt x="166" y="12"/>
                  </a:lnTo>
                  <a:lnTo>
                    <a:pt x="174" y="12"/>
                  </a:lnTo>
                  <a:lnTo>
                    <a:pt x="180" y="12"/>
                  </a:lnTo>
                  <a:lnTo>
                    <a:pt x="189" y="15"/>
                  </a:lnTo>
                  <a:lnTo>
                    <a:pt x="194" y="12"/>
                  </a:lnTo>
                  <a:lnTo>
                    <a:pt x="203" y="9"/>
                  </a:lnTo>
                  <a:lnTo>
                    <a:pt x="212" y="12"/>
                  </a:lnTo>
                  <a:lnTo>
                    <a:pt x="217" y="3"/>
                  </a:lnTo>
                  <a:lnTo>
                    <a:pt x="226" y="6"/>
                  </a:lnTo>
                  <a:lnTo>
                    <a:pt x="232" y="6"/>
                  </a:lnTo>
                  <a:lnTo>
                    <a:pt x="240" y="6"/>
                  </a:lnTo>
                  <a:lnTo>
                    <a:pt x="246" y="18"/>
                  </a:lnTo>
                  <a:lnTo>
                    <a:pt x="255" y="0"/>
                  </a:lnTo>
                  <a:lnTo>
                    <a:pt x="260" y="6"/>
                  </a:lnTo>
                  <a:lnTo>
                    <a:pt x="269" y="15"/>
                  </a:lnTo>
                  <a:lnTo>
                    <a:pt x="275" y="6"/>
                  </a:lnTo>
                  <a:lnTo>
                    <a:pt x="283" y="15"/>
                  </a:lnTo>
                  <a:lnTo>
                    <a:pt x="289" y="6"/>
                  </a:lnTo>
                  <a:lnTo>
                    <a:pt x="298" y="12"/>
                  </a:lnTo>
                  <a:lnTo>
                    <a:pt x="303" y="9"/>
                  </a:lnTo>
                  <a:lnTo>
                    <a:pt x="312" y="15"/>
                  </a:lnTo>
                  <a:lnTo>
                    <a:pt x="318" y="15"/>
                  </a:lnTo>
                  <a:lnTo>
                    <a:pt x="326" y="9"/>
                  </a:lnTo>
                  <a:lnTo>
                    <a:pt x="332" y="18"/>
                  </a:lnTo>
                  <a:lnTo>
                    <a:pt x="341" y="12"/>
                  </a:lnTo>
                  <a:lnTo>
                    <a:pt x="346" y="15"/>
                  </a:lnTo>
                  <a:lnTo>
                    <a:pt x="355" y="9"/>
                  </a:lnTo>
                  <a:lnTo>
                    <a:pt x="364" y="6"/>
                  </a:lnTo>
                  <a:lnTo>
                    <a:pt x="369" y="12"/>
                  </a:lnTo>
                  <a:lnTo>
                    <a:pt x="378" y="9"/>
                  </a:lnTo>
                  <a:lnTo>
                    <a:pt x="384" y="12"/>
                  </a:lnTo>
                  <a:lnTo>
                    <a:pt x="392" y="6"/>
                  </a:lnTo>
                  <a:lnTo>
                    <a:pt x="398" y="18"/>
                  </a:lnTo>
                  <a:lnTo>
                    <a:pt x="407" y="32"/>
                  </a:lnTo>
                  <a:lnTo>
                    <a:pt x="412" y="6"/>
                  </a:lnTo>
                  <a:lnTo>
                    <a:pt x="421" y="32"/>
                  </a:lnTo>
                  <a:lnTo>
                    <a:pt x="427" y="58"/>
                  </a:lnTo>
                  <a:lnTo>
                    <a:pt x="435" y="465"/>
                  </a:lnTo>
                  <a:lnTo>
                    <a:pt x="441" y="1259"/>
                  </a:lnTo>
                  <a:lnTo>
                    <a:pt x="450" y="1571"/>
                  </a:lnTo>
                  <a:lnTo>
                    <a:pt x="455" y="1520"/>
                  </a:lnTo>
                  <a:lnTo>
                    <a:pt x="464" y="1388"/>
                  </a:lnTo>
                  <a:lnTo>
                    <a:pt x="470" y="1250"/>
                  </a:lnTo>
                  <a:lnTo>
                    <a:pt x="478" y="1093"/>
                  </a:lnTo>
                  <a:lnTo>
                    <a:pt x="484" y="949"/>
                  </a:lnTo>
                  <a:lnTo>
                    <a:pt x="493" y="826"/>
                  </a:lnTo>
                  <a:lnTo>
                    <a:pt x="498" y="697"/>
                  </a:lnTo>
                  <a:lnTo>
                    <a:pt x="507" y="599"/>
                  </a:lnTo>
                  <a:lnTo>
                    <a:pt x="516" y="473"/>
                  </a:lnTo>
                  <a:lnTo>
                    <a:pt x="521" y="379"/>
                  </a:lnTo>
                  <a:lnTo>
                    <a:pt x="530" y="287"/>
                  </a:lnTo>
                  <a:lnTo>
                    <a:pt x="536" y="212"/>
                  </a:lnTo>
                  <a:lnTo>
                    <a:pt x="544" y="167"/>
                  </a:lnTo>
                  <a:lnTo>
                    <a:pt x="550" y="129"/>
                  </a:lnTo>
                  <a:lnTo>
                    <a:pt x="559" y="106"/>
                  </a:lnTo>
                  <a:lnTo>
                    <a:pt x="564" y="86"/>
                  </a:lnTo>
                  <a:lnTo>
                    <a:pt x="573" y="66"/>
                  </a:lnTo>
                  <a:lnTo>
                    <a:pt x="579" y="63"/>
                  </a:lnTo>
                  <a:lnTo>
                    <a:pt x="587" y="52"/>
                  </a:lnTo>
                  <a:lnTo>
                    <a:pt x="593" y="52"/>
                  </a:lnTo>
                  <a:lnTo>
                    <a:pt x="602" y="46"/>
                  </a:lnTo>
                  <a:lnTo>
                    <a:pt x="607" y="40"/>
                  </a:lnTo>
                  <a:lnTo>
                    <a:pt x="616" y="38"/>
                  </a:lnTo>
                  <a:lnTo>
                    <a:pt x="622" y="35"/>
                  </a:lnTo>
                  <a:lnTo>
                    <a:pt x="630" y="32"/>
                  </a:lnTo>
                  <a:lnTo>
                    <a:pt x="636" y="38"/>
                  </a:lnTo>
                  <a:lnTo>
                    <a:pt x="645" y="26"/>
                  </a:lnTo>
                  <a:lnTo>
                    <a:pt x="650" y="29"/>
                  </a:lnTo>
                  <a:lnTo>
                    <a:pt x="659" y="26"/>
                  </a:lnTo>
                  <a:lnTo>
                    <a:pt x="667" y="29"/>
                  </a:lnTo>
                  <a:lnTo>
                    <a:pt x="673" y="23"/>
                  </a:lnTo>
                  <a:lnTo>
                    <a:pt x="682" y="20"/>
                  </a:lnTo>
                  <a:lnTo>
                    <a:pt x="688" y="26"/>
                  </a:lnTo>
                  <a:lnTo>
                    <a:pt x="696" y="26"/>
                  </a:lnTo>
                  <a:lnTo>
                    <a:pt x="702" y="20"/>
                  </a:lnTo>
                  <a:lnTo>
                    <a:pt x="710" y="18"/>
                  </a:lnTo>
                  <a:lnTo>
                    <a:pt x="716" y="18"/>
                  </a:lnTo>
                  <a:lnTo>
                    <a:pt x="725" y="20"/>
                  </a:lnTo>
                  <a:lnTo>
                    <a:pt x="731" y="18"/>
                  </a:lnTo>
                  <a:lnTo>
                    <a:pt x="739" y="20"/>
                  </a:lnTo>
                  <a:lnTo>
                    <a:pt x="745" y="15"/>
                  </a:lnTo>
                  <a:lnTo>
                    <a:pt x="753" y="23"/>
                  </a:lnTo>
                  <a:lnTo>
                    <a:pt x="759" y="18"/>
                  </a:lnTo>
                  <a:lnTo>
                    <a:pt x="768" y="15"/>
                  </a:lnTo>
                  <a:lnTo>
                    <a:pt x="774" y="23"/>
                  </a:lnTo>
                  <a:lnTo>
                    <a:pt x="782" y="6"/>
                  </a:lnTo>
                  <a:lnTo>
                    <a:pt x="788" y="18"/>
                  </a:lnTo>
                  <a:lnTo>
                    <a:pt x="796" y="18"/>
                  </a:lnTo>
                  <a:lnTo>
                    <a:pt x="802" y="23"/>
                  </a:lnTo>
                  <a:lnTo>
                    <a:pt x="811" y="18"/>
                  </a:lnTo>
                  <a:lnTo>
                    <a:pt x="819" y="20"/>
                  </a:lnTo>
                  <a:lnTo>
                    <a:pt x="825" y="23"/>
                  </a:lnTo>
                  <a:lnTo>
                    <a:pt x="834" y="20"/>
                  </a:lnTo>
                  <a:lnTo>
                    <a:pt x="839" y="15"/>
                  </a:lnTo>
                  <a:lnTo>
                    <a:pt x="848" y="20"/>
                  </a:lnTo>
                  <a:lnTo>
                    <a:pt x="854" y="18"/>
                  </a:lnTo>
                  <a:lnTo>
                    <a:pt x="862" y="29"/>
                  </a:lnTo>
                  <a:lnTo>
                    <a:pt x="868" y="9"/>
                  </a:lnTo>
                  <a:lnTo>
                    <a:pt x="877" y="23"/>
                  </a:lnTo>
                  <a:lnTo>
                    <a:pt x="882" y="18"/>
                  </a:lnTo>
                  <a:lnTo>
                    <a:pt x="891" y="20"/>
                  </a:lnTo>
                  <a:lnTo>
                    <a:pt x="897" y="15"/>
                  </a:lnTo>
                  <a:lnTo>
                    <a:pt x="905" y="23"/>
                  </a:lnTo>
                  <a:lnTo>
                    <a:pt x="911" y="15"/>
                  </a:lnTo>
                  <a:lnTo>
                    <a:pt x="920" y="15"/>
                  </a:lnTo>
                  <a:lnTo>
                    <a:pt x="925" y="15"/>
                  </a:lnTo>
                  <a:lnTo>
                    <a:pt x="934" y="20"/>
                  </a:lnTo>
                  <a:lnTo>
                    <a:pt x="940" y="15"/>
                  </a:lnTo>
                  <a:lnTo>
                    <a:pt x="948" y="18"/>
                  </a:lnTo>
                  <a:lnTo>
                    <a:pt x="957" y="23"/>
                  </a:lnTo>
                  <a:lnTo>
                    <a:pt x="963" y="23"/>
                  </a:lnTo>
                  <a:lnTo>
                    <a:pt x="971" y="12"/>
                  </a:lnTo>
                  <a:lnTo>
                    <a:pt x="977" y="18"/>
                  </a:lnTo>
                  <a:lnTo>
                    <a:pt x="986" y="23"/>
                  </a:lnTo>
                  <a:lnTo>
                    <a:pt x="994" y="20"/>
                  </a:lnTo>
                  <a:lnTo>
                    <a:pt x="1000" y="18"/>
                  </a:lnTo>
                  <a:lnTo>
                    <a:pt x="1009" y="20"/>
                  </a:lnTo>
                  <a:lnTo>
                    <a:pt x="1014" y="18"/>
                  </a:lnTo>
                  <a:lnTo>
                    <a:pt x="1023" y="20"/>
                  </a:lnTo>
                  <a:lnTo>
                    <a:pt x="1029" y="15"/>
                  </a:lnTo>
                  <a:lnTo>
                    <a:pt x="1037" y="18"/>
                  </a:lnTo>
                  <a:lnTo>
                    <a:pt x="1043" y="18"/>
                  </a:lnTo>
                  <a:lnTo>
                    <a:pt x="1052" y="23"/>
                  </a:lnTo>
                  <a:lnTo>
                    <a:pt x="1057" y="15"/>
                  </a:lnTo>
                  <a:lnTo>
                    <a:pt x="1066" y="18"/>
                  </a:lnTo>
                  <a:lnTo>
                    <a:pt x="1072" y="26"/>
                  </a:lnTo>
                  <a:lnTo>
                    <a:pt x="1080" y="20"/>
                  </a:lnTo>
                  <a:lnTo>
                    <a:pt x="1086" y="23"/>
                  </a:lnTo>
                  <a:lnTo>
                    <a:pt x="1095" y="26"/>
                  </a:lnTo>
                  <a:lnTo>
                    <a:pt x="1100" y="20"/>
                  </a:lnTo>
                  <a:lnTo>
                    <a:pt x="1109" y="32"/>
                  </a:lnTo>
                  <a:lnTo>
                    <a:pt x="1118" y="18"/>
                  </a:lnTo>
                  <a:lnTo>
                    <a:pt x="1123" y="29"/>
                  </a:lnTo>
                  <a:lnTo>
                    <a:pt x="1132" y="20"/>
                  </a:lnTo>
                  <a:lnTo>
                    <a:pt x="1138" y="9"/>
                  </a:lnTo>
                  <a:lnTo>
                    <a:pt x="1146" y="29"/>
                  </a:lnTo>
                  <a:lnTo>
                    <a:pt x="1152" y="18"/>
                  </a:lnTo>
                  <a:lnTo>
                    <a:pt x="1161" y="23"/>
                  </a:lnTo>
                  <a:lnTo>
                    <a:pt x="1166" y="18"/>
                  </a:lnTo>
                  <a:lnTo>
                    <a:pt x="1175" y="29"/>
                  </a:lnTo>
                  <a:lnTo>
                    <a:pt x="1181" y="23"/>
                  </a:lnTo>
                  <a:lnTo>
                    <a:pt x="1189" y="18"/>
                  </a:lnTo>
                  <a:lnTo>
                    <a:pt x="1195" y="18"/>
                  </a:lnTo>
                  <a:lnTo>
                    <a:pt x="1204" y="18"/>
                  </a:lnTo>
                  <a:lnTo>
                    <a:pt x="1209" y="18"/>
                  </a:lnTo>
                  <a:lnTo>
                    <a:pt x="1218" y="29"/>
                  </a:lnTo>
                  <a:lnTo>
                    <a:pt x="1224" y="15"/>
                  </a:lnTo>
                  <a:lnTo>
                    <a:pt x="1232" y="26"/>
                  </a:lnTo>
                  <a:lnTo>
                    <a:pt x="1238" y="15"/>
                  </a:lnTo>
                  <a:lnTo>
                    <a:pt x="1247" y="23"/>
                  </a:lnTo>
                  <a:lnTo>
                    <a:pt x="1252" y="12"/>
                  </a:lnTo>
                  <a:lnTo>
                    <a:pt x="1261" y="23"/>
                  </a:lnTo>
                  <a:lnTo>
                    <a:pt x="1269" y="18"/>
                  </a:lnTo>
                  <a:lnTo>
                    <a:pt x="1275" y="23"/>
                  </a:lnTo>
                  <a:lnTo>
                    <a:pt x="1284" y="18"/>
                  </a:lnTo>
                  <a:lnTo>
                    <a:pt x="1290" y="18"/>
                  </a:lnTo>
                  <a:lnTo>
                    <a:pt x="1298" y="18"/>
                  </a:lnTo>
                  <a:lnTo>
                    <a:pt x="1304" y="15"/>
                  </a:lnTo>
                  <a:lnTo>
                    <a:pt x="1312" y="23"/>
                  </a:lnTo>
                  <a:lnTo>
                    <a:pt x="1318" y="29"/>
                  </a:lnTo>
                  <a:lnTo>
                    <a:pt x="1327" y="15"/>
                  </a:lnTo>
                  <a:lnTo>
                    <a:pt x="1333" y="18"/>
                  </a:lnTo>
                  <a:lnTo>
                    <a:pt x="1341" y="20"/>
                  </a:lnTo>
                  <a:lnTo>
                    <a:pt x="1347" y="12"/>
                  </a:lnTo>
                  <a:lnTo>
                    <a:pt x="1355" y="20"/>
                  </a:lnTo>
                  <a:lnTo>
                    <a:pt x="1361" y="18"/>
                  </a:lnTo>
                  <a:lnTo>
                    <a:pt x="1370" y="23"/>
                  </a:lnTo>
                  <a:lnTo>
                    <a:pt x="1376" y="20"/>
                  </a:lnTo>
                  <a:lnTo>
                    <a:pt x="1384" y="23"/>
                  </a:lnTo>
                  <a:lnTo>
                    <a:pt x="1390" y="23"/>
                  </a:lnTo>
                  <a:lnTo>
                    <a:pt x="1398" y="26"/>
                  </a:lnTo>
                  <a:lnTo>
                    <a:pt x="1407" y="29"/>
                  </a:lnTo>
                  <a:lnTo>
                    <a:pt x="1413" y="26"/>
                  </a:lnTo>
                  <a:lnTo>
                    <a:pt x="1421" y="26"/>
                  </a:lnTo>
                  <a:lnTo>
                    <a:pt x="1427" y="20"/>
                  </a:lnTo>
                  <a:lnTo>
                    <a:pt x="1436" y="20"/>
                  </a:lnTo>
                  <a:lnTo>
                    <a:pt x="1441" y="26"/>
                  </a:lnTo>
                  <a:lnTo>
                    <a:pt x="1450" y="23"/>
                  </a:lnTo>
                  <a:lnTo>
                    <a:pt x="1456" y="18"/>
                  </a:lnTo>
                  <a:lnTo>
                    <a:pt x="1464" y="23"/>
                  </a:lnTo>
                  <a:lnTo>
                    <a:pt x="1470" y="15"/>
                  </a:lnTo>
                  <a:lnTo>
                    <a:pt x="1479" y="23"/>
                  </a:lnTo>
                  <a:lnTo>
                    <a:pt x="1484" y="12"/>
                  </a:lnTo>
                  <a:lnTo>
                    <a:pt x="1493" y="20"/>
                  </a:lnTo>
                  <a:lnTo>
                    <a:pt x="1499" y="23"/>
                  </a:lnTo>
                  <a:lnTo>
                    <a:pt x="1507" y="15"/>
                  </a:lnTo>
                  <a:lnTo>
                    <a:pt x="1513" y="26"/>
                  </a:lnTo>
                  <a:lnTo>
                    <a:pt x="1522" y="18"/>
                  </a:lnTo>
                  <a:lnTo>
                    <a:pt x="1527" y="23"/>
                  </a:lnTo>
                  <a:lnTo>
                    <a:pt x="1536" y="18"/>
                  </a:lnTo>
                  <a:lnTo>
                    <a:pt x="1542" y="23"/>
                  </a:lnTo>
                  <a:lnTo>
                    <a:pt x="1550" y="23"/>
                  </a:lnTo>
                  <a:lnTo>
                    <a:pt x="1559" y="20"/>
                  </a:lnTo>
                  <a:lnTo>
                    <a:pt x="1565" y="18"/>
                  </a:lnTo>
                  <a:lnTo>
                    <a:pt x="1573" y="32"/>
                  </a:lnTo>
                  <a:lnTo>
                    <a:pt x="1579" y="23"/>
                  </a:lnTo>
                  <a:lnTo>
                    <a:pt x="1588" y="20"/>
                  </a:lnTo>
                  <a:lnTo>
                    <a:pt x="1593" y="20"/>
                  </a:lnTo>
                  <a:lnTo>
                    <a:pt x="1602" y="23"/>
                  </a:lnTo>
                  <a:lnTo>
                    <a:pt x="1608" y="18"/>
                  </a:lnTo>
                  <a:lnTo>
                    <a:pt x="1616" y="18"/>
                  </a:lnTo>
                  <a:lnTo>
                    <a:pt x="1622" y="18"/>
                  </a:lnTo>
                  <a:lnTo>
                    <a:pt x="1631" y="23"/>
                  </a:lnTo>
                  <a:lnTo>
                    <a:pt x="1636" y="23"/>
                  </a:lnTo>
                  <a:lnTo>
                    <a:pt x="1645" y="15"/>
                  </a:lnTo>
                  <a:lnTo>
                    <a:pt x="1651" y="23"/>
                  </a:lnTo>
                  <a:lnTo>
                    <a:pt x="1659" y="20"/>
                  </a:lnTo>
                  <a:lnTo>
                    <a:pt x="1665" y="26"/>
                  </a:lnTo>
                  <a:lnTo>
                    <a:pt x="1674" y="29"/>
                  </a:lnTo>
                  <a:lnTo>
                    <a:pt x="1679" y="26"/>
                  </a:lnTo>
                  <a:lnTo>
                    <a:pt x="1688" y="26"/>
                  </a:lnTo>
                  <a:lnTo>
                    <a:pt x="1694" y="26"/>
                  </a:lnTo>
                  <a:lnTo>
                    <a:pt x="1702" y="26"/>
                  </a:lnTo>
                  <a:lnTo>
                    <a:pt x="1711" y="32"/>
                  </a:lnTo>
                  <a:lnTo>
                    <a:pt x="1717" y="26"/>
                  </a:lnTo>
                  <a:lnTo>
                    <a:pt x="1725" y="26"/>
                  </a:lnTo>
                  <a:lnTo>
                    <a:pt x="1731" y="26"/>
                  </a:lnTo>
                  <a:lnTo>
                    <a:pt x="1740" y="29"/>
                  </a:lnTo>
                  <a:lnTo>
                    <a:pt x="1745" y="20"/>
                  </a:lnTo>
                  <a:lnTo>
                    <a:pt x="1754" y="23"/>
                  </a:lnTo>
                  <a:lnTo>
                    <a:pt x="1760" y="32"/>
                  </a:lnTo>
                  <a:lnTo>
                    <a:pt x="1768" y="29"/>
                  </a:lnTo>
                  <a:lnTo>
                    <a:pt x="1774" y="26"/>
                  </a:lnTo>
                  <a:lnTo>
                    <a:pt x="1783" y="20"/>
                  </a:lnTo>
                  <a:lnTo>
                    <a:pt x="1788" y="26"/>
                  </a:lnTo>
                  <a:lnTo>
                    <a:pt x="1797" y="26"/>
                  </a:lnTo>
                  <a:lnTo>
                    <a:pt x="1803" y="23"/>
                  </a:lnTo>
                  <a:lnTo>
                    <a:pt x="1811" y="29"/>
                  </a:lnTo>
                  <a:lnTo>
                    <a:pt x="1817" y="26"/>
                  </a:lnTo>
                  <a:lnTo>
                    <a:pt x="1826" y="26"/>
                  </a:lnTo>
                  <a:lnTo>
                    <a:pt x="1831" y="35"/>
                  </a:lnTo>
                  <a:lnTo>
                    <a:pt x="1840" y="18"/>
                  </a:lnTo>
                  <a:lnTo>
                    <a:pt x="1846" y="38"/>
                  </a:lnTo>
                  <a:lnTo>
                    <a:pt x="1854" y="29"/>
                  </a:lnTo>
                  <a:lnTo>
                    <a:pt x="1863" y="23"/>
                  </a:lnTo>
                  <a:lnTo>
                    <a:pt x="1869" y="32"/>
                  </a:lnTo>
                  <a:lnTo>
                    <a:pt x="1877" y="29"/>
                  </a:lnTo>
                  <a:lnTo>
                    <a:pt x="1883" y="32"/>
                  </a:lnTo>
                  <a:lnTo>
                    <a:pt x="1892" y="29"/>
                  </a:lnTo>
                  <a:lnTo>
                    <a:pt x="1897" y="35"/>
                  </a:lnTo>
                  <a:lnTo>
                    <a:pt x="1906" y="29"/>
                  </a:lnTo>
                  <a:lnTo>
                    <a:pt x="1912" y="29"/>
                  </a:lnTo>
                  <a:lnTo>
                    <a:pt x="1920" y="29"/>
                  </a:lnTo>
                  <a:lnTo>
                    <a:pt x="1926" y="32"/>
                  </a:lnTo>
                  <a:lnTo>
                    <a:pt x="1935" y="35"/>
                  </a:lnTo>
                  <a:lnTo>
                    <a:pt x="1943" y="20"/>
                  </a:lnTo>
                  <a:lnTo>
                    <a:pt x="1949" y="29"/>
                  </a:lnTo>
                  <a:lnTo>
                    <a:pt x="1957" y="23"/>
                  </a:lnTo>
                  <a:lnTo>
                    <a:pt x="1963" y="18"/>
                  </a:lnTo>
                  <a:lnTo>
                    <a:pt x="1972" y="32"/>
                  </a:lnTo>
                  <a:lnTo>
                    <a:pt x="1978" y="29"/>
                  </a:lnTo>
                  <a:lnTo>
                    <a:pt x="1986" y="23"/>
                  </a:lnTo>
                  <a:lnTo>
                    <a:pt x="1992" y="23"/>
                  </a:lnTo>
                  <a:lnTo>
                    <a:pt x="2000" y="20"/>
                  </a:lnTo>
                  <a:lnTo>
                    <a:pt x="2009" y="32"/>
                  </a:lnTo>
                  <a:lnTo>
                    <a:pt x="2015" y="23"/>
                  </a:lnTo>
                  <a:lnTo>
                    <a:pt x="2023" y="20"/>
                  </a:lnTo>
                  <a:lnTo>
                    <a:pt x="2029" y="32"/>
                  </a:lnTo>
                  <a:lnTo>
                    <a:pt x="2038" y="32"/>
                  </a:lnTo>
                  <a:lnTo>
                    <a:pt x="2043" y="26"/>
                  </a:lnTo>
                  <a:lnTo>
                    <a:pt x="2052" y="26"/>
                  </a:lnTo>
                  <a:lnTo>
                    <a:pt x="2058" y="26"/>
                  </a:lnTo>
                  <a:lnTo>
                    <a:pt x="2066" y="26"/>
                  </a:lnTo>
                  <a:lnTo>
                    <a:pt x="2072" y="23"/>
                  </a:lnTo>
                  <a:lnTo>
                    <a:pt x="2081" y="20"/>
                  </a:lnTo>
                  <a:lnTo>
                    <a:pt x="2086" y="23"/>
                  </a:lnTo>
                  <a:lnTo>
                    <a:pt x="2095" y="26"/>
                  </a:lnTo>
                  <a:lnTo>
                    <a:pt x="2101" y="15"/>
                  </a:lnTo>
                  <a:lnTo>
                    <a:pt x="2109" y="18"/>
                  </a:lnTo>
                  <a:lnTo>
                    <a:pt x="2115" y="26"/>
                  </a:lnTo>
                  <a:lnTo>
                    <a:pt x="2124" y="29"/>
                  </a:lnTo>
                  <a:lnTo>
                    <a:pt x="2129" y="23"/>
                  </a:lnTo>
                  <a:lnTo>
                    <a:pt x="2138" y="26"/>
                  </a:lnTo>
                  <a:lnTo>
                    <a:pt x="2144" y="29"/>
                  </a:lnTo>
                  <a:lnTo>
                    <a:pt x="2152" y="29"/>
                  </a:lnTo>
                  <a:lnTo>
                    <a:pt x="2161" y="29"/>
                  </a:lnTo>
                  <a:lnTo>
                    <a:pt x="2167" y="32"/>
                  </a:lnTo>
                  <a:lnTo>
                    <a:pt x="2175" y="29"/>
                  </a:lnTo>
                  <a:lnTo>
                    <a:pt x="2181" y="32"/>
                  </a:lnTo>
                  <a:lnTo>
                    <a:pt x="2190" y="29"/>
                  </a:lnTo>
                  <a:lnTo>
                    <a:pt x="2195" y="26"/>
                  </a:lnTo>
                  <a:lnTo>
                    <a:pt x="2204" y="29"/>
                  </a:lnTo>
                  <a:lnTo>
                    <a:pt x="2210" y="23"/>
                  </a:lnTo>
                  <a:lnTo>
                    <a:pt x="2218" y="38"/>
                  </a:lnTo>
                  <a:lnTo>
                    <a:pt x="2224" y="29"/>
                  </a:lnTo>
                  <a:lnTo>
                    <a:pt x="2233" y="29"/>
                  </a:lnTo>
                  <a:lnTo>
                    <a:pt x="2238" y="29"/>
                  </a:lnTo>
                  <a:lnTo>
                    <a:pt x="2247" y="29"/>
                  </a:lnTo>
                  <a:lnTo>
                    <a:pt x="2253" y="29"/>
                  </a:lnTo>
                  <a:lnTo>
                    <a:pt x="2261" y="18"/>
                  </a:lnTo>
                  <a:lnTo>
                    <a:pt x="2267" y="32"/>
                  </a:lnTo>
                  <a:lnTo>
                    <a:pt x="2276" y="23"/>
                  </a:lnTo>
                  <a:lnTo>
                    <a:pt x="2281" y="23"/>
                  </a:lnTo>
                  <a:lnTo>
                    <a:pt x="2290" y="32"/>
                  </a:lnTo>
                  <a:lnTo>
                    <a:pt x="2296" y="15"/>
                  </a:lnTo>
                  <a:lnTo>
                    <a:pt x="2304" y="32"/>
                  </a:lnTo>
                  <a:lnTo>
                    <a:pt x="2313" y="20"/>
                  </a:lnTo>
                  <a:lnTo>
                    <a:pt x="2319" y="32"/>
                  </a:lnTo>
                  <a:lnTo>
                    <a:pt x="2327" y="23"/>
                  </a:lnTo>
                  <a:lnTo>
                    <a:pt x="2333" y="26"/>
                  </a:lnTo>
                  <a:lnTo>
                    <a:pt x="2342" y="35"/>
                  </a:lnTo>
                  <a:lnTo>
                    <a:pt x="2347" y="35"/>
                  </a:lnTo>
                  <a:lnTo>
                    <a:pt x="2356" y="29"/>
                  </a:lnTo>
                  <a:lnTo>
                    <a:pt x="2362" y="32"/>
                  </a:lnTo>
                  <a:lnTo>
                    <a:pt x="2370" y="32"/>
                  </a:lnTo>
                  <a:lnTo>
                    <a:pt x="2376" y="32"/>
                  </a:lnTo>
                  <a:lnTo>
                    <a:pt x="2385" y="38"/>
                  </a:lnTo>
                  <a:lnTo>
                    <a:pt x="2390" y="38"/>
                  </a:lnTo>
                  <a:lnTo>
                    <a:pt x="2399" y="35"/>
                  </a:lnTo>
                  <a:lnTo>
                    <a:pt x="2405" y="35"/>
                  </a:lnTo>
                  <a:lnTo>
                    <a:pt x="2413" y="46"/>
                  </a:lnTo>
                  <a:lnTo>
                    <a:pt x="2419" y="32"/>
                  </a:lnTo>
                  <a:lnTo>
                    <a:pt x="2428" y="38"/>
                  </a:lnTo>
                  <a:lnTo>
                    <a:pt x="2433" y="38"/>
                  </a:lnTo>
                  <a:lnTo>
                    <a:pt x="2442" y="32"/>
                  </a:lnTo>
                  <a:lnTo>
                    <a:pt x="2448" y="35"/>
                  </a:lnTo>
                  <a:lnTo>
                    <a:pt x="2456" y="29"/>
                  </a:lnTo>
                  <a:lnTo>
                    <a:pt x="2465" y="35"/>
                  </a:lnTo>
                  <a:lnTo>
                    <a:pt x="2471" y="40"/>
                  </a:lnTo>
                  <a:lnTo>
                    <a:pt x="2479" y="35"/>
                  </a:lnTo>
                  <a:lnTo>
                    <a:pt x="2485" y="40"/>
                  </a:lnTo>
                  <a:lnTo>
                    <a:pt x="2494" y="38"/>
                  </a:lnTo>
                  <a:lnTo>
                    <a:pt x="2499" y="38"/>
                  </a:lnTo>
                  <a:lnTo>
                    <a:pt x="2508" y="38"/>
                  </a:lnTo>
                  <a:lnTo>
                    <a:pt x="2514" y="46"/>
                  </a:lnTo>
                  <a:lnTo>
                    <a:pt x="2522" y="38"/>
                  </a:lnTo>
                  <a:lnTo>
                    <a:pt x="2528" y="38"/>
                  </a:lnTo>
                  <a:lnTo>
                    <a:pt x="2537" y="40"/>
                  </a:lnTo>
                  <a:lnTo>
                    <a:pt x="2542" y="35"/>
                  </a:lnTo>
                  <a:lnTo>
                    <a:pt x="2551" y="38"/>
                  </a:lnTo>
                  <a:lnTo>
                    <a:pt x="2557" y="35"/>
                  </a:lnTo>
                  <a:lnTo>
                    <a:pt x="2565" y="35"/>
                  </a:lnTo>
                  <a:lnTo>
                    <a:pt x="2571" y="38"/>
                  </a:lnTo>
                  <a:lnTo>
                    <a:pt x="2580" y="3"/>
                  </a:lnTo>
                  <a:lnTo>
                    <a:pt x="2585" y="32"/>
                  </a:lnTo>
                  <a:lnTo>
                    <a:pt x="2594" y="18"/>
                  </a:lnTo>
                  <a:lnTo>
                    <a:pt x="2600" y="18"/>
                  </a:lnTo>
                  <a:lnTo>
                    <a:pt x="2608" y="15"/>
                  </a:lnTo>
                  <a:lnTo>
                    <a:pt x="2617" y="15"/>
                  </a:lnTo>
                  <a:lnTo>
                    <a:pt x="2623" y="20"/>
                  </a:lnTo>
                  <a:lnTo>
                    <a:pt x="2631" y="18"/>
                  </a:lnTo>
                  <a:lnTo>
                    <a:pt x="2637" y="15"/>
                  </a:lnTo>
                  <a:lnTo>
                    <a:pt x="2645" y="26"/>
                  </a:lnTo>
                  <a:lnTo>
                    <a:pt x="2651" y="15"/>
                  </a:lnTo>
                  <a:lnTo>
                    <a:pt x="2660" y="18"/>
                  </a:lnTo>
                  <a:lnTo>
                    <a:pt x="2666" y="12"/>
                  </a:lnTo>
                  <a:lnTo>
                    <a:pt x="2674" y="20"/>
                  </a:lnTo>
                  <a:lnTo>
                    <a:pt x="2680" y="6"/>
                  </a:lnTo>
                  <a:lnTo>
                    <a:pt x="2688" y="18"/>
                  </a:lnTo>
                  <a:lnTo>
                    <a:pt x="2694" y="15"/>
                  </a:lnTo>
                  <a:lnTo>
                    <a:pt x="2703" y="15"/>
                  </a:lnTo>
                  <a:lnTo>
                    <a:pt x="2709" y="12"/>
                  </a:lnTo>
                  <a:lnTo>
                    <a:pt x="2717" y="12"/>
                  </a:lnTo>
                  <a:lnTo>
                    <a:pt x="2723" y="15"/>
                  </a:lnTo>
                  <a:lnTo>
                    <a:pt x="2731" y="20"/>
                  </a:lnTo>
                  <a:lnTo>
                    <a:pt x="2737" y="15"/>
                  </a:lnTo>
                  <a:lnTo>
                    <a:pt x="2746" y="12"/>
                  </a:lnTo>
                  <a:lnTo>
                    <a:pt x="2752" y="15"/>
                  </a:lnTo>
                  <a:lnTo>
                    <a:pt x="2760" y="15"/>
                  </a:lnTo>
                  <a:lnTo>
                    <a:pt x="2769" y="20"/>
                  </a:lnTo>
                  <a:lnTo>
                    <a:pt x="2774" y="9"/>
                  </a:lnTo>
                  <a:lnTo>
                    <a:pt x="2783" y="23"/>
                  </a:lnTo>
                  <a:lnTo>
                    <a:pt x="2789" y="15"/>
                  </a:lnTo>
                  <a:lnTo>
                    <a:pt x="2797" y="15"/>
                  </a:lnTo>
                  <a:lnTo>
                    <a:pt x="2803" y="15"/>
                  </a:lnTo>
                  <a:lnTo>
                    <a:pt x="2812" y="15"/>
                  </a:lnTo>
                  <a:lnTo>
                    <a:pt x="2817" y="15"/>
                  </a:lnTo>
                  <a:lnTo>
                    <a:pt x="2826" y="20"/>
                  </a:lnTo>
                  <a:lnTo>
                    <a:pt x="2832" y="20"/>
                  </a:lnTo>
                  <a:lnTo>
                    <a:pt x="2840" y="18"/>
                  </a:lnTo>
                  <a:lnTo>
                    <a:pt x="2846" y="15"/>
                  </a:lnTo>
                  <a:lnTo>
                    <a:pt x="2855" y="18"/>
                  </a:lnTo>
                  <a:lnTo>
                    <a:pt x="2860" y="15"/>
                  </a:lnTo>
                  <a:lnTo>
                    <a:pt x="2869" y="12"/>
                  </a:lnTo>
                  <a:lnTo>
                    <a:pt x="2875" y="9"/>
                  </a:lnTo>
                  <a:lnTo>
                    <a:pt x="2883" y="18"/>
                  </a:lnTo>
                  <a:lnTo>
                    <a:pt x="2889" y="20"/>
                  </a:lnTo>
                  <a:lnTo>
                    <a:pt x="2898" y="9"/>
                  </a:lnTo>
                  <a:lnTo>
                    <a:pt x="2906" y="20"/>
                  </a:lnTo>
                  <a:lnTo>
                    <a:pt x="2915" y="6"/>
                  </a:lnTo>
                  <a:lnTo>
                    <a:pt x="2921" y="23"/>
                  </a:lnTo>
                  <a:lnTo>
                    <a:pt x="2929" y="18"/>
                  </a:lnTo>
                  <a:lnTo>
                    <a:pt x="2935" y="12"/>
                  </a:lnTo>
                  <a:lnTo>
                    <a:pt x="2944" y="18"/>
                  </a:lnTo>
                  <a:lnTo>
                    <a:pt x="2949" y="12"/>
                  </a:lnTo>
                  <a:lnTo>
                    <a:pt x="2958" y="18"/>
                  </a:lnTo>
                  <a:lnTo>
                    <a:pt x="2964" y="15"/>
                  </a:lnTo>
                  <a:lnTo>
                    <a:pt x="2972" y="18"/>
                  </a:lnTo>
                  <a:lnTo>
                    <a:pt x="2978" y="18"/>
                  </a:lnTo>
                  <a:lnTo>
                    <a:pt x="2987" y="23"/>
                  </a:lnTo>
                  <a:lnTo>
                    <a:pt x="2992" y="18"/>
                  </a:lnTo>
                  <a:lnTo>
                    <a:pt x="3001" y="23"/>
                  </a:lnTo>
                  <a:lnTo>
                    <a:pt x="3007" y="15"/>
                  </a:lnTo>
                  <a:lnTo>
                    <a:pt x="3015" y="9"/>
                  </a:lnTo>
                  <a:lnTo>
                    <a:pt x="3021" y="18"/>
                  </a:lnTo>
                  <a:lnTo>
                    <a:pt x="3030" y="18"/>
                  </a:lnTo>
                  <a:lnTo>
                    <a:pt x="3035" y="3"/>
                  </a:lnTo>
                  <a:lnTo>
                    <a:pt x="3044" y="18"/>
                  </a:lnTo>
                  <a:lnTo>
                    <a:pt x="3050" y="15"/>
                  </a:lnTo>
                  <a:lnTo>
                    <a:pt x="3058" y="15"/>
                  </a:lnTo>
                  <a:lnTo>
                    <a:pt x="3067" y="9"/>
                  </a:lnTo>
                  <a:lnTo>
                    <a:pt x="3073" y="15"/>
                  </a:lnTo>
                  <a:lnTo>
                    <a:pt x="3081" y="15"/>
                  </a:lnTo>
                  <a:lnTo>
                    <a:pt x="3087" y="15"/>
                  </a:lnTo>
                  <a:lnTo>
                    <a:pt x="3096" y="12"/>
                  </a:lnTo>
                  <a:lnTo>
                    <a:pt x="3101" y="18"/>
                  </a:lnTo>
                  <a:lnTo>
                    <a:pt x="3110" y="15"/>
                  </a:lnTo>
                  <a:lnTo>
                    <a:pt x="3116" y="15"/>
                  </a:lnTo>
                  <a:lnTo>
                    <a:pt x="3124" y="18"/>
                  </a:lnTo>
                  <a:lnTo>
                    <a:pt x="3130" y="6"/>
                  </a:lnTo>
                  <a:lnTo>
                    <a:pt x="3139" y="15"/>
                  </a:lnTo>
                  <a:lnTo>
                    <a:pt x="3144" y="15"/>
                  </a:lnTo>
                  <a:lnTo>
                    <a:pt x="3153" y="18"/>
                  </a:lnTo>
                  <a:lnTo>
                    <a:pt x="3159" y="9"/>
                  </a:lnTo>
                  <a:lnTo>
                    <a:pt x="3167" y="9"/>
                  </a:lnTo>
                  <a:lnTo>
                    <a:pt x="3173" y="12"/>
                  </a:lnTo>
                  <a:lnTo>
                    <a:pt x="3182" y="3"/>
                  </a:lnTo>
                  <a:lnTo>
                    <a:pt x="3187" y="18"/>
                  </a:lnTo>
                  <a:lnTo>
                    <a:pt x="3196" y="9"/>
                  </a:lnTo>
                  <a:lnTo>
                    <a:pt x="3202" y="9"/>
                  </a:lnTo>
                  <a:lnTo>
                    <a:pt x="3210" y="12"/>
                  </a:lnTo>
                  <a:lnTo>
                    <a:pt x="3219" y="9"/>
                  </a:lnTo>
                  <a:lnTo>
                    <a:pt x="3225" y="12"/>
                  </a:lnTo>
                  <a:lnTo>
                    <a:pt x="3233" y="6"/>
                  </a:lnTo>
                  <a:lnTo>
                    <a:pt x="3239" y="15"/>
                  </a:lnTo>
                  <a:lnTo>
                    <a:pt x="3247" y="9"/>
                  </a:lnTo>
                  <a:lnTo>
                    <a:pt x="3253" y="15"/>
                  </a:lnTo>
                  <a:lnTo>
                    <a:pt x="3262" y="18"/>
                  </a:lnTo>
                  <a:lnTo>
                    <a:pt x="3268" y="15"/>
                  </a:lnTo>
                  <a:lnTo>
                    <a:pt x="3276" y="23"/>
                  </a:lnTo>
                  <a:lnTo>
                    <a:pt x="3282" y="18"/>
                  </a:lnTo>
                  <a:lnTo>
                    <a:pt x="3290" y="26"/>
                  </a:lnTo>
                  <a:lnTo>
                    <a:pt x="3296" y="12"/>
                  </a:lnTo>
                  <a:lnTo>
                    <a:pt x="3305" y="20"/>
                  </a:lnTo>
                  <a:lnTo>
                    <a:pt x="3311" y="18"/>
                  </a:lnTo>
                  <a:lnTo>
                    <a:pt x="3319" y="18"/>
                  </a:lnTo>
                  <a:lnTo>
                    <a:pt x="3325" y="18"/>
                  </a:lnTo>
                  <a:lnTo>
                    <a:pt x="3333" y="15"/>
                  </a:lnTo>
                  <a:lnTo>
                    <a:pt x="3339" y="18"/>
                  </a:lnTo>
                  <a:lnTo>
                    <a:pt x="3348" y="12"/>
                  </a:lnTo>
                  <a:lnTo>
                    <a:pt x="3356" y="15"/>
                  </a:lnTo>
                  <a:lnTo>
                    <a:pt x="3362" y="20"/>
                  </a:lnTo>
                  <a:lnTo>
                    <a:pt x="3371" y="9"/>
                  </a:lnTo>
                  <a:lnTo>
                    <a:pt x="3376" y="20"/>
                  </a:lnTo>
                  <a:lnTo>
                    <a:pt x="3385" y="15"/>
                  </a:lnTo>
                  <a:lnTo>
                    <a:pt x="3391" y="15"/>
                  </a:lnTo>
                  <a:lnTo>
                    <a:pt x="3399" y="18"/>
                  </a:lnTo>
                  <a:lnTo>
                    <a:pt x="3405" y="18"/>
                  </a:lnTo>
                  <a:lnTo>
                    <a:pt x="3414" y="23"/>
                  </a:lnTo>
                  <a:lnTo>
                    <a:pt x="3419" y="18"/>
                  </a:lnTo>
                  <a:lnTo>
                    <a:pt x="3428" y="18"/>
                  </a:lnTo>
                  <a:lnTo>
                    <a:pt x="3434" y="15"/>
                  </a:lnTo>
                  <a:lnTo>
                    <a:pt x="3442" y="20"/>
                  </a:lnTo>
                  <a:lnTo>
                    <a:pt x="3448" y="18"/>
                  </a:lnTo>
                  <a:lnTo>
                    <a:pt x="3457" y="15"/>
                  </a:lnTo>
                  <a:lnTo>
                    <a:pt x="3462" y="20"/>
                  </a:lnTo>
                  <a:lnTo>
                    <a:pt x="3471" y="20"/>
                  </a:lnTo>
                  <a:lnTo>
                    <a:pt x="3477" y="20"/>
                  </a:lnTo>
                  <a:lnTo>
                    <a:pt x="3485" y="18"/>
                  </a:lnTo>
                  <a:lnTo>
                    <a:pt x="3491" y="23"/>
                  </a:lnTo>
                  <a:lnTo>
                    <a:pt x="3500" y="20"/>
                  </a:lnTo>
                  <a:lnTo>
                    <a:pt x="3508" y="32"/>
                  </a:lnTo>
                  <a:lnTo>
                    <a:pt x="3514" y="20"/>
                  </a:lnTo>
                  <a:lnTo>
                    <a:pt x="3523" y="29"/>
                  </a:lnTo>
                  <a:lnTo>
                    <a:pt x="3528" y="23"/>
                  </a:lnTo>
                  <a:lnTo>
                    <a:pt x="3537" y="23"/>
                  </a:lnTo>
                  <a:lnTo>
                    <a:pt x="3543" y="29"/>
                  </a:lnTo>
                  <a:lnTo>
                    <a:pt x="3551" y="29"/>
                  </a:lnTo>
                  <a:lnTo>
                    <a:pt x="3557" y="35"/>
                  </a:lnTo>
                  <a:lnTo>
                    <a:pt x="3566" y="20"/>
                  </a:lnTo>
                  <a:lnTo>
                    <a:pt x="3571" y="29"/>
                  </a:lnTo>
                  <a:lnTo>
                    <a:pt x="3580" y="26"/>
                  </a:lnTo>
                  <a:lnTo>
                    <a:pt x="3586" y="26"/>
                  </a:lnTo>
                  <a:lnTo>
                    <a:pt x="3594" y="29"/>
                  </a:lnTo>
                  <a:lnTo>
                    <a:pt x="3600" y="23"/>
                  </a:lnTo>
                  <a:lnTo>
                    <a:pt x="3609" y="29"/>
                  </a:lnTo>
                  <a:lnTo>
                    <a:pt x="3614" y="23"/>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11" name="Freeform 6">
              <a:extLst>
                <a:ext uri="{FF2B5EF4-FFF2-40B4-BE49-F238E27FC236}">
                  <a16:creationId xmlns:a16="http://schemas.microsoft.com/office/drawing/2014/main" id="{797CD56A-5480-4263-9D90-13CDBDEDFEA4}"/>
                </a:ext>
              </a:extLst>
            </p:cNvPr>
            <p:cNvSpPr>
              <a:spLocks/>
            </p:cNvSpPr>
            <p:nvPr/>
          </p:nvSpPr>
          <p:spPr bwMode="auto">
            <a:xfrm>
              <a:off x="4996" y="2614"/>
              <a:ext cx="86" cy="20"/>
            </a:xfrm>
            <a:custGeom>
              <a:avLst/>
              <a:gdLst>
                <a:gd name="T0" fmla="*/ 0 w 86"/>
                <a:gd name="T1" fmla="*/ 8 h 20"/>
                <a:gd name="T2" fmla="*/ 6 w 86"/>
                <a:gd name="T3" fmla="*/ 5 h 20"/>
                <a:gd name="T4" fmla="*/ 12 w 86"/>
                <a:gd name="T5" fmla="*/ 20 h 20"/>
                <a:gd name="T6" fmla="*/ 20 w 86"/>
                <a:gd name="T7" fmla="*/ 8 h 20"/>
                <a:gd name="T8" fmla="*/ 26 w 86"/>
                <a:gd name="T9" fmla="*/ 17 h 20"/>
                <a:gd name="T10" fmla="*/ 35 w 86"/>
                <a:gd name="T11" fmla="*/ 0 h 20"/>
                <a:gd name="T12" fmla="*/ 43 w 86"/>
                <a:gd name="T13" fmla="*/ 17 h 20"/>
                <a:gd name="T14" fmla="*/ 49 w 86"/>
                <a:gd name="T15" fmla="*/ 5 h 20"/>
                <a:gd name="T16" fmla="*/ 58 w 86"/>
                <a:gd name="T17" fmla="*/ 5 h 20"/>
                <a:gd name="T18" fmla="*/ 63 w 86"/>
                <a:gd name="T19" fmla="*/ 8 h 20"/>
                <a:gd name="T20" fmla="*/ 72 w 86"/>
                <a:gd name="T21" fmla="*/ 5 h 20"/>
                <a:gd name="T22" fmla="*/ 78 w 86"/>
                <a:gd name="T23" fmla="*/ 8 h 20"/>
                <a:gd name="T24" fmla="*/ 86 w 86"/>
                <a:gd name="T25" fmla="*/ 3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20"/>
                <a:gd name="T41" fmla="*/ 86 w 8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20">
                  <a:moveTo>
                    <a:pt x="0" y="8"/>
                  </a:moveTo>
                  <a:lnTo>
                    <a:pt x="6" y="5"/>
                  </a:lnTo>
                  <a:lnTo>
                    <a:pt x="12" y="20"/>
                  </a:lnTo>
                  <a:lnTo>
                    <a:pt x="20" y="8"/>
                  </a:lnTo>
                  <a:lnTo>
                    <a:pt x="26" y="17"/>
                  </a:lnTo>
                  <a:lnTo>
                    <a:pt x="35" y="0"/>
                  </a:lnTo>
                  <a:lnTo>
                    <a:pt x="43" y="17"/>
                  </a:lnTo>
                  <a:lnTo>
                    <a:pt x="49" y="5"/>
                  </a:lnTo>
                  <a:lnTo>
                    <a:pt x="58" y="5"/>
                  </a:lnTo>
                  <a:lnTo>
                    <a:pt x="63" y="8"/>
                  </a:lnTo>
                  <a:lnTo>
                    <a:pt x="72" y="5"/>
                  </a:lnTo>
                  <a:lnTo>
                    <a:pt x="78" y="8"/>
                  </a:lnTo>
                  <a:lnTo>
                    <a:pt x="86" y="3"/>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12" name="Freeform 7">
              <a:extLst>
                <a:ext uri="{FF2B5EF4-FFF2-40B4-BE49-F238E27FC236}">
                  <a16:creationId xmlns:a16="http://schemas.microsoft.com/office/drawing/2014/main" id="{557B275C-AB2A-487E-9387-61D50BE1AE98}"/>
                </a:ext>
              </a:extLst>
            </p:cNvPr>
            <p:cNvSpPr>
              <a:spLocks/>
            </p:cNvSpPr>
            <p:nvPr/>
          </p:nvSpPr>
          <p:spPr bwMode="auto">
            <a:xfrm>
              <a:off x="1379" y="2588"/>
              <a:ext cx="3614" cy="1502"/>
            </a:xfrm>
            <a:custGeom>
              <a:avLst/>
              <a:gdLst>
                <a:gd name="T0" fmla="*/ 51 w 3614"/>
                <a:gd name="T1" fmla="*/ 14 h 1502"/>
                <a:gd name="T2" fmla="*/ 108 w 3614"/>
                <a:gd name="T3" fmla="*/ 14 h 1502"/>
                <a:gd name="T4" fmla="*/ 166 w 3614"/>
                <a:gd name="T5" fmla="*/ 17 h 1502"/>
                <a:gd name="T6" fmla="*/ 226 w 3614"/>
                <a:gd name="T7" fmla="*/ 23 h 1502"/>
                <a:gd name="T8" fmla="*/ 283 w 3614"/>
                <a:gd name="T9" fmla="*/ 17 h 1502"/>
                <a:gd name="T10" fmla="*/ 341 w 3614"/>
                <a:gd name="T11" fmla="*/ 17 h 1502"/>
                <a:gd name="T12" fmla="*/ 398 w 3614"/>
                <a:gd name="T13" fmla="*/ 31 h 1502"/>
                <a:gd name="T14" fmla="*/ 455 w 3614"/>
                <a:gd name="T15" fmla="*/ 1178 h 1502"/>
                <a:gd name="T16" fmla="*/ 516 w 3614"/>
                <a:gd name="T17" fmla="*/ 312 h 1502"/>
                <a:gd name="T18" fmla="*/ 573 w 3614"/>
                <a:gd name="T19" fmla="*/ 46 h 1502"/>
                <a:gd name="T20" fmla="*/ 630 w 3614"/>
                <a:gd name="T21" fmla="*/ 37 h 1502"/>
                <a:gd name="T22" fmla="*/ 688 w 3614"/>
                <a:gd name="T23" fmla="*/ 43 h 1502"/>
                <a:gd name="T24" fmla="*/ 745 w 3614"/>
                <a:gd name="T25" fmla="*/ 34 h 1502"/>
                <a:gd name="T26" fmla="*/ 802 w 3614"/>
                <a:gd name="T27" fmla="*/ 49 h 1502"/>
                <a:gd name="T28" fmla="*/ 862 w 3614"/>
                <a:gd name="T29" fmla="*/ 57 h 1502"/>
                <a:gd name="T30" fmla="*/ 920 w 3614"/>
                <a:gd name="T31" fmla="*/ 54 h 1502"/>
                <a:gd name="T32" fmla="*/ 977 w 3614"/>
                <a:gd name="T33" fmla="*/ 60 h 1502"/>
                <a:gd name="T34" fmla="*/ 1037 w 3614"/>
                <a:gd name="T35" fmla="*/ 46 h 1502"/>
                <a:gd name="T36" fmla="*/ 1095 w 3614"/>
                <a:gd name="T37" fmla="*/ 49 h 1502"/>
                <a:gd name="T38" fmla="*/ 1152 w 3614"/>
                <a:gd name="T39" fmla="*/ 63 h 1502"/>
                <a:gd name="T40" fmla="*/ 1209 w 3614"/>
                <a:gd name="T41" fmla="*/ 60 h 1502"/>
                <a:gd name="T42" fmla="*/ 1269 w 3614"/>
                <a:gd name="T43" fmla="*/ 54 h 1502"/>
                <a:gd name="T44" fmla="*/ 1327 w 3614"/>
                <a:gd name="T45" fmla="*/ 54 h 1502"/>
                <a:gd name="T46" fmla="*/ 1384 w 3614"/>
                <a:gd name="T47" fmla="*/ 54 h 1502"/>
                <a:gd name="T48" fmla="*/ 1441 w 3614"/>
                <a:gd name="T49" fmla="*/ 54 h 1502"/>
                <a:gd name="T50" fmla="*/ 1499 w 3614"/>
                <a:gd name="T51" fmla="*/ 54 h 1502"/>
                <a:gd name="T52" fmla="*/ 1559 w 3614"/>
                <a:gd name="T53" fmla="*/ 49 h 1502"/>
                <a:gd name="T54" fmla="*/ 1616 w 3614"/>
                <a:gd name="T55" fmla="*/ 57 h 1502"/>
                <a:gd name="T56" fmla="*/ 1674 w 3614"/>
                <a:gd name="T57" fmla="*/ 51 h 1502"/>
                <a:gd name="T58" fmla="*/ 1731 w 3614"/>
                <a:gd name="T59" fmla="*/ 54 h 1502"/>
                <a:gd name="T60" fmla="*/ 1788 w 3614"/>
                <a:gd name="T61" fmla="*/ 40 h 1502"/>
                <a:gd name="T62" fmla="*/ 1846 w 3614"/>
                <a:gd name="T63" fmla="*/ 43 h 1502"/>
                <a:gd name="T64" fmla="*/ 1906 w 3614"/>
                <a:gd name="T65" fmla="*/ 49 h 1502"/>
                <a:gd name="T66" fmla="*/ 1963 w 3614"/>
                <a:gd name="T67" fmla="*/ 49 h 1502"/>
                <a:gd name="T68" fmla="*/ 2023 w 3614"/>
                <a:gd name="T69" fmla="*/ 57 h 1502"/>
                <a:gd name="T70" fmla="*/ 2081 w 3614"/>
                <a:gd name="T71" fmla="*/ 54 h 1502"/>
                <a:gd name="T72" fmla="*/ 2138 w 3614"/>
                <a:gd name="T73" fmla="*/ 43 h 1502"/>
                <a:gd name="T74" fmla="*/ 2195 w 3614"/>
                <a:gd name="T75" fmla="*/ 51 h 1502"/>
                <a:gd name="T76" fmla="*/ 2253 w 3614"/>
                <a:gd name="T77" fmla="*/ 57 h 1502"/>
                <a:gd name="T78" fmla="*/ 2313 w 3614"/>
                <a:gd name="T79" fmla="*/ 49 h 1502"/>
                <a:gd name="T80" fmla="*/ 2370 w 3614"/>
                <a:gd name="T81" fmla="*/ 49 h 1502"/>
                <a:gd name="T82" fmla="*/ 2428 w 3614"/>
                <a:gd name="T83" fmla="*/ 57 h 1502"/>
                <a:gd name="T84" fmla="*/ 2485 w 3614"/>
                <a:gd name="T85" fmla="*/ 54 h 1502"/>
                <a:gd name="T86" fmla="*/ 2542 w 3614"/>
                <a:gd name="T87" fmla="*/ 46 h 1502"/>
                <a:gd name="T88" fmla="*/ 2600 w 3614"/>
                <a:gd name="T89" fmla="*/ 17 h 1502"/>
                <a:gd name="T90" fmla="*/ 2660 w 3614"/>
                <a:gd name="T91" fmla="*/ 0 h 1502"/>
                <a:gd name="T92" fmla="*/ 2717 w 3614"/>
                <a:gd name="T93" fmla="*/ 6 h 1502"/>
                <a:gd name="T94" fmla="*/ 2774 w 3614"/>
                <a:gd name="T95" fmla="*/ 3 h 1502"/>
                <a:gd name="T96" fmla="*/ 2832 w 3614"/>
                <a:gd name="T97" fmla="*/ 14 h 1502"/>
                <a:gd name="T98" fmla="*/ 2889 w 3614"/>
                <a:gd name="T99" fmla="*/ 8 h 1502"/>
                <a:gd name="T100" fmla="*/ 2949 w 3614"/>
                <a:gd name="T101" fmla="*/ 11 h 1502"/>
                <a:gd name="T102" fmla="*/ 3007 w 3614"/>
                <a:gd name="T103" fmla="*/ 14 h 1502"/>
                <a:gd name="T104" fmla="*/ 3067 w 3614"/>
                <a:gd name="T105" fmla="*/ 14 h 1502"/>
                <a:gd name="T106" fmla="*/ 3124 w 3614"/>
                <a:gd name="T107" fmla="*/ 8 h 1502"/>
                <a:gd name="T108" fmla="*/ 3182 w 3614"/>
                <a:gd name="T109" fmla="*/ 8 h 1502"/>
                <a:gd name="T110" fmla="*/ 3239 w 3614"/>
                <a:gd name="T111" fmla="*/ 6 h 1502"/>
                <a:gd name="T112" fmla="*/ 3296 w 3614"/>
                <a:gd name="T113" fmla="*/ 14 h 1502"/>
                <a:gd name="T114" fmla="*/ 3356 w 3614"/>
                <a:gd name="T115" fmla="*/ 6 h 1502"/>
                <a:gd name="T116" fmla="*/ 3414 w 3614"/>
                <a:gd name="T117" fmla="*/ 6 h 1502"/>
                <a:gd name="T118" fmla="*/ 3471 w 3614"/>
                <a:gd name="T119" fmla="*/ 20 h 1502"/>
                <a:gd name="T120" fmla="*/ 3528 w 3614"/>
                <a:gd name="T121" fmla="*/ 3 h 1502"/>
                <a:gd name="T122" fmla="*/ 3586 w 3614"/>
                <a:gd name="T123" fmla="*/ 8 h 15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4"/>
                <a:gd name="T187" fmla="*/ 0 h 1502"/>
                <a:gd name="T188" fmla="*/ 3614 w 3614"/>
                <a:gd name="T189" fmla="*/ 1502 h 15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4" h="1502">
                  <a:moveTo>
                    <a:pt x="0" y="20"/>
                  </a:moveTo>
                  <a:lnTo>
                    <a:pt x="5" y="17"/>
                  </a:lnTo>
                  <a:lnTo>
                    <a:pt x="14" y="20"/>
                  </a:lnTo>
                  <a:lnTo>
                    <a:pt x="20" y="20"/>
                  </a:lnTo>
                  <a:lnTo>
                    <a:pt x="28" y="20"/>
                  </a:lnTo>
                  <a:lnTo>
                    <a:pt x="34" y="14"/>
                  </a:lnTo>
                  <a:lnTo>
                    <a:pt x="43" y="17"/>
                  </a:lnTo>
                  <a:lnTo>
                    <a:pt x="51" y="14"/>
                  </a:lnTo>
                  <a:lnTo>
                    <a:pt x="60" y="23"/>
                  </a:lnTo>
                  <a:lnTo>
                    <a:pt x="65" y="26"/>
                  </a:lnTo>
                  <a:lnTo>
                    <a:pt x="74" y="17"/>
                  </a:lnTo>
                  <a:lnTo>
                    <a:pt x="80" y="20"/>
                  </a:lnTo>
                  <a:lnTo>
                    <a:pt x="88" y="20"/>
                  </a:lnTo>
                  <a:lnTo>
                    <a:pt x="94" y="8"/>
                  </a:lnTo>
                  <a:lnTo>
                    <a:pt x="103" y="14"/>
                  </a:lnTo>
                  <a:lnTo>
                    <a:pt x="108" y="14"/>
                  </a:lnTo>
                  <a:lnTo>
                    <a:pt x="117" y="14"/>
                  </a:lnTo>
                  <a:lnTo>
                    <a:pt x="123" y="11"/>
                  </a:lnTo>
                  <a:lnTo>
                    <a:pt x="131" y="11"/>
                  </a:lnTo>
                  <a:lnTo>
                    <a:pt x="137" y="11"/>
                  </a:lnTo>
                  <a:lnTo>
                    <a:pt x="146" y="17"/>
                  </a:lnTo>
                  <a:lnTo>
                    <a:pt x="151" y="14"/>
                  </a:lnTo>
                  <a:lnTo>
                    <a:pt x="160" y="23"/>
                  </a:lnTo>
                  <a:lnTo>
                    <a:pt x="166" y="17"/>
                  </a:lnTo>
                  <a:lnTo>
                    <a:pt x="174" y="17"/>
                  </a:lnTo>
                  <a:lnTo>
                    <a:pt x="180" y="23"/>
                  </a:lnTo>
                  <a:lnTo>
                    <a:pt x="189" y="17"/>
                  </a:lnTo>
                  <a:lnTo>
                    <a:pt x="194" y="23"/>
                  </a:lnTo>
                  <a:lnTo>
                    <a:pt x="203" y="23"/>
                  </a:lnTo>
                  <a:lnTo>
                    <a:pt x="212" y="23"/>
                  </a:lnTo>
                  <a:lnTo>
                    <a:pt x="217" y="20"/>
                  </a:lnTo>
                  <a:lnTo>
                    <a:pt x="226" y="23"/>
                  </a:lnTo>
                  <a:lnTo>
                    <a:pt x="232" y="20"/>
                  </a:lnTo>
                  <a:lnTo>
                    <a:pt x="240" y="31"/>
                  </a:lnTo>
                  <a:lnTo>
                    <a:pt x="246" y="23"/>
                  </a:lnTo>
                  <a:lnTo>
                    <a:pt x="255" y="26"/>
                  </a:lnTo>
                  <a:lnTo>
                    <a:pt x="260" y="17"/>
                  </a:lnTo>
                  <a:lnTo>
                    <a:pt x="269" y="17"/>
                  </a:lnTo>
                  <a:lnTo>
                    <a:pt x="275" y="17"/>
                  </a:lnTo>
                  <a:lnTo>
                    <a:pt x="283" y="17"/>
                  </a:lnTo>
                  <a:lnTo>
                    <a:pt x="289" y="20"/>
                  </a:lnTo>
                  <a:lnTo>
                    <a:pt x="298" y="17"/>
                  </a:lnTo>
                  <a:lnTo>
                    <a:pt x="303" y="23"/>
                  </a:lnTo>
                  <a:lnTo>
                    <a:pt x="312" y="20"/>
                  </a:lnTo>
                  <a:lnTo>
                    <a:pt x="318" y="14"/>
                  </a:lnTo>
                  <a:lnTo>
                    <a:pt x="326" y="20"/>
                  </a:lnTo>
                  <a:lnTo>
                    <a:pt x="332" y="20"/>
                  </a:lnTo>
                  <a:lnTo>
                    <a:pt x="341" y="17"/>
                  </a:lnTo>
                  <a:lnTo>
                    <a:pt x="346" y="26"/>
                  </a:lnTo>
                  <a:lnTo>
                    <a:pt x="355" y="17"/>
                  </a:lnTo>
                  <a:lnTo>
                    <a:pt x="364" y="20"/>
                  </a:lnTo>
                  <a:lnTo>
                    <a:pt x="369" y="20"/>
                  </a:lnTo>
                  <a:lnTo>
                    <a:pt x="378" y="23"/>
                  </a:lnTo>
                  <a:lnTo>
                    <a:pt x="384" y="34"/>
                  </a:lnTo>
                  <a:lnTo>
                    <a:pt x="392" y="29"/>
                  </a:lnTo>
                  <a:lnTo>
                    <a:pt x="398" y="31"/>
                  </a:lnTo>
                  <a:lnTo>
                    <a:pt x="407" y="69"/>
                  </a:lnTo>
                  <a:lnTo>
                    <a:pt x="412" y="37"/>
                  </a:lnTo>
                  <a:lnTo>
                    <a:pt x="421" y="287"/>
                  </a:lnTo>
                  <a:lnTo>
                    <a:pt x="427" y="1092"/>
                  </a:lnTo>
                  <a:lnTo>
                    <a:pt x="435" y="1502"/>
                  </a:lnTo>
                  <a:lnTo>
                    <a:pt x="441" y="1450"/>
                  </a:lnTo>
                  <a:lnTo>
                    <a:pt x="450" y="1321"/>
                  </a:lnTo>
                  <a:lnTo>
                    <a:pt x="455" y="1178"/>
                  </a:lnTo>
                  <a:lnTo>
                    <a:pt x="464" y="1032"/>
                  </a:lnTo>
                  <a:lnTo>
                    <a:pt x="470" y="897"/>
                  </a:lnTo>
                  <a:lnTo>
                    <a:pt x="478" y="777"/>
                  </a:lnTo>
                  <a:lnTo>
                    <a:pt x="484" y="665"/>
                  </a:lnTo>
                  <a:lnTo>
                    <a:pt x="493" y="565"/>
                  </a:lnTo>
                  <a:lnTo>
                    <a:pt x="498" y="470"/>
                  </a:lnTo>
                  <a:lnTo>
                    <a:pt x="507" y="373"/>
                  </a:lnTo>
                  <a:lnTo>
                    <a:pt x="516" y="312"/>
                  </a:lnTo>
                  <a:lnTo>
                    <a:pt x="521" y="238"/>
                  </a:lnTo>
                  <a:lnTo>
                    <a:pt x="530" y="183"/>
                  </a:lnTo>
                  <a:lnTo>
                    <a:pt x="536" y="135"/>
                  </a:lnTo>
                  <a:lnTo>
                    <a:pt x="544" y="103"/>
                  </a:lnTo>
                  <a:lnTo>
                    <a:pt x="550" y="83"/>
                  </a:lnTo>
                  <a:lnTo>
                    <a:pt x="559" y="63"/>
                  </a:lnTo>
                  <a:lnTo>
                    <a:pt x="564" y="57"/>
                  </a:lnTo>
                  <a:lnTo>
                    <a:pt x="573" y="46"/>
                  </a:lnTo>
                  <a:lnTo>
                    <a:pt x="579" y="46"/>
                  </a:lnTo>
                  <a:lnTo>
                    <a:pt x="587" y="29"/>
                  </a:lnTo>
                  <a:lnTo>
                    <a:pt x="593" y="43"/>
                  </a:lnTo>
                  <a:lnTo>
                    <a:pt x="602" y="40"/>
                  </a:lnTo>
                  <a:lnTo>
                    <a:pt x="607" y="34"/>
                  </a:lnTo>
                  <a:lnTo>
                    <a:pt x="616" y="37"/>
                  </a:lnTo>
                  <a:lnTo>
                    <a:pt x="622" y="34"/>
                  </a:lnTo>
                  <a:lnTo>
                    <a:pt x="630" y="37"/>
                  </a:lnTo>
                  <a:lnTo>
                    <a:pt x="636" y="43"/>
                  </a:lnTo>
                  <a:lnTo>
                    <a:pt x="645" y="40"/>
                  </a:lnTo>
                  <a:lnTo>
                    <a:pt x="650" y="43"/>
                  </a:lnTo>
                  <a:lnTo>
                    <a:pt x="659" y="43"/>
                  </a:lnTo>
                  <a:lnTo>
                    <a:pt x="667" y="40"/>
                  </a:lnTo>
                  <a:lnTo>
                    <a:pt x="673" y="43"/>
                  </a:lnTo>
                  <a:lnTo>
                    <a:pt x="682" y="43"/>
                  </a:lnTo>
                  <a:lnTo>
                    <a:pt x="688" y="43"/>
                  </a:lnTo>
                  <a:lnTo>
                    <a:pt x="696" y="49"/>
                  </a:lnTo>
                  <a:lnTo>
                    <a:pt x="702" y="46"/>
                  </a:lnTo>
                  <a:lnTo>
                    <a:pt x="710" y="43"/>
                  </a:lnTo>
                  <a:lnTo>
                    <a:pt x="716" y="40"/>
                  </a:lnTo>
                  <a:lnTo>
                    <a:pt x="725" y="40"/>
                  </a:lnTo>
                  <a:lnTo>
                    <a:pt x="731" y="34"/>
                  </a:lnTo>
                  <a:lnTo>
                    <a:pt x="739" y="43"/>
                  </a:lnTo>
                  <a:lnTo>
                    <a:pt x="745" y="34"/>
                  </a:lnTo>
                  <a:lnTo>
                    <a:pt x="753" y="43"/>
                  </a:lnTo>
                  <a:lnTo>
                    <a:pt x="759" y="43"/>
                  </a:lnTo>
                  <a:lnTo>
                    <a:pt x="768" y="43"/>
                  </a:lnTo>
                  <a:lnTo>
                    <a:pt x="774" y="34"/>
                  </a:lnTo>
                  <a:lnTo>
                    <a:pt x="782" y="40"/>
                  </a:lnTo>
                  <a:lnTo>
                    <a:pt x="788" y="46"/>
                  </a:lnTo>
                  <a:lnTo>
                    <a:pt x="796" y="49"/>
                  </a:lnTo>
                  <a:lnTo>
                    <a:pt x="802" y="49"/>
                  </a:lnTo>
                  <a:lnTo>
                    <a:pt x="811" y="43"/>
                  </a:lnTo>
                  <a:lnTo>
                    <a:pt x="819" y="51"/>
                  </a:lnTo>
                  <a:lnTo>
                    <a:pt x="825" y="46"/>
                  </a:lnTo>
                  <a:lnTo>
                    <a:pt x="834" y="54"/>
                  </a:lnTo>
                  <a:lnTo>
                    <a:pt x="839" y="57"/>
                  </a:lnTo>
                  <a:lnTo>
                    <a:pt x="848" y="57"/>
                  </a:lnTo>
                  <a:lnTo>
                    <a:pt x="854" y="49"/>
                  </a:lnTo>
                  <a:lnTo>
                    <a:pt x="862" y="57"/>
                  </a:lnTo>
                  <a:lnTo>
                    <a:pt x="868" y="46"/>
                  </a:lnTo>
                  <a:lnTo>
                    <a:pt x="877" y="54"/>
                  </a:lnTo>
                  <a:lnTo>
                    <a:pt x="882" y="51"/>
                  </a:lnTo>
                  <a:lnTo>
                    <a:pt x="891" y="49"/>
                  </a:lnTo>
                  <a:lnTo>
                    <a:pt x="897" y="54"/>
                  </a:lnTo>
                  <a:lnTo>
                    <a:pt x="905" y="49"/>
                  </a:lnTo>
                  <a:lnTo>
                    <a:pt x="911" y="54"/>
                  </a:lnTo>
                  <a:lnTo>
                    <a:pt x="920" y="54"/>
                  </a:lnTo>
                  <a:lnTo>
                    <a:pt x="925" y="57"/>
                  </a:lnTo>
                  <a:lnTo>
                    <a:pt x="934" y="57"/>
                  </a:lnTo>
                  <a:lnTo>
                    <a:pt x="940" y="57"/>
                  </a:lnTo>
                  <a:lnTo>
                    <a:pt x="948" y="63"/>
                  </a:lnTo>
                  <a:lnTo>
                    <a:pt x="957" y="54"/>
                  </a:lnTo>
                  <a:lnTo>
                    <a:pt x="963" y="57"/>
                  </a:lnTo>
                  <a:lnTo>
                    <a:pt x="971" y="60"/>
                  </a:lnTo>
                  <a:lnTo>
                    <a:pt x="977" y="60"/>
                  </a:lnTo>
                  <a:lnTo>
                    <a:pt x="986" y="51"/>
                  </a:lnTo>
                  <a:lnTo>
                    <a:pt x="994" y="51"/>
                  </a:lnTo>
                  <a:lnTo>
                    <a:pt x="1000" y="54"/>
                  </a:lnTo>
                  <a:lnTo>
                    <a:pt x="1009" y="57"/>
                  </a:lnTo>
                  <a:lnTo>
                    <a:pt x="1014" y="54"/>
                  </a:lnTo>
                  <a:lnTo>
                    <a:pt x="1023" y="60"/>
                  </a:lnTo>
                  <a:lnTo>
                    <a:pt x="1029" y="51"/>
                  </a:lnTo>
                  <a:lnTo>
                    <a:pt x="1037" y="46"/>
                  </a:lnTo>
                  <a:lnTo>
                    <a:pt x="1043" y="51"/>
                  </a:lnTo>
                  <a:lnTo>
                    <a:pt x="1052" y="51"/>
                  </a:lnTo>
                  <a:lnTo>
                    <a:pt x="1057" y="54"/>
                  </a:lnTo>
                  <a:lnTo>
                    <a:pt x="1066" y="57"/>
                  </a:lnTo>
                  <a:lnTo>
                    <a:pt x="1072" y="49"/>
                  </a:lnTo>
                  <a:lnTo>
                    <a:pt x="1080" y="54"/>
                  </a:lnTo>
                  <a:lnTo>
                    <a:pt x="1086" y="51"/>
                  </a:lnTo>
                  <a:lnTo>
                    <a:pt x="1095" y="49"/>
                  </a:lnTo>
                  <a:lnTo>
                    <a:pt x="1100" y="60"/>
                  </a:lnTo>
                  <a:lnTo>
                    <a:pt x="1109" y="54"/>
                  </a:lnTo>
                  <a:lnTo>
                    <a:pt x="1118" y="60"/>
                  </a:lnTo>
                  <a:lnTo>
                    <a:pt x="1123" y="51"/>
                  </a:lnTo>
                  <a:lnTo>
                    <a:pt x="1132" y="51"/>
                  </a:lnTo>
                  <a:lnTo>
                    <a:pt x="1138" y="57"/>
                  </a:lnTo>
                  <a:lnTo>
                    <a:pt x="1146" y="57"/>
                  </a:lnTo>
                  <a:lnTo>
                    <a:pt x="1152" y="63"/>
                  </a:lnTo>
                  <a:lnTo>
                    <a:pt x="1161" y="63"/>
                  </a:lnTo>
                  <a:lnTo>
                    <a:pt x="1166" y="60"/>
                  </a:lnTo>
                  <a:lnTo>
                    <a:pt x="1175" y="54"/>
                  </a:lnTo>
                  <a:lnTo>
                    <a:pt x="1181" y="63"/>
                  </a:lnTo>
                  <a:lnTo>
                    <a:pt x="1189" y="49"/>
                  </a:lnTo>
                  <a:lnTo>
                    <a:pt x="1195" y="60"/>
                  </a:lnTo>
                  <a:lnTo>
                    <a:pt x="1204" y="54"/>
                  </a:lnTo>
                  <a:lnTo>
                    <a:pt x="1209" y="60"/>
                  </a:lnTo>
                  <a:lnTo>
                    <a:pt x="1218" y="57"/>
                  </a:lnTo>
                  <a:lnTo>
                    <a:pt x="1224" y="49"/>
                  </a:lnTo>
                  <a:lnTo>
                    <a:pt x="1232" y="57"/>
                  </a:lnTo>
                  <a:lnTo>
                    <a:pt x="1238" y="51"/>
                  </a:lnTo>
                  <a:lnTo>
                    <a:pt x="1247" y="57"/>
                  </a:lnTo>
                  <a:lnTo>
                    <a:pt x="1252" y="51"/>
                  </a:lnTo>
                  <a:lnTo>
                    <a:pt x="1261" y="54"/>
                  </a:lnTo>
                  <a:lnTo>
                    <a:pt x="1269" y="54"/>
                  </a:lnTo>
                  <a:lnTo>
                    <a:pt x="1275" y="54"/>
                  </a:lnTo>
                  <a:lnTo>
                    <a:pt x="1284" y="51"/>
                  </a:lnTo>
                  <a:lnTo>
                    <a:pt x="1290" y="54"/>
                  </a:lnTo>
                  <a:lnTo>
                    <a:pt x="1298" y="54"/>
                  </a:lnTo>
                  <a:lnTo>
                    <a:pt x="1304" y="57"/>
                  </a:lnTo>
                  <a:lnTo>
                    <a:pt x="1312" y="46"/>
                  </a:lnTo>
                  <a:lnTo>
                    <a:pt x="1318" y="60"/>
                  </a:lnTo>
                  <a:lnTo>
                    <a:pt x="1327" y="54"/>
                  </a:lnTo>
                  <a:lnTo>
                    <a:pt x="1333" y="49"/>
                  </a:lnTo>
                  <a:lnTo>
                    <a:pt x="1341" y="49"/>
                  </a:lnTo>
                  <a:lnTo>
                    <a:pt x="1347" y="51"/>
                  </a:lnTo>
                  <a:lnTo>
                    <a:pt x="1355" y="54"/>
                  </a:lnTo>
                  <a:lnTo>
                    <a:pt x="1361" y="51"/>
                  </a:lnTo>
                  <a:lnTo>
                    <a:pt x="1370" y="54"/>
                  </a:lnTo>
                  <a:lnTo>
                    <a:pt x="1376" y="54"/>
                  </a:lnTo>
                  <a:lnTo>
                    <a:pt x="1384" y="54"/>
                  </a:lnTo>
                  <a:lnTo>
                    <a:pt x="1390" y="54"/>
                  </a:lnTo>
                  <a:lnTo>
                    <a:pt x="1398" y="60"/>
                  </a:lnTo>
                  <a:lnTo>
                    <a:pt x="1407" y="49"/>
                  </a:lnTo>
                  <a:lnTo>
                    <a:pt x="1413" y="63"/>
                  </a:lnTo>
                  <a:lnTo>
                    <a:pt x="1421" y="54"/>
                  </a:lnTo>
                  <a:lnTo>
                    <a:pt x="1427" y="57"/>
                  </a:lnTo>
                  <a:lnTo>
                    <a:pt x="1436" y="54"/>
                  </a:lnTo>
                  <a:lnTo>
                    <a:pt x="1441" y="54"/>
                  </a:lnTo>
                  <a:lnTo>
                    <a:pt x="1450" y="54"/>
                  </a:lnTo>
                  <a:lnTo>
                    <a:pt x="1456" y="60"/>
                  </a:lnTo>
                  <a:lnTo>
                    <a:pt x="1464" y="57"/>
                  </a:lnTo>
                  <a:lnTo>
                    <a:pt x="1470" y="60"/>
                  </a:lnTo>
                  <a:lnTo>
                    <a:pt x="1479" y="57"/>
                  </a:lnTo>
                  <a:lnTo>
                    <a:pt x="1484" y="51"/>
                  </a:lnTo>
                  <a:lnTo>
                    <a:pt x="1493" y="51"/>
                  </a:lnTo>
                  <a:lnTo>
                    <a:pt x="1499" y="54"/>
                  </a:lnTo>
                  <a:lnTo>
                    <a:pt x="1507" y="57"/>
                  </a:lnTo>
                  <a:lnTo>
                    <a:pt x="1513" y="54"/>
                  </a:lnTo>
                  <a:lnTo>
                    <a:pt x="1522" y="51"/>
                  </a:lnTo>
                  <a:lnTo>
                    <a:pt x="1527" y="51"/>
                  </a:lnTo>
                  <a:lnTo>
                    <a:pt x="1536" y="54"/>
                  </a:lnTo>
                  <a:lnTo>
                    <a:pt x="1542" y="54"/>
                  </a:lnTo>
                  <a:lnTo>
                    <a:pt x="1550" y="51"/>
                  </a:lnTo>
                  <a:lnTo>
                    <a:pt x="1559" y="49"/>
                  </a:lnTo>
                  <a:lnTo>
                    <a:pt x="1565" y="57"/>
                  </a:lnTo>
                  <a:lnTo>
                    <a:pt x="1573" y="51"/>
                  </a:lnTo>
                  <a:lnTo>
                    <a:pt x="1579" y="49"/>
                  </a:lnTo>
                  <a:lnTo>
                    <a:pt x="1588" y="54"/>
                  </a:lnTo>
                  <a:lnTo>
                    <a:pt x="1593" y="60"/>
                  </a:lnTo>
                  <a:lnTo>
                    <a:pt x="1602" y="57"/>
                  </a:lnTo>
                  <a:lnTo>
                    <a:pt x="1608" y="46"/>
                  </a:lnTo>
                  <a:lnTo>
                    <a:pt x="1616" y="57"/>
                  </a:lnTo>
                  <a:lnTo>
                    <a:pt x="1622" y="51"/>
                  </a:lnTo>
                  <a:lnTo>
                    <a:pt x="1631" y="54"/>
                  </a:lnTo>
                  <a:lnTo>
                    <a:pt x="1636" y="54"/>
                  </a:lnTo>
                  <a:lnTo>
                    <a:pt x="1645" y="49"/>
                  </a:lnTo>
                  <a:lnTo>
                    <a:pt x="1651" y="49"/>
                  </a:lnTo>
                  <a:lnTo>
                    <a:pt x="1659" y="51"/>
                  </a:lnTo>
                  <a:lnTo>
                    <a:pt x="1665" y="54"/>
                  </a:lnTo>
                  <a:lnTo>
                    <a:pt x="1674" y="51"/>
                  </a:lnTo>
                  <a:lnTo>
                    <a:pt x="1679" y="49"/>
                  </a:lnTo>
                  <a:lnTo>
                    <a:pt x="1688" y="49"/>
                  </a:lnTo>
                  <a:lnTo>
                    <a:pt x="1694" y="51"/>
                  </a:lnTo>
                  <a:lnTo>
                    <a:pt x="1702" y="46"/>
                  </a:lnTo>
                  <a:lnTo>
                    <a:pt x="1711" y="54"/>
                  </a:lnTo>
                  <a:lnTo>
                    <a:pt x="1717" y="49"/>
                  </a:lnTo>
                  <a:lnTo>
                    <a:pt x="1725" y="51"/>
                  </a:lnTo>
                  <a:lnTo>
                    <a:pt x="1731" y="54"/>
                  </a:lnTo>
                  <a:lnTo>
                    <a:pt x="1740" y="49"/>
                  </a:lnTo>
                  <a:lnTo>
                    <a:pt x="1745" y="51"/>
                  </a:lnTo>
                  <a:lnTo>
                    <a:pt x="1754" y="43"/>
                  </a:lnTo>
                  <a:lnTo>
                    <a:pt x="1760" y="51"/>
                  </a:lnTo>
                  <a:lnTo>
                    <a:pt x="1768" y="46"/>
                  </a:lnTo>
                  <a:lnTo>
                    <a:pt x="1774" y="54"/>
                  </a:lnTo>
                  <a:lnTo>
                    <a:pt x="1783" y="49"/>
                  </a:lnTo>
                  <a:lnTo>
                    <a:pt x="1788" y="40"/>
                  </a:lnTo>
                  <a:lnTo>
                    <a:pt x="1797" y="49"/>
                  </a:lnTo>
                  <a:lnTo>
                    <a:pt x="1803" y="43"/>
                  </a:lnTo>
                  <a:lnTo>
                    <a:pt x="1811" y="46"/>
                  </a:lnTo>
                  <a:lnTo>
                    <a:pt x="1817" y="51"/>
                  </a:lnTo>
                  <a:lnTo>
                    <a:pt x="1826" y="46"/>
                  </a:lnTo>
                  <a:lnTo>
                    <a:pt x="1831" y="51"/>
                  </a:lnTo>
                  <a:lnTo>
                    <a:pt x="1840" y="43"/>
                  </a:lnTo>
                  <a:lnTo>
                    <a:pt x="1846" y="43"/>
                  </a:lnTo>
                  <a:lnTo>
                    <a:pt x="1854" y="54"/>
                  </a:lnTo>
                  <a:lnTo>
                    <a:pt x="1863" y="51"/>
                  </a:lnTo>
                  <a:lnTo>
                    <a:pt x="1869" y="54"/>
                  </a:lnTo>
                  <a:lnTo>
                    <a:pt x="1877" y="49"/>
                  </a:lnTo>
                  <a:lnTo>
                    <a:pt x="1883" y="49"/>
                  </a:lnTo>
                  <a:lnTo>
                    <a:pt x="1892" y="46"/>
                  </a:lnTo>
                  <a:lnTo>
                    <a:pt x="1897" y="54"/>
                  </a:lnTo>
                  <a:lnTo>
                    <a:pt x="1906" y="49"/>
                  </a:lnTo>
                  <a:lnTo>
                    <a:pt x="1912" y="54"/>
                  </a:lnTo>
                  <a:lnTo>
                    <a:pt x="1920" y="54"/>
                  </a:lnTo>
                  <a:lnTo>
                    <a:pt x="1926" y="51"/>
                  </a:lnTo>
                  <a:lnTo>
                    <a:pt x="1935" y="57"/>
                  </a:lnTo>
                  <a:lnTo>
                    <a:pt x="1943" y="49"/>
                  </a:lnTo>
                  <a:lnTo>
                    <a:pt x="1949" y="57"/>
                  </a:lnTo>
                  <a:lnTo>
                    <a:pt x="1957" y="49"/>
                  </a:lnTo>
                  <a:lnTo>
                    <a:pt x="1963" y="49"/>
                  </a:lnTo>
                  <a:lnTo>
                    <a:pt x="1972" y="40"/>
                  </a:lnTo>
                  <a:lnTo>
                    <a:pt x="1978" y="51"/>
                  </a:lnTo>
                  <a:lnTo>
                    <a:pt x="1986" y="54"/>
                  </a:lnTo>
                  <a:lnTo>
                    <a:pt x="1992" y="54"/>
                  </a:lnTo>
                  <a:lnTo>
                    <a:pt x="2000" y="51"/>
                  </a:lnTo>
                  <a:lnTo>
                    <a:pt x="2009" y="54"/>
                  </a:lnTo>
                  <a:lnTo>
                    <a:pt x="2015" y="51"/>
                  </a:lnTo>
                  <a:lnTo>
                    <a:pt x="2023" y="57"/>
                  </a:lnTo>
                  <a:lnTo>
                    <a:pt x="2029" y="46"/>
                  </a:lnTo>
                  <a:lnTo>
                    <a:pt x="2038" y="60"/>
                  </a:lnTo>
                  <a:lnTo>
                    <a:pt x="2043" y="49"/>
                  </a:lnTo>
                  <a:lnTo>
                    <a:pt x="2052" y="51"/>
                  </a:lnTo>
                  <a:lnTo>
                    <a:pt x="2058" y="49"/>
                  </a:lnTo>
                  <a:lnTo>
                    <a:pt x="2066" y="57"/>
                  </a:lnTo>
                  <a:lnTo>
                    <a:pt x="2072" y="57"/>
                  </a:lnTo>
                  <a:lnTo>
                    <a:pt x="2081" y="54"/>
                  </a:lnTo>
                  <a:lnTo>
                    <a:pt x="2086" y="54"/>
                  </a:lnTo>
                  <a:lnTo>
                    <a:pt x="2095" y="57"/>
                  </a:lnTo>
                  <a:lnTo>
                    <a:pt x="2101" y="51"/>
                  </a:lnTo>
                  <a:lnTo>
                    <a:pt x="2109" y="49"/>
                  </a:lnTo>
                  <a:lnTo>
                    <a:pt x="2115" y="54"/>
                  </a:lnTo>
                  <a:lnTo>
                    <a:pt x="2124" y="43"/>
                  </a:lnTo>
                  <a:lnTo>
                    <a:pt x="2129" y="60"/>
                  </a:lnTo>
                  <a:lnTo>
                    <a:pt x="2138" y="43"/>
                  </a:lnTo>
                  <a:lnTo>
                    <a:pt x="2144" y="51"/>
                  </a:lnTo>
                  <a:lnTo>
                    <a:pt x="2152" y="49"/>
                  </a:lnTo>
                  <a:lnTo>
                    <a:pt x="2161" y="51"/>
                  </a:lnTo>
                  <a:lnTo>
                    <a:pt x="2167" y="43"/>
                  </a:lnTo>
                  <a:lnTo>
                    <a:pt x="2175" y="51"/>
                  </a:lnTo>
                  <a:lnTo>
                    <a:pt x="2181" y="51"/>
                  </a:lnTo>
                  <a:lnTo>
                    <a:pt x="2190" y="51"/>
                  </a:lnTo>
                  <a:lnTo>
                    <a:pt x="2195" y="51"/>
                  </a:lnTo>
                  <a:lnTo>
                    <a:pt x="2204" y="54"/>
                  </a:lnTo>
                  <a:lnTo>
                    <a:pt x="2210" y="49"/>
                  </a:lnTo>
                  <a:lnTo>
                    <a:pt x="2218" y="54"/>
                  </a:lnTo>
                  <a:lnTo>
                    <a:pt x="2224" y="54"/>
                  </a:lnTo>
                  <a:lnTo>
                    <a:pt x="2233" y="57"/>
                  </a:lnTo>
                  <a:lnTo>
                    <a:pt x="2238" y="51"/>
                  </a:lnTo>
                  <a:lnTo>
                    <a:pt x="2247" y="51"/>
                  </a:lnTo>
                  <a:lnTo>
                    <a:pt x="2253" y="57"/>
                  </a:lnTo>
                  <a:lnTo>
                    <a:pt x="2261" y="51"/>
                  </a:lnTo>
                  <a:lnTo>
                    <a:pt x="2267" y="54"/>
                  </a:lnTo>
                  <a:lnTo>
                    <a:pt x="2276" y="49"/>
                  </a:lnTo>
                  <a:lnTo>
                    <a:pt x="2281" y="54"/>
                  </a:lnTo>
                  <a:lnTo>
                    <a:pt x="2290" y="54"/>
                  </a:lnTo>
                  <a:lnTo>
                    <a:pt x="2296" y="51"/>
                  </a:lnTo>
                  <a:lnTo>
                    <a:pt x="2304" y="43"/>
                  </a:lnTo>
                  <a:lnTo>
                    <a:pt x="2313" y="49"/>
                  </a:lnTo>
                  <a:lnTo>
                    <a:pt x="2319" y="54"/>
                  </a:lnTo>
                  <a:lnTo>
                    <a:pt x="2327" y="49"/>
                  </a:lnTo>
                  <a:lnTo>
                    <a:pt x="2333" y="49"/>
                  </a:lnTo>
                  <a:lnTo>
                    <a:pt x="2342" y="49"/>
                  </a:lnTo>
                  <a:lnTo>
                    <a:pt x="2347" y="57"/>
                  </a:lnTo>
                  <a:lnTo>
                    <a:pt x="2356" y="46"/>
                  </a:lnTo>
                  <a:lnTo>
                    <a:pt x="2362" y="46"/>
                  </a:lnTo>
                  <a:lnTo>
                    <a:pt x="2370" y="49"/>
                  </a:lnTo>
                  <a:lnTo>
                    <a:pt x="2376" y="46"/>
                  </a:lnTo>
                  <a:lnTo>
                    <a:pt x="2385" y="51"/>
                  </a:lnTo>
                  <a:lnTo>
                    <a:pt x="2390" y="51"/>
                  </a:lnTo>
                  <a:lnTo>
                    <a:pt x="2399" y="57"/>
                  </a:lnTo>
                  <a:lnTo>
                    <a:pt x="2405" y="49"/>
                  </a:lnTo>
                  <a:lnTo>
                    <a:pt x="2413" y="49"/>
                  </a:lnTo>
                  <a:lnTo>
                    <a:pt x="2419" y="40"/>
                  </a:lnTo>
                  <a:lnTo>
                    <a:pt x="2428" y="57"/>
                  </a:lnTo>
                  <a:lnTo>
                    <a:pt x="2433" y="46"/>
                  </a:lnTo>
                  <a:lnTo>
                    <a:pt x="2442" y="46"/>
                  </a:lnTo>
                  <a:lnTo>
                    <a:pt x="2448" y="46"/>
                  </a:lnTo>
                  <a:lnTo>
                    <a:pt x="2456" y="43"/>
                  </a:lnTo>
                  <a:lnTo>
                    <a:pt x="2465" y="49"/>
                  </a:lnTo>
                  <a:lnTo>
                    <a:pt x="2471" y="49"/>
                  </a:lnTo>
                  <a:lnTo>
                    <a:pt x="2479" y="57"/>
                  </a:lnTo>
                  <a:lnTo>
                    <a:pt x="2485" y="54"/>
                  </a:lnTo>
                  <a:lnTo>
                    <a:pt x="2494" y="51"/>
                  </a:lnTo>
                  <a:lnTo>
                    <a:pt x="2499" y="49"/>
                  </a:lnTo>
                  <a:lnTo>
                    <a:pt x="2508" y="49"/>
                  </a:lnTo>
                  <a:lnTo>
                    <a:pt x="2514" y="49"/>
                  </a:lnTo>
                  <a:lnTo>
                    <a:pt x="2522" y="49"/>
                  </a:lnTo>
                  <a:lnTo>
                    <a:pt x="2528" y="46"/>
                  </a:lnTo>
                  <a:lnTo>
                    <a:pt x="2537" y="54"/>
                  </a:lnTo>
                  <a:lnTo>
                    <a:pt x="2542" y="46"/>
                  </a:lnTo>
                  <a:lnTo>
                    <a:pt x="2551" y="51"/>
                  </a:lnTo>
                  <a:lnTo>
                    <a:pt x="2557" y="43"/>
                  </a:lnTo>
                  <a:lnTo>
                    <a:pt x="2565" y="46"/>
                  </a:lnTo>
                  <a:lnTo>
                    <a:pt x="2571" y="49"/>
                  </a:lnTo>
                  <a:lnTo>
                    <a:pt x="2580" y="3"/>
                  </a:lnTo>
                  <a:lnTo>
                    <a:pt x="2585" y="40"/>
                  </a:lnTo>
                  <a:lnTo>
                    <a:pt x="2594" y="17"/>
                  </a:lnTo>
                  <a:lnTo>
                    <a:pt x="2600" y="17"/>
                  </a:lnTo>
                  <a:lnTo>
                    <a:pt x="2608" y="14"/>
                  </a:lnTo>
                  <a:lnTo>
                    <a:pt x="2617" y="20"/>
                  </a:lnTo>
                  <a:lnTo>
                    <a:pt x="2623" y="3"/>
                  </a:lnTo>
                  <a:lnTo>
                    <a:pt x="2631" y="11"/>
                  </a:lnTo>
                  <a:lnTo>
                    <a:pt x="2637" y="8"/>
                  </a:lnTo>
                  <a:lnTo>
                    <a:pt x="2645" y="8"/>
                  </a:lnTo>
                  <a:lnTo>
                    <a:pt x="2651" y="8"/>
                  </a:lnTo>
                  <a:lnTo>
                    <a:pt x="2660" y="0"/>
                  </a:lnTo>
                  <a:lnTo>
                    <a:pt x="2666" y="17"/>
                  </a:lnTo>
                  <a:lnTo>
                    <a:pt x="2674" y="8"/>
                  </a:lnTo>
                  <a:lnTo>
                    <a:pt x="2680" y="8"/>
                  </a:lnTo>
                  <a:lnTo>
                    <a:pt x="2688" y="3"/>
                  </a:lnTo>
                  <a:lnTo>
                    <a:pt x="2694" y="11"/>
                  </a:lnTo>
                  <a:lnTo>
                    <a:pt x="2703" y="8"/>
                  </a:lnTo>
                  <a:lnTo>
                    <a:pt x="2709" y="14"/>
                  </a:lnTo>
                  <a:lnTo>
                    <a:pt x="2717" y="6"/>
                  </a:lnTo>
                  <a:lnTo>
                    <a:pt x="2723" y="3"/>
                  </a:lnTo>
                  <a:lnTo>
                    <a:pt x="2731" y="3"/>
                  </a:lnTo>
                  <a:lnTo>
                    <a:pt x="2737" y="8"/>
                  </a:lnTo>
                  <a:lnTo>
                    <a:pt x="2746" y="0"/>
                  </a:lnTo>
                  <a:lnTo>
                    <a:pt x="2752" y="8"/>
                  </a:lnTo>
                  <a:lnTo>
                    <a:pt x="2760" y="3"/>
                  </a:lnTo>
                  <a:lnTo>
                    <a:pt x="2769" y="8"/>
                  </a:lnTo>
                  <a:lnTo>
                    <a:pt x="2774" y="3"/>
                  </a:lnTo>
                  <a:lnTo>
                    <a:pt x="2783" y="8"/>
                  </a:lnTo>
                  <a:lnTo>
                    <a:pt x="2789" y="6"/>
                  </a:lnTo>
                  <a:lnTo>
                    <a:pt x="2797" y="8"/>
                  </a:lnTo>
                  <a:lnTo>
                    <a:pt x="2803" y="8"/>
                  </a:lnTo>
                  <a:lnTo>
                    <a:pt x="2812" y="8"/>
                  </a:lnTo>
                  <a:lnTo>
                    <a:pt x="2817" y="6"/>
                  </a:lnTo>
                  <a:lnTo>
                    <a:pt x="2826" y="3"/>
                  </a:lnTo>
                  <a:lnTo>
                    <a:pt x="2832" y="14"/>
                  </a:lnTo>
                  <a:lnTo>
                    <a:pt x="2840" y="3"/>
                  </a:lnTo>
                  <a:lnTo>
                    <a:pt x="2846" y="17"/>
                  </a:lnTo>
                  <a:lnTo>
                    <a:pt x="2855" y="8"/>
                  </a:lnTo>
                  <a:lnTo>
                    <a:pt x="2860" y="6"/>
                  </a:lnTo>
                  <a:lnTo>
                    <a:pt x="2869" y="8"/>
                  </a:lnTo>
                  <a:lnTo>
                    <a:pt x="2875" y="8"/>
                  </a:lnTo>
                  <a:lnTo>
                    <a:pt x="2883" y="6"/>
                  </a:lnTo>
                  <a:lnTo>
                    <a:pt x="2889" y="8"/>
                  </a:lnTo>
                  <a:lnTo>
                    <a:pt x="2898" y="6"/>
                  </a:lnTo>
                  <a:lnTo>
                    <a:pt x="2906" y="8"/>
                  </a:lnTo>
                  <a:lnTo>
                    <a:pt x="2915" y="8"/>
                  </a:lnTo>
                  <a:lnTo>
                    <a:pt x="2921" y="6"/>
                  </a:lnTo>
                  <a:lnTo>
                    <a:pt x="2929" y="11"/>
                  </a:lnTo>
                  <a:lnTo>
                    <a:pt x="2935" y="11"/>
                  </a:lnTo>
                  <a:lnTo>
                    <a:pt x="2944" y="14"/>
                  </a:lnTo>
                  <a:lnTo>
                    <a:pt x="2949" y="11"/>
                  </a:lnTo>
                  <a:lnTo>
                    <a:pt x="2958" y="6"/>
                  </a:lnTo>
                  <a:lnTo>
                    <a:pt x="2964" y="11"/>
                  </a:lnTo>
                  <a:lnTo>
                    <a:pt x="2972" y="14"/>
                  </a:lnTo>
                  <a:lnTo>
                    <a:pt x="2978" y="11"/>
                  </a:lnTo>
                  <a:lnTo>
                    <a:pt x="2987" y="14"/>
                  </a:lnTo>
                  <a:lnTo>
                    <a:pt x="2992" y="11"/>
                  </a:lnTo>
                  <a:lnTo>
                    <a:pt x="3001" y="14"/>
                  </a:lnTo>
                  <a:lnTo>
                    <a:pt x="3007" y="14"/>
                  </a:lnTo>
                  <a:lnTo>
                    <a:pt x="3015" y="8"/>
                  </a:lnTo>
                  <a:lnTo>
                    <a:pt x="3021" y="8"/>
                  </a:lnTo>
                  <a:lnTo>
                    <a:pt x="3030" y="17"/>
                  </a:lnTo>
                  <a:lnTo>
                    <a:pt x="3035" y="11"/>
                  </a:lnTo>
                  <a:lnTo>
                    <a:pt x="3044" y="3"/>
                  </a:lnTo>
                  <a:lnTo>
                    <a:pt x="3050" y="11"/>
                  </a:lnTo>
                  <a:lnTo>
                    <a:pt x="3058" y="6"/>
                  </a:lnTo>
                  <a:lnTo>
                    <a:pt x="3067" y="14"/>
                  </a:lnTo>
                  <a:lnTo>
                    <a:pt x="3073" y="3"/>
                  </a:lnTo>
                  <a:lnTo>
                    <a:pt x="3081" y="6"/>
                  </a:lnTo>
                  <a:lnTo>
                    <a:pt x="3087" y="8"/>
                  </a:lnTo>
                  <a:lnTo>
                    <a:pt x="3096" y="6"/>
                  </a:lnTo>
                  <a:lnTo>
                    <a:pt x="3101" y="8"/>
                  </a:lnTo>
                  <a:lnTo>
                    <a:pt x="3110" y="6"/>
                  </a:lnTo>
                  <a:lnTo>
                    <a:pt x="3116" y="11"/>
                  </a:lnTo>
                  <a:lnTo>
                    <a:pt x="3124" y="8"/>
                  </a:lnTo>
                  <a:lnTo>
                    <a:pt x="3130" y="11"/>
                  </a:lnTo>
                  <a:lnTo>
                    <a:pt x="3139" y="8"/>
                  </a:lnTo>
                  <a:lnTo>
                    <a:pt x="3144" y="14"/>
                  </a:lnTo>
                  <a:lnTo>
                    <a:pt x="3153" y="8"/>
                  </a:lnTo>
                  <a:lnTo>
                    <a:pt x="3159" y="11"/>
                  </a:lnTo>
                  <a:lnTo>
                    <a:pt x="3167" y="11"/>
                  </a:lnTo>
                  <a:lnTo>
                    <a:pt x="3173" y="11"/>
                  </a:lnTo>
                  <a:lnTo>
                    <a:pt x="3182" y="8"/>
                  </a:lnTo>
                  <a:lnTo>
                    <a:pt x="3187" y="8"/>
                  </a:lnTo>
                  <a:lnTo>
                    <a:pt x="3196" y="14"/>
                  </a:lnTo>
                  <a:lnTo>
                    <a:pt x="3202" y="14"/>
                  </a:lnTo>
                  <a:lnTo>
                    <a:pt x="3210" y="14"/>
                  </a:lnTo>
                  <a:lnTo>
                    <a:pt x="3219" y="8"/>
                  </a:lnTo>
                  <a:lnTo>
                    <a:pt x="3225" y="8"/>
                  </a:lnTo>
                  <a:lnTo>
                    <a:pt x="3233" y="11"/>
                  </a:lnTo>
                  <a:lnTo>
                    <a:pt x="3239" y="6"/>
                  </a:lnTo>
                  <a:lnTo>
                    <a:pt x="3247" y="8"/>
                  </a:lnTo>
                  <a:lnTo>
                    <a:pt x="3253" y="20"/>
                  </a:lnTo>
                  <a:lnTo>
                    <a:pt x="3262" y="11"/>
                  </a:lnTo>
                  <a:lnTo>
                    <a:pt x="3268" y="8"/>
                  </a:lnTo>
                  <a:lnTo>
                    <a:pt x="3276" y="6"/>
                  </a:lnTo>
                  <a:lnTo>
                    <a:pt x="3282" y="11"/>
                  </a:lnTo>
                  <a:lnTo>
                    <a:pt x="3290" y="11"/>
                  </a:lnTo>
                  <a:lnTo>
                    <a:pt x="3296" y="14"/>
                  </a:lnTo>
                  <a:lnTo>
                    <a:pt x="3305" y="11"/>
                  </a:lnTo>
                  <a:lnTo>
                    <a:pt x="3311" y="8"/>
                  </a:lnTo>
                  <a:lnTo>
                    <a:pt x="3319" y="11"/>
                  </a:lnTo>
                  <a:lnTo>
                    <a:pt x="3325" y="14"/>
                  </a:lnTo>
                  <a:lnTo>
                    <a:pt x="3333" y="20"/>
                  </a:lnTo>
                  <a:lnTo>
                    <a:pt x="3339" y="3"/>
                  </a:lnTo>
                  <a:lnTo>
                    <a:pt x="3348" y="14"/>
                  </a:lnTo>
                  <a:lnTo>
                    <a:pt x="3356" y="6"/>
                  </a:lnTo>
                  <a:lnTo>
                    <a:pt x="3362" y="11"/>
                  </a:lnTo>
                  <a:lnTo>
                    <a:pt x="3371" y="3"/>
                  </a:lnTo>
                  <a:lnTo>
                    <a:pt x="3376" y="3"/>
                  </a:lnTo>
                  <a:lnTo>
                    <a:pt x="3385" y="11"/>
                  </a:lnTo>
                  <a:lnTo>
                    <a:pt x="3391" y="11"/>
                  </a:lnTo>
                  <a:lnTo>
                    <a:pt x="3399" y="6"/>
                  </a:lnTo>
                  <a:lnTo>
                    <a:pt x="3405" y="3"/>
                  </a:lnTo>
                  <a:lnTo>
                    <a:pt x="3414" y="6"/>
                  </a:lnTo>
                  <a:lnTo>
                    <a:pt x="3419" y="11"/>
                  </a:lnTo>
                  <a:lnTo>
                    <a:pt x="3428" y="6"/>
                  </a:lnTo>
                  <a:lnTo>
                    <a:pt x="3434" y="6"/>
                  </a:lnTo>
                  <a:lnTo>
                    <a:pt x="3442" y="11"/>
                  </a:lnTo>
                  <a:lnTo>
                    <a:pt x="3448" y="8"/>
                  </a:lnTo>
                  <a:lnTo>
                    <a:pt x="3457" y="17"/>
                  </a:lnTo>
                  <a:lnTo>
                    <a:pt x="3462" y="8"/>
                  </a:lnTo>
                  <a:lnTo>
                    <a:pt x="3471" y="20"/>
                  </a:lnTo>
                  <a:lnTo>
                    <a:pt x="3477" y="6"/>
                  </a:lnTo>
                  <a:lnTo>
                    <a:pt x="3485" y="17"/>
                  </a:lnTo>
                  <a:lnTo>
                    <a:pt x="3491" y="6"/>
                  </a:lnTo>
                  <a:lnTo>
                    <a:pt x="3500" y="11"/>
                  </a:lnTo>
                  <a:lnTo>
                    <a:pt x="3508" y="11"/>
                  </a:lnTo>
                  <a:lnTo>
                    <a:pt x="3514" y="14"/>
                  </a:lnTo>
                  <a:lnTo>
                    <a:pt x="3523" y="11"/>
                  </a:lnTo>
                  <a:lnTo>
                    <a:pt x="3528" y="3"/>
                  </a:lnTo>
                  <a:lnTo>
                    <a:pt x="3537" y="8"/>
                  </a:lnTo>
                  <a:lnTo>
                    <a:pt x="3543" y="6"/>
                  </a:lnTo>
                  <a:lnTo>
                    <a:pt x="3551" y="20"/>
                  </a:lnTo>
                  <a:lnTo>
                    <a:pt x="3557" y="3"/>
                  </a:lnTo>
                  <a:lnTo>
                    <a:pt x="3566" y="14"/>
                  </a:lnTo>
                  <a:lnTo>
                    <a:pt x="3571" y="6"/>
                  </a:lnTo>
                  <a:lnTo>
                    <a:pt x="3580" y="8"/>
                  </a:lnTo>
                  <a:lnTo>
                    <a:pt x="3586" y="8"/>
                  </a:lnTo>
                  <a:lnTo>
                    <a:pt x="3594" y="6"/>
                  </a:lnTo>
                  <a:lnTo>
                    <a:pt x="3600" y="6"/>
                  </a:lnTo>
                  <a:lnTo>
                    <a:pt x="3609" y="14"/>
                  </a:lnTo>
                  <a:lnTo>
                    <a:pt x="3614" y="14"/>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13" name="Freeform 8">
              <a:extLst>
                <a:ext uri="{FF2B5EF4-FFF2-40B4-BE49-F238E27FC236}">
                  <a16:creationId xmlns:a16="http://schemas.microsoft.com/office/drawing/2014/main" id="{104EBE9D-1F94-4D8F-AB77-838A0D029D31}"/>
                </a:ext>
              </a:extLst>
            </p:cNvPr>
            <p:cNvSpPr>
              <a:spLocks/>
            </p:cNvSpPr>
            <p:nvPr/>
          </p:nvSpPr>
          <p:spPr bwMode="auto">
            <a:xfrm>
              <a:off x="4996" y="2591"/>
              <a:ext cx="86" cy="11"/>
            </a:xfrm>
            <a:custGeom>
              <a:avLst/>
              <a:gdLst>
                <a:gd name="T0" fmla="*/ 0 w 86"/>
                <a:gd name="T1" fmla="*/ 11 h 11"/>
                <a:gd name="T2" fmla="*/ 6 w 86"/>
                <a:gd name="T3" fmla="*/ 5 h 11"/>
                <a:gd name="T4" fmla="*/ 12 w 86"/>
                <a:gd name="T5" fmla="*/ 11 h 11"/>
                <a:gd name="T6" fmla="*/ 20 w 86"/>
                <a:gd name="T7" fmla="*/ 0 h 11"/>
                <a:gd name="T8" fmla="*/ 26 w 86"/>
                <a:gd name="T9" fmla="*/ 8 h 11"/>
                <a:gd name="T10" fmla="*/ 35 w 86"/>
                <a:gd name="T11" fmla="*/ 0 h 11"/>
                <a:gd name="T12" fmla="*/ 43 w 86"/>
                <a:gd name="T13" fmla="*/ 8 h 11"/>
                <a:gd name="T14" fmla="*/ 49 w 86"/>
                <a:gd name="T15" fmla="*/ 5 h 11"/>
                <a:gd name="T16" fmla="*/ 58 w 86"/>
                <a:gd name="T17" fmla="*/ 0 h 11"/>
                <a:gd name="T18" fmla="*/ 63 w 86"/>
                <a:gd name="T19" fmla="*/ 3 h 11"/>
                <a:gd name="T20" fmla="*/ 72 w 86"/>
                <a:gd name="T21" fmla="*/ 5 h 11"/>
                <a:gd name="T22" fmla="*/ 78 w 86"/>
                <a:gd name="T23" fmla="*/ 5 h 11"/>
                <a:gd name="T24" fmla="*/ 86 w 86"/>
                <a:gd name="T25" fmla="*/ 5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11"/>
                <a:gd name="T41" fmla="*/ 86 w 8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11">
                  <a:moveTo>
                    <a:pt x="0" y="11"/>
                  </a:moveTo>
                  <a:lnTo>
                    <a:pt x="6" y="5"/>
                  </a:lnTo>
                  <a:lnTo>
                    <a:pt x="12" y="11"/>
                  </a:lnTo>
                  <a:lnTo>
                    <a:pt x="20" y="0"/>
                  </a:lnTo>
                  <a:lnTo>
                    <a:pt x="26" y="8"/>
                  </a:lnTo>
                  <a:lnTo>
                    <a:pt x="35" y="0"/>
                  </a:lnTo>
                  <a:lnTo>
                    <a:pt x="43" y="8"/>
                  </a:lnTo>
                  <a:lnTo>
                    <a:pt x="49" y="5"/>
                  </a:lnTo>
                  <a:lnTo>
                    <a:pt x="58" y="0"/>
                  </a:lnTo>
                  <a:lnTo>
                    <a:pt x="63" y="3"/>
                  </a:lnTo>
                  <a:lnTo>
                    <a:pt x="72" y="5"/>
                  </a:lnTo>
                  <a:lnTo>
                    <a:pt x="78" y="5"/>
                  </a:lnTo>
                  <a:lnTo>
                    <a:pt x="86" y="5"/>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14" name="Freeform 9">
              <a:extLst>
                <a:ext uri="{FF2B5EF4-FFF2-40B4-BE49-F238E27FC236}">
                  <a16:creationId xmlns:a16="http://schemas.microsoft.com/office/drawing/2014/main" id="{A5683E91-79BF-40C3-BFBA-55ED212EE90F}"/>
                </a:ext>
              </a:extLst>
            </p:cNvPr>
            <p:cNvSpPr>
              <a:spLocks/>
            </p:cNvSpPr>
            <p:nvPr/>
          </p:nvSpPr>
          <p:spPr bwMode="auto">
            <a:xfrm>
              <a:off x="1379" y="2542"/>
              <a:ext cx="3614" cy="1413"/>
            </a:xfrm>
            <a:custGeom>
              <a:avLst/>
              <a:gdLst>
                <a:gd name="T0" fmla="*/ 51 w 3614"/>
                <a:gd name="T1" fmla="*/ 63 h 1413"/>
                <a:gd name="T2" fmla="*/ 108 w 3614"/>
                <a:gd name="T3" fmla="*/ 57 h 1413"/>
                <a:gd name="T4" fmla="*/ 166 w 3614"/>
                <a:gd name="T5" fmla="*/ 63 h 1413"/>
                <a:gd name="T6" fmla="*/ 226 w 3614"/>
                <a:gd name="T7" fmla="*/ 57 h 1413"/>
                <a:gd name="T8" fmla="*/ 283 w 3614"/>
                <a:gd name="T9" fmla="*/ 57 h 1413"/>
                <a:gd name="T10" fmla="*/ 341 w 3614"/>
                <a:gd name="T11" fmla="*/ 57 h 1413"/>
                <a:gd name="T12" fmla="*/ 398 w 3614"/>
                <a:gd name="T13" fmla="*/ 52 h 1413"/>
                <a:gd name="T14" fmla="*/ 455 w 3614"/>
                <a:gd name="T15" fmla="*/ 1003 h 1413"/>
                <a:gd name="T16" fmla="*/ 516 w 3614"/>
                <a:gd name="T17" fmla="*/ 183 h 1413"/>
                <a:gd name="T18" fmla="*/ 573 w 3614"/>
                <a:gd name="T19" fmla="*/ 0 h 1413"/>
                <a:gd name="T20" fmla="*/ 630 w 3614"/>
                <a:gd name="T21" fmla="*/ 20 h 1413"/>
                <a:gd name="T22" fmla="*/ 688 w 3614"/>
                <a:gd name="T23" fmla="*/ 46 h 1413"/>
                <a:gd name="T24" fmla="*/ 745 w 3614"/>
                <a:gd name="T25" fmla="*/ 66 h 1413"/>
                <a:gd name="T26" fmla="*/ 802 w 3614"/>
                <a:gd name="T27" fmla="*/ 69 h 1413"/>
                <a:gd name="T28" fmla="*/ 862 w 3614"/>
                <a:gd name="T29" fmla="*/ 72 h 1413"/>
                <a:gd name="T30" fmla="*/ 920 w 3614"/>
                <a:gd name="T31" fmla="*/ 75 h 1413"/>
                <a:gd name="T32" fmla="*/ 977 w 3614"/>
                <a:gd name="T33" fmla="*/ 75 h 1413"/>
                <a:gd name="T34" fmla="*/ 1037 w 3614"/>
                <a:gd name="T35" fmla="*/ 72 h 1413"/>
                <a:gd name="T36" fmla="*/ 1095 w 3614"/>
                <a:gd name="T37" fmla="*/ 72 h 1413"/>
                <a:gd name="T38" fmla="*/ 1152 w 3614"/>
                <a:gd name="T39" fmla="*/ 69 h 1413"/>
                <a:gd name="T40" fmla="*/ 1209 w 3614"/>
                <a:gd name="T41" fmla="*/ 72 h 1413"/>
                <a:gd name="T42" fmla="*/ 1269 w 3614"/>
                <a:gd name="T43" fmla="*/ 72 h 1413"/>
                <a:gd name="T44" fmla="*/ 1327 w 3614"/>
                <a:gd name="T45" fmla="*/ 75 h 1413"/>
                <a:gd name="T46" fmla="*/ 1384 w 3614"/>
                <a:gd name="T47" fmla="*/ 80 h 1413"/>
                <a:gd name="T48" fmla="*/ 1441 w 3614"/>
                <a:gd name="T49" fmla="*/ 77 h 1413"/>
                <a:gd name="T50" fmla="*/ 1499 w 3614"/>
                <a:gd name="T51" fmla="*/ 86 h 1413"/>
                <a:gd name="T52" fmla="*/ 1559 w 3614"/>
                <a:gd name="T53" fmla="*/ 77 h 1413"/>
                <a:gd name="T54" fmla="*/ 1616 w 3614"/>
                <a:gd name="T55" fmla="*/ 89 h 1413"/>
                <a:gd name="T56" fmla="*/ 1674 w 3614"/>
                <a:gd name="T57" fmla="*/ 95 h 1413"/>
                <a:gd name="T58" fmla="*/ 1731 w 3614"/>
                <a:gd name="T59" fmla="*/ 100 h 1413"/>
                <a:gd name="T60" fmla="*/ 1788 w 3614"/>
                <a:gd name="T61" fmla="*/ 100 h 1413"/>
                <a:gd name="T62" fmla="*/ 1846 w 3614"/>
                <a:gd name="T63" fmla="*/ 89 h 1413"/>
                <a:gd name="T64" fmla="*/ 1906 w 3614"/>
                <a:gd name="T65" fmla="*/ 97 h 1413"/>
                <a:gd name="T66" fmla="*/ 1963 w 3614"/>
                <a:gd name="T67" fmla="*/ 100 h 1413"/>
                <a:gd name="T68" fmla="*/ 2023 w 3614"/>
                <a:gd name="T69" fmla="*/ 97 h 1413"/>
                <a:gd name="T70" fmla="*/ 2081 w 3614"/>
                <a:gd name="T71" fmla="*/ 95 h 1413"/>
                <a:gd name="T72" fmla="*/ 2138 w 3614"/>
                <a:gd name="T73" fmla="*/ 89 h 1413"/>
                <a:gd name="T74" fmla="*/ 2195 w 3614"/>
                <a:gd name="T75" fmla="*/ 100 h 1413"/>
                <a:gd name="T76" fmla="*/ 2253 w 3614"/>
                <a:gd name="T77" fmla="*/ 86 h 1413"/>
                <a:gd name="T78" fmla="*/ 2313 w 3614"/>
                <a:gd name="T79" fmla="*/ 86 h 1413"/>
                <a:gd name="T80" fmla="*/ 2370 w 3614"/>
                <a:gd name="T81" fmla="*/ 89 h 1413"/>
                <a:gd name="T82" fmla="*/ 2428 w 3614"/>
                <a:gd name="T83" fmla="*/ 80 h 1413"/>
                <a:gd name="T84" fmla="*/ 2485 w 3614"/>
                <a:gd name="T85" fmla="*/ 69 h 1413"/>
                <a:gd name="T86" fmla="*/ 2542 w 3614"/>
                <a:gd name="T87" fmla="*/ 80 h 1413"/>
                <a:gd name="T88" fmla="*/ 2600 w 3614"/>
                <a:gd name="T89" fmla="*/ 46 h 1413"/>
                <a:gd name="T90" fmla="*/ 2660 w 3614"/>
                <a:gd name="T91" fmla="*/ 43 h 1413"/>
                <a:gd name="T92" fmla="*/ 2717 w 3614"/>
                <a:gd name="T93" fmla="*/ 52 h 1413"/>
                <a:gd name="T94" fmla="*/ 2774 w 3614"/>
                <a:gd name="T95" fmla="*/ 46 h 1413"/>
                <a:gd name="T96" fmla="*/ 2832 w 3614"/>
                <a:gd name="T97" fmla="*/ 57 h 1413"/>
                <a:gd name="T98" fmla="*/ 2889 w 3614"/>
                <a:gd name="T99" fmla="*/ 54 h 1413"/>
                <a:gd name="T100" fmla="*/ 2949 w 3614"/>
                <a:gd name="T101" fmla="*/ 60 h 1413"/>
                <a:gd name="T102" fmla="*/ 3007 w 3614"/>
                <a:gd name="T103" fmla="*/ 52 h 1413"/>
                <a:gd name="T104" fmla="*/ 3067 w 3614"/>
                <a:gd name="T105" fmla="*/ 52 h 1413"/>
                <a:gd name="T106" fmla="*/ 3124 w 3614"/>
                <a:gd name="T107" fmla="*/ 57 h 1413"/>
                <a:gd name="T108" fmla="*/ 3182 w 3614"/>
                <a:gd name="T109" fmla="*/ 54 h 1413"/>
                <a:gd name="T110" fmla="*/ 3239 w 3614"/>
                <a:gd name="T111" fmla="*/ 52 h 1413"/>
                <a:gd name="T112" fmla="*/ 3296 w 3614"/>
                <a:gd name="T113" fmla="*/ 52 h 1413"/>
                <a:gd name="T114" fmla="*/ 3356 w 3614"/>
                <a:gd name="T115" fmla="*/ 49 h 1413"/>
                <a:gd name="T116" fmla="*/ 3414 w 3614"/>
                <a:gd name="T117" fmla="*/ 57 h 1413"/>
                <a:gd name="T118" fmla="*/ 3471 w 3614"/>
                <a:gd name="T119" fmla="*/ 63 h 1413"/>
                <a:gd name="T120" fmla="*/ 3528 w 3614"/>
                <a:gd name="T121" fmla="*/ 66 h 1413"/>
                <a:gd name="T122" fmla="*/ 3586 w 3614"/>
                <a:gd name="T123" fmla="*/ 60 h 14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4"/>
                <a:gd name="T187" fmla="*/ 0 h 1413"/>
                <a:gd name="T188" fmla="*/ 3614 w 3614"/>
                <a:gd name="T189" fmla="*/ 1413 h 14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4" h="1413">
                  <a:moveTo>
                    <a:pt x="0" y="63"/>
                  </a:moveTo>
                  <a:lnTo>
                    <a:pt x="5" y="66"/>
                  </a:lnTo>
                  <a:lnTo>
                    <a:pt x="14" y="63"/>
                  </a:lnTo>
                  <a:lnTo>
                    <a:pt x="20" y="66"/>
                  </a:lnTo>
                  <a:lnTo>
                    <a:pt x="28" y="63"/>
                  </a:lnTo>
                  <a:lnTo>
                    <a:pt x="34" y="66"/>
                  </a:lnTo>
                  <a:lnTo>
                    <a:pt x="43" y="60"/>
                  </a:lnTo>
                  <a:lnTo>
                    <a:pt x="51" y="63"/>
                  </a:lnTo>
                  <a:lnTo>
                    <a:pt x="60" y="66"/>
                  </a:lnTo>
                  <a:lnTo>
                    <a:pt x="65" y="66"/>
                  </a:lnTo>
                  <a:lnTo>
                    <a:pt x="74" y="60"/>
                  </a:lnTo>
                  <a:lnTo>
                    <a:pt x="80" y="63"/>
                  </a:lnTo>
                  <a:lnTo>
                    <a:pt x="88" y="60"/>
                  </a:lnTo>
                  <a:lnTo>
                    <a:pt x="94" y="60"/>
                  </a:lnTo>
                  <a:lnTo>
                    <a:pt x="103" y="63"/>
                  </a:lnTo>
                  <a:lnTo>
                    <a:pt x="108" y="57"/>
                  </a:lnTo>
                  <a:lnTo>
                    <a:pt x="117" y="63"/>
                  </a:lnTo>
                  <a:lnTo>
                    <a:pt x="123" y="57"/>
                  </a:lnTo>
                  <a:lnTo>
                    <a:pt x="131" y="63"/>
                  </a:lnTo>
                  <a:lnTo>
                    <a:pt x="137" y="57"/>
                  </a:lnTo>
                  <a:lnTo>
                    <a:pt x="146" y="57"/>
                  </a:lnTo>
                  <a:lnTo>
                    <a:pt x="151" y="54"/>
                  </a:lnTo>
                  <a:lnTo>
                    <a:pt x="160" y="63"/>
                  </a:lnTo>
                  <a:lnTo>
                    <a:pt x="166" y="63"/>
                  </a:lnTo>
                  <a:lnTo>
                    <a:pt x="174" y="52"/>
                  </a:lnTo>
                  <a:lnTo>
                    <a:pt x="180" y="63"/>
                  </a:lnTo>
                  <a:lnTo>
                    <a:pt x="189" y="52"/>
                  </a:lnTo>
                  <a:lnTo>
                    <a:pt x="194" y="54"/>
                  </a:lnTo>
                  <a:lnTo>
                    <a:pt x="203" y="52"/>
                  </a:lnTo>
                  <a:lnTo>
                    <a:pt x="212" y="57"/>
                  </a:lnTo>
                  <a:lnTo>
                    <a:pt x="217" y="54"/>
                  </a:lnTo>
                  <a:lnTo>
                    <a:pt x="226" y="57"/>
                  </a:lnTo>
                  <a:lnTo>
                    <a:pt x="232" y="63"/>
                  </a:lnTo>
                  <a:lnTo>
                    <a:pt x="240" y="52"/>
                  </a:lnTo>
                  <a:lnTo>
                    <a:pt x="246" y="63"/>
                  </a:lnTo>
                  <a:lnTo>
                    <a:pt x="255" y="57"/>
                  </a:lnTo>
                  <a:lnTo>
                    <a:pt x="260" y="60"/>
                  </a:lnTo>
                  <a:lnTo>
                    <a:pt x="269" y="57"/>
                  </a:lnTo>
                  <a:lnTo>
                    <a:pt x="275" y="57"/>
                  </a:lnTo>
                  <a:lnTo>
                    <a:pt x="283" y="57"/>
                  </a:lnTo>
                  <a:lnTo>
                    <a:pt x="289" y="57"/>
                  </a:lnTo>
                  <a:lnTo>
                    <a:pt x="298" y="63"/>
                  </a:lnTo>
                  <a:lnTo>
                    <a:pt x="303" y="60"/>
                  </a:lnTo>
                  <a:lnTo>
                    <a:pt x="312" y="60"/>
                  </a:lnTo>
                  <a:lnTo>
                    <a:pt x="318" y="57"/>
                  </a:lnTo>
                  <a:lnTo>
                    <a:pt x="326" y="60"/>
                  </a:lnTo>
                  <a:lnTo>
                    <a:pt x="332" y="57"/>
                  </a:lnTo>
                  <a:lnTo>
                    <a:pt x="341" y="57"/>
                  </a:lnTo>
                  <a:lnTo>
                    <a:pt x="346" y="57"/>
                  </a:lnTo>
                  <a:lnTo>
                    <a:pt x="355" y="57"/>
                  </a:lnTo>
                  <a:lnTo>
                    <a:pt x="364" y="54"/>
                  </a:lnTo>
                  <a:lnTo>
                    <a:pt x="369" y="60"/>
                  </a:lnTo>
                  <a:lnTo>
                    <a:pt x="378" y="57"/>
                  </a:lnTo>
                  <a:lnTo>
                    <a:pt x="384" y="60"/>
                  </a:lnTo>
                  <a:lnTo>
                    <a:pt x="392" y="63"/>
                  </a:lnTo>
                  <a:lnTo>
                    <a:pt x="398" y="52"/>
                  </a:lnTo>
                  <a:lnTo>
                    <a:pt x="407" y="120"/>
                  </a:lnTo>
                  <a:lnTo>
                    <a:pt x="412" y="123"/>
                  </a:lnTo>
                  <a:lnTo>
                    <a:pt x="421" y="814"/>
                  </a:lnTo>
                  <a:lnTo>
                    <a:pt x="427" y="1413"/>
                  </a:lnTo>
                  <a:lnTo>
                    <a:pt x="435" y="1405"/>
                  </a:lnTo>
                  <a:lnTo>
                    <a:pt x="441" y="1293"/>
                  </a:lnTo>
                  <a:lnTo>
                    <a:pt x="450" y="1152"/>
                  </a:lnTo>
                  <a:lnTo>
                    <a:pt x="455" y="1003"/>
                  </a:lnTo>
                  <a:lnTo>
                    <a:pt x="464" y="863"/>
                  </a:lnTo>
                  <a:lnTo>
                    <a:pt x="470" y="731"/>
                  </a:lnTo>
                  <a:lnTo>
                    <a:pt x="478" y="619"/>
                  </a:lnTo>
                  <a:lnTo>
                    <a:pt x="484" y="513"/>
                  </a:lnTo>
                  <a:lnTo>
                    <a:pt x="493" y="419"/>
                  </a:lnTo>
                  <a:lnTo>
                    <a:pt x="498" y="324"/>
                  </a:lnTo>
                  <a:lnTo>
                    <a:pt x="507" y="255"/>
                  </a:lnTo>
                  <a:lnTo>
                    <a:pt x="516" y="183"/>
                  </a:lnTo>
                  <a:lnTo>
                    <a:pt x="521" y="138"/>
                  </a:lnTo>
                  <a:lnTo>
                    <a:pt x="530" y="83"/>
                  </a:lnTo>
                  <a:lnTo>
                    <a:pt x="536" y="57"/>
                  </a:lnTo>
                  <a:lnTo>
                    <a:pt x="544" y="34"/>
                  </a:lnTo>
                  <a:lnTo>
                    <a:pt x="550" y="26"/>
                  </a:lnTo>
                  <a:lnTo>
                    <a:pt x="559" y="6"/>
                  </a:lnTo>
                  <a:lnTo>
                    <a:pt x="564" y="14"/>
                  </a:lnTo>
                  <a:lnTo>
                    <a:pt x="573" y="0"/>
                  </a:lnTo>
                  <a:lnTo>
                    <a:pt x="579" y="6"/>
                  </a:lnTo>
                  <a:lnTo>
                    <a:pt x="587" y="3"/>
                  </a:lnTo>
                  <a:lnTo>
                    <a:pt x="593" y="0"/>
                  </a:lnTo>
                  <a:lnTo>
                    <a:pt x="602" y="14"/>
                  </a:lnTo>
                  <a:lnTo>
                    <a:pt x="607" y="6"/>
                  </a:lnTo>
                  <a:lnTo>
                    <a:pt x="616" y="23"/>
                  </a:lnTo>
                  <a:lnTo>
                    <a:pt x="622" y="17"/>
                  </a:lnTo>
                  <a:lnTo>
                    <a:pt x="630" y="20"/>
                  </a:lnTo>
                  <a:lnTo>
                    <a:pt x="636" y="23"/>
                  </a:lnTo>
                  <a:lnTo>
                    <a:pt x="645" y="32"/>
                  </a:lnTo>
                  <a:lnTo>
                    <a:pt x="650" y="32"/>
                  </a:lnTo>
                  <a:lnTo>
                    <a:pt x="659" y="32"/>
                  </a:lnTo>
                  <a:lnTo>
                    <a:pt x="667" y="43"/>
                  </a:lnTo>
                  <a:lnTo>
                    <a:pt x="673" y="32"/>
                  </a:lnTo>
                  <a:lnTo>
                    <a:pt x="682" y="46"/>
                  </a:lnTo>
                  <a:lnTo>
                    <a:pt x="688" y="46"/>
                  </a:lnTo>
                  <a:lnTo>
                    <a:pt x="696" y="54"/>
                  </a:lnTo>
                  <a:lnTo>
                    <a:pt x="702" y="46"/>
                  </a:lnTo>
                  <a:lnTo>
                    <a:pt x="710" y="57"/>
                  </a:lnTo>
                  <a:lnTo>
                    <a:pt x="716" y="60"/>
                  </a:lnTo>
                  <a:lnTo>
                    <a:pt x="725" y="69"/>
                  </a:lnTo>
                  <a:lnTo>
                    <a:pt x="731" y="60"/>
                  </a:lnTo>
                  <a:lnTo>
                    <a:pt x="739" y="66"/>
                  </a:lnTo>
                  <a:lnTo>
                    <a:pt x="745" y="66"/>
                  </a:lnTo>
                  <a:lnTo>
                    <a:pt x="753" y="66"/>
                  </a:lnTo>
                  <a:lnTo>
                    <a:pt x="759" y="77"/>
                  </a:lnTo>
                  <a:lnTo>
                    <a:pt x="768" y="60"/>
                  </a:lnTo>
                  <a:lnTo>
                    <a:pt x="774" y="69"/>
                  </a:lnTo>
                  <a:lnTo>
                    <a:pt x="782" y="75"/>
                  </a:lnTo>
                  <a:lnTo>
                    <a:pt x="788" y="69"/>
                  </a:lnTo>
                  <a:lnTo>
                    <a:pt x="796" y="72"/>
                  </a:lnTo>
                  <a:lnTo>
                    <a:pt x="802" y="69"/>
                  </a:lnTo>
                  <a:lnTo>
                    <a:pt x="811" y="69"/>
                  </a:lnTo>
                  <a:lnTo>
                    <a:pt x="819" y="69"/>
                  </a:lnTo>
                  <a:lnTo>
                    <a:pt x="825" y="63"/>
                  </a:lnTo>
                  <a:lnTo>
                    <a:pt x="834" y="69"/>
                  </a:lnTo>
                  <a:lnTo>
                    <a:pt x="839" y="63"/>
                  </a:lnTo>
                  <a:lnTo>
                    <a:pt x="848" y="69"/>
                  </a:lnTo>
                  <a:lnTo>
                    <a:pt x="854" y="66"/>
                  </a:lnTo>
                  <a:lnTo>
                    <a:pt x="862" y="72"/>
                  </a:lnTo>
                  <a:lnTo>
                    <a:pt x="868" y="72"/>
                  </a:lnTo>
                  <a:lnTo>
                    <a:pt x="877" y="69"/>
                  </a:lnTo>
                  <a:lnTo>
                    <a:pt x="882" y="72"/>
                  </a:lnTo>
                  <a:lnTo>
                    <a:pt x="891" y="75"/>
                  </a:lnTo>
                  <a:lnTo>
                    <a:pt x="897" y="72"/>
                  </a:lnTo>
                  <a:lnTo>
                    <a:pt x="905" y="72"/>
                  </a:lnTo>
                  <a:lnTo>
                    <a:pt x="911" y="75"/>
                  </a:lnTo>
                  <a:lnTo>
                    <a:pt x="920" y="75"/>
                  </a:lnTo>
                  <a:lnTo>
                    <a:pt x="925" y="72"/>
                  </a:lnTo>
                  <a:lnTo>
                    <a:pt x="934" y="75"/>
                  </a:lnTo>
                  <a:lnTo>
                    <a:pt x="940" y="77"/>
                  </a:lnTo>
                  <a:lnTo>
                    <a:pt x="948" y="75"/>
                  </a:lnTo>
                  <a:lnTo>
                    <a:pt x="957" y="72"/>
                  </a:lnTo>
                  <a:lnTo>
                    <a:pt x="963" y="75"/>
                  </a:lnTo>
                  <a:lnTo>
                    <a:pt x="971" y="72"/>
                  </a:lnTo>
                  <a:lnTo>
                    <a:pt x="977" y="75"/>
                  </a:lnTo>
                  <a:lnTo>
                    <a:pt x="986" y="75"/>
                  </a:lnTo>
                  <a:lnTo>
                    <a:pt x="994" y="77"/>
                  </a:lnTo>
                  <a:lnTo>
                    <a:pt x="1000" y="69"/>
                  </a:lnTo>
                  <a:lnTo>
                    <a:pt x="1009" y="77"/>
                  </a:lnTo>
                  <a:lnTo>
                    <a:pt x="1014" y="72"/>
                  </a:lnTo>
                  <a:lnTo>
                    <a:pt x="1023" y="69"/>
                  </a:lnTo>
                  <a:lnTo>
                    <a:pt x="1029" y="72"/>
                  </a:lnTo>
                  <a:lnTo>
                    <a:pt x="1037" y="72"/>
                  </a:lnTo>
                  <a:lnTo>
                    <a:pt x="1043" y="75"/>
                  </a:lnTo>
                  <a:lnTo>
                    <a:pt x="1052" y="66"/>
                  </a:lnTo>
                  <a:lnTo>
                    <a:pt x="1057" y="63"/>
                  </a:lnTo>
                  <a:lnTo>
                    <a:pt x="1066" y="72"/>
                  </a:lnTo>
                  <a:lnTo>
                    <a:pt x="1072" y="72"/>
                  </a:lnTo>
                  <a:lnTo>
                    <a:pt x="1080" y="75"/>
                  </a:lnTo>
                  <a:lnTo>
                    <a:pt x="1086" y="66"/>
                  </a:lnTo>
                  <a:lnTo>
                    <a:pt x="1095" y="72"/>
                  </a:lnTo>
                  <a:lnTo>
                    <a:pt x="1100" y="75"/>
                  </a:lnTo>
                  <a:lnTo>
                    <a:pt x="1109" y="69"/>
                  </a:lnTo>
                  <a:lnTo>
                    <a:pt x="1118" y="66"/>
                  </a:lnTo>
                  <a:lnTo>
                    <a:pt x="1123" y="66"/>
                  </a:lnTo>
                  <a:lnTo>
                    <a:pt x="1132" y="63"/>
                  </a:lnTo>
                  <a:lnTo>
                    <a:pt x="1138" y="66"/>
                  </a:lnTo>
                  <a:lnTo>
                    <a:pt x="1146" y="63"/>
                  </a:lnTo>
                  <a:lnTo>
                    <a:pt x="1152" y="69"/>
                  </a:lnTo>
                  <a:lnTo>
                    <a:pt x="1161" y="69"/>
                  </a:lnTo>
                  <a:lnTo>
                    <a:pt x="1166" y="72"/>
                  </a:lnTo>
                  <a:lnTo>
                    <a:pt x="1175" y="75"/>
                  </a:lnTo>
                  <a:lnTo>
                    <a:pt x="1181" y="75"/>
                  </a:lnTo>
                  <a:lnTo>
                    <a:pt x="1189" y="77"/>
                  </a:lnTo>
                  <a:lnTo>
                    <a:pt x="1195" y="75"/>
                  </a:lnTo>
                  <a:lnTo>
                    <a:pt x="1204" y="75"/>
                  </a:lnTo>
                  <a:lnTo>
                    <a:pt x="1209" y="72"/>
                  </a:lnTo>
                  <a:lnTo>
                    <a:pt x="1218" y="72"/>
                  </a:lnTo>
                  <a:lnTo>
                    <a:pt x="1224" y="80"/>
                  </a:lnTo>
                  <a:lnTo>
                    <a:pt x="1232" y="72"/>
                  </a:lnTo>
                  <a:lnTo>
                    <a:pt x="1238" y="77"/>
                  </a:lnTo>
                  <a:lnTo>
                    <a:pt x="1247" y="66"/>
                  </a:lnTo>
                  <a:lnTo>
                    <a:pt x="1252" y="75"/>
                  </a:lnTo>
                  <a:lnTo>
                    <a:pt x="1261" y="72"/>
                  </a:lnTo>
                  <a:lnTo>
                    <a:pt x="1269" y="72"/>
                  </a:lnTo>
                  <a:lnTo>
                    <a:pt x="1275" y="66"/>
                  </a:lnTo>
                  <a:lnTo>
                    <a:pt x="1284" y="75"/>
                  </a:lnTo>
                  <a:lnTo>
                    <a:pt x="1290" y="66"/>
                  </a:lnTo>
                  <a:lnTo>
                    <a:pt x="1298" y="75"/>
                  </a:lnTo>
                  <a:lnTo>
                    <a:pt x="1304" y="66"/>
                  </a:lnTo>
                  <a:lnTo>
                    <a:pt x="1312" y="72"/>
                  </a:lnTo>
                  <a:lnTo>
                    <a:pt x="1318" y="77"/>
                  </a:lnTo>
                  <a:lnTo>
                    <a:pt x="1327" y="75"/>
                  </a:lnTo>
                  <a:lnTo>
                    <a:pt x="1333" y="75"/>
                  </a:lnTo>
                  <a:lnTo>
                    <a:pt x="1341" y="69"/>
                  </a:lnTo>
                  <a:lnTo>
                    <a:pt x="1347" y="75"/>
                  </a:lnTo>
                  <a:lnTo>
                    <a:pt x="1355" y="75"/>
                  </a:lnTo>
                  <a:lnTo>
                    <a:pt x="1361" y="77"/>
                  </a:lnTo>
                  <a:lnTo>
                    <a:pt x="1370" y="77"/>
                  </a:lnTo>
                  <a:lnTo>
                    <a:pt x="1376" y="77"/>
                  </a:lnTo>
                  <a:lnTo>
                    <a:pt x="1384" y="80"/>
                  </a:lnTo>
                  <a:lnTo>
                    <a:pt x="1390" y="72"/>
                  </a:lnTo>
                  <a:lnTo>
                    <a:pt x="1398" y="89"/>
                  </a:lnTo>
                  <a:lnTo>
                    <a:pt x="1407" y="69"/>
                  </a:lnTo>
                  <a:lnTo>
                    <a:pt x="1413" y="75"/>
                  </a:lnTo>
                  <a:lnTo>
                    <a:pt x="1421" y="75"/>
                  </a:lnTo>
                  <a:lnTo>
                    <a:pt x="1427" y="72"/>
                  </a:lnTo>
                  <a:lnTo>
                    <a:pt x="1436" y="77"/>
                  </a:lnTo>
                  <a:lnTo>
                    <a:pt x="1441" y="77"/>
                  </a:lnTo>
                  <a:lnTo>
                    <a:pt x="1450" y="75"/>
                  </a:lnTo>
                  <a:lnTo>
                    <a:pt x="1456" y="80"/>
                  </a:lnTo>
                  <a:lnTo>
                    <a:pt x="1464" y="77"/>
                  </a:lnTo>
                  <a:lnTo>
                    <a:pt x="1470" y="75"/>
                  </a:lnTo>
                  <a:lnTo>
                    <a:pt x="1479" y="83"/>
                  </a:lnTo>
                  <a:lnTo>
                    <a:pt x="1484" y="77"/>
                  </a:lnTo>
                  <a:lnTo>
                    <a:pt x="1493" y="89"/>
                  </a:lnTo>
                  <a:lnTo>
                    <a:pt x="1499" y="86"/>
                  </a:lnTo>
                  <a:lnTo>
                    <a:pt x="1507" y="83"/>
                  </a:lnTo>
                  <a:lnTo>
                    <a:pt x="1513" y="83"/>
                  </a:lnTo>
                  <a:lnTo>
                    <a:pt x="1522" y="83"/>
                  </a:lnTo>
                  <a:lnTo>
                    <a:pt x="1527" y="83"/>
                  </a:lnTo>
                  <a:lnTo>
                    <a:pt x="1536" y="80"/>
                  </a:lnTo>
                  <a:lnTo>
                    <a:pt x="1542" y="77"/>
                  </a:lnTo>
                  <a:lnTo>
                    <a:pt x="1550" y="83"/>
                  </a:lnTo>
                  <a:lnTo>
                    <a:pt x="1559" y="77"/>
                  </a:lnTo>
                  <a:lnTo>
                    <a:pt x="1565" y="80"/>
                  </a:lnTo>
                  <a:lnTo>
                    <a:pt x="1573" y="77"/>
                  </a:lnTo>
                  <a:lnTo>
                    <a:pt x="1579" y="83"/>
                  </a:lnTo>
                  <a:lnTo>
                    <a:pt x="1588" y="80"/>
                  </a:lnTo>
                  <a:lnTo>
                    <a:pt x="1593" y="89"/>
                  </a:lnTo>
                  <a:lnTo>
                    <a:pt x="1602" y="80"/>
                  </a:lnTo>
                  <a:lnTo>
                    <a:pt x="1608" y="92"/>
                  </a:lnTo>
                  <a:lnTo>
                    <a:pt x="1616" y="89"/>
                  </a:lnTo>
                  <a:lnTo>
                    <a:pt x="1622" y="100"/>
                  </a:lnTo>
                  <a:lnTo>
                    <a:pt x="1631" y="97"/>
                  </a:lnTo>
                  <a:lnTo>
                    <a:pt x="1636" y="106"/>
                  </a:lnTo>
                  <a:lnTo>
                    <a:pt x="1645" y="100"/>
                  </a:lnTo>
                  <a:lnTo>
                    <a:pt x="1651" y="103"/>
                  </a:lnTo>
                  <a:lnTo>
                    <a:pt x="1659" y="97"/>
                  </a:lnTo>
                  <a:lnTo>
                    <a:pt x="1665" y="95"/>
                  </a:lnTo>
                  <a:lnTo>
                    <a:pt x="1674" y="95"/>
                  </a:lnTo>
                  <a:lnTo>
                    <a:pt x="1679" y="97"/>
                  </a:lnTo>
                  <a:lnTo>
                    <a:pt x="1688" y="109"/>
                  </a:lnTo>
                  <a:lnTo>
                    <a:pt x="1694" y="103"/>
                  </a:lnTo>
                  <a:lnTo>
                    <a:pt x="1702" y="95"/>
                  </a:lnTo>
                  <a:lnTo>
                    <a:pt x="1711" y="97"/>
                  </a:lnTo>
                  <a:lnTo>
                    <a:pt x="1717" y="100"/>
                  </a:lnTo>
                  <a:lnTo>
                    <a:pt x="1725" y="100"/>
                  </a:lnTo>
                  <a:lnTo>
                    <a:pt x="1731" y="100"/>
                  </a:lnTo>
                  <a:lnTo>
                    <a:pt x="1740" y="100"/>
                  </a:lnTo>
                  <a:lnTo>
                    <a:pt x="1745" y="92"/>
                  </a:lnTo>
                  <a:lnTo>
                    <a:pt x="1754" y="106"/>
                  </a:lnTo>
                  <a:lnTo>
                    <a:pt x="1760" y="100"/>
                  </a:lnTo>
                  <a:lnTo>
                    <a:pt x="1768" y="100"/>
                  </a:lnTo>
                  <a:lnTo>
                    <a:pt x="1774" y="95"/>
                  </a:lnTo>
                  <a:lnTo>
                    <a:pt x="1783" y="92"/>
                  </a:lnTo>
                  <a:lnTo>
                    <a:pt x="1788" y="100"/>
                  </a:lnTo>
                  <a:lnTo>
                    <a:pt x="1797" y="100"/>
                  </a:lnTo>
                  <a:lnTo>
                    <a:pt x="1803" y="100"/>
                  </a:lnTo>
                  <a:lnTo>
                    <a:pt x="1811" y="100"/>
                  </a:lnTo>
                  <a:lnTo>
                    <a:pt x="1817" y="100"/>
                  </a:lnTo>
                  <a:lnTo>
                    <a:pt x="1826" y="92"/>
                  </a:lnTo>
                  <a:lnTo>
                    <a:pt x="1831" y="100"/>
                  </a:lnTo>
                  <a:lnTo>
                    <a:pt x="1840" y="100"/>
                  </a:lnTo>
                  <a:lnTo>
                    <a:pt x="1846" y="89"/>
                  </a:lnTo>
                  <a:lnTo>
                    <a:pt x="1854" y="97"/>
                  </a:lnTo>
                  <a:lnTo>
                    <a:pt x="1863" y="89"/>
                  </a:lnTo>
                  <a:lnTo>
                    <a:pt x="1869" y="95"/>
                  </a:lnTo>
                  <a:lnTo>
                    <a:pt x="1877" y="97"/>
                  </a:lnTo>
                  <a:lnTo>
                    <a:pt x="1883" y="89"/>
                  </a:lnTo>
                  <a:lnTo>
                    <a:pt x="1892" y="89"/>
                  </a:lnTo>
                  <a:lnTo>
                    <a:pt x="1897" y="92"/>
                  </a:lnTo>
                  <a:lnTo>
                    <a:pt x="1906" y="97"/>
                  </a:lnTo>
                  <a:lnTo>
                    <a:pt x="1912" y="92"/>
                  </a:lnTo>
                  <a:lnTo>
                    <a:pt x="1920" y="92"/>
                  </a:lnTo>
                  <a:lnTo>
                    <a:pt x="1926" y="97"/>
                  </a:lnTo>
                  <a:lnTo>
                    <a:pt x="1935" y="86"/>
                  </a:lnTo>
                  <a:lnTo>
                    <a:pt x="1943" y="100"/>
                  </a:lnTo>
                  <a:lnTo>
                    <a:pt x="1949" y="92"/>
                  </a:lnTo>
                  <a:lnTo>
                    <a:pt x="1957" y="103"/>
                  </a:lnTo>
                  <a:lnTo>
                    <a:pt x="1963" y="100"/>
                  </a:lnTo>
                  <a:lnTo>
                    <a:pt x="1972" y="97"/>
                  </a:lnTo>
                  <a:lnTo>
                    <a:pt x="1978" y="100"/>
                  </a:lnTo>
                  <a:lnTo>
                    <a:pt x="1986" y="100"/>
                  </a:lnTo>
                  <a:lnTo>
                    <a:pt x="1992" y="97"/>
                  </a:lnTo>
                  <a:lnTo>
                    <a:pt x="2000" y="97"/>
                  </a:lnTo>
                  <a:lnTo>
                    <a:pt x="2009" y="95"/>
                  </a:lnTo>
                  <a:lnTo>
                    <a:pt x="2015" y="100"/>
                  </a:lnTo>
                  <a:lnTo>
                    <a:pt x="2023" y="97"/>
                  </a:lnTo>
                  <a:lnTo>
                    <a:pt x="2029" y="95"/>
                  </a:lnTo>
                  <a:lnTo>
                    <a:pt x="2038" y="103"/>
                  </a:lnTo>
                  <a:lnTo>
                    <a:pt x="2043" y="103"/>
                  </a:lnTo>
                  <a:lnTo>
                    <a:pt x="2052" y="103"/>
                  </a:lnTo>
                  <a:lnTo>
                    <a:pt x="2058" y="103"/>
                  </a:lnTo>
                  <a:lnTo>
                    <a:pt x="2066" y="95"/>
                  </a:lnTo>
                  <a:lnTo>
                    <a:pt x="2072" y="97"/>
                  </a:lnTo>
                  <a:lnTo>
                    <a:pt x="2081" y="95"/>
                  </a:lnTo>
                  <a:lnTo>
                    <a:pt x="2086" y="100"/>
                  </a:lnTo>
                  <a:lnTo>
                    <a:pt x="2095" y="97"/>
                  </a:lnTo>
                  <a:lnTo>
                    <a:pt x="2101" y="115"/>
                  </a:lnTo>
                  <a:lnTo>
                    <a:pt x="2109" y="92"/>
                  </a:lnTo>
                  <a:lnTo>
                    <a:pt x="2115" y="97"/>
                  </a:lnTo>
                  <a:lnTo>
                    <a:pt x="2124" y="92"/>
                  </a:lnTo>
                  <a:lnTo>
                    <a:pt x="2129" y="89"/>
                  </a:lnTo>
                  <a:lnTo>
                    <a:pt x="2138" y="89"/>
                  </a:lnTo>
                  <a:lnTo>
                    <a:pt x="2144" y="92"/>
                  </a:lnTo>
                  <a:lnTo>
                    <a:pt x="2152" y="95"/>
                  </a:lnTo>
                  <a:lnTo>
                    <a:pt x="2161" y="97"/>
                  </a:lnTo>
                  <a:lnTo>
                    <a:pt x="2167" y="89"/>
                  </a:lnTo>
                  <a:lnTo>
                    <a:pt x="2175" y="97"/>
                  </a:lnTo>
                  <a:lnTo>
                    <a:pt x="2181" y="89"/>
                  </a:lnTo>
                  <a:lnTo>
                    <a:pt x="2190" y="83"/>
                  </a:lnTo>
                  <a:lnTo>
                    <a:pt x="2195" y="100"/>
                  </a:lnTo>
                  <a:lnTo>
                    <a:pt x="2204" y="83"/>
                  </a:lnTo>
                  <a:lnTo>
                    <a:pt x="2210" y="95"/>
                  </a:lnTo>
                  <a:lnTo>
                    <a:pt x="2218" y="86"/>
                  </a:lnTo>
                  <a:lnTo>
                    <a:pt x="2224" y="89"/>
                  </a:lnTo>
                  <a:lnTo>
                    <a:pt x="2233" y="92"/>
                  </a:lnTo>
                  <a:lnTo>
                    <a:pt x="2238" y="89"/>
                  </a:lnTo>
                  <a:lnTo>
                    <a:pt x="2247" y="92"/>
                  </a:lnTo>
                  <a:lnTo>
                    <a:pt x="2253" y="86"/>
                  </a:lnTo>
                  <a:lnTo>
                    <a:pt x="2261" y="89"/>
                  </a:lnTo>
                  <a:lnTo>
                    <a:pt x="2267" y="86"/>
                  </a:lnTo>
                  <a:lnTo>
                    <a:pt x="2276" y="92"/>
                  </a:lnTo>
                  <a:lnTo>
                    <a:pt x="2281" y="83"/>
                  </a:lnTo>
                  <a:lnTo>
                    <a:pt x="2290" y="89"/>
                  </a:lnTo>
                  <a:lnTo>
                    <a:pt x="2296" y="86"/>
                  </a:lnTo>
                  <a:lnTo>
                    <a:pt x="2304" y="86"/>
                  </a:lnTo>
                  <a:lnTo>
                    <a:pt x="2313" y="86"/>
                  </a:lnTo>
                  <a:lnTo>
                    <a:pt x="2319" y="80"/>
                  </a:lnTo>
                  <a:lnTo>
                    <a:pt x="2327" y="83"/>
                  </a:lnTo>
                  <a:lnTo>
                    <a:pt x="2333" y="83"/>
                  </a:lnTo>
                  <a:lnTo>
                    <a:pt x="2342" y="86"/>
                  </a:lnTo>
                  <a:lnTo>
                    <a:pt x="2347" y="80"/>
                  </a:lnTo>
                  <a:lnTo>
                    <a:pt x="2356" y="89"/>
                  </a:lnTo>
                  <a:lnTo>
                    <a:pt x="2362" y="80"/>
                  </a:lnTo>
                  <a:lnTo>
                    <a:pt x="2370" y="89"/>
                  </a:lnTo>
                  <a:lnTo>
                    <a:pt x="2376" y="86"/>
                  </a:lnTo>
                  <a:lnTo>
                    <a:pt x="2385" y="86"/>
                  </a:lnTo>
                  <a:lnTo>
                    <a:pt x="2390" y="80"/>
                  </a:lnTo>
                  <a:lnTo>
                    <a:pt x="2399" y="95"/>
                  </a:lnTo>
                  <a:lnTo>
                    <a:pt x="2405" y="83"/>
                  </a:lnTo>
                  <a:lnTo>
                    <a:pt x="2413" y="86"/>
                  </a:lnTo>
                  <a:lnTo>
                    <a:pt x="2419" y="83"/>
                  </a:lnTo>
                  <a:lnTo>
                    <a:pt x="2428" y="80"/>
                  </a:lnTo>
                  <a:lnTo>
                    <a:pt x="2433" y="80"/>
                  </a:lnTo>
                  <a:lnTo>
                    <a:pt x="2442" y="80"/>
                  </a:lnTo>
                  <a:lnTo>
                    <a:pt x="2448" y="80"/>
                  </a:lnTo>
                  <a:lnTo>
                    <a:pt x="2456" y="80"/>
                  </a:lnTo>
                  <a:lnTo>
                    <a:pt x="2465" y="86"/>
                  </a:lnTo>
                  <a:lnTo>
                    <a:pt x="2471" y="95"/>
                  </a:lnTo>
                  <a:lnTo>
                    <a:pt x="2479" y="75"/>
                  </a:lnTo>
                  <a:lnTo>
                    <a:pt x="2485" y="69"/>
                  </a:lnTo>
                  <a:lnTo>
                    <a:pt x="2494" y="80"/>
                  </a:lnTo>
                  <a:lnTo>
                    <a:pt x="2499" y="72"/>
                  </a:lnTo>
                  <a:lnTo>
                    <a:pt x="2508" y="83"/>
                  </a:lnTo>
                  <a:lnTo>
                    <a:pt x="2514" y="77"/>
                  </a:lnTo>
                  <a:lnTo>
                    <a:pt x="2522" y="77"/>
                  </a:lnTo>
                  <a:lnTo>
                    <a:pt x="2528" y="77"/>
                  </a:lnTo>
                  <a:lnTo>
                    <a:pt x="2537" y="77"/>
                  </a:lnTo>
                  <a:lnTo>
                    <a:pt x="2542" y="80"/>
                  </a:lnTo>
                  <a:lnTo>
                    <a:pt x="2551" y="77"/>
                  </a:lnTo>
                  <a:lnTo>
                    <a:pt x="2557" y="83"/>
                  </a:lnTo>
                  <a:lnTo>
                    <a:pt x="2565" y="80"/>
                  </a:lnTo>
                  <a:lnTo>
                    <a:pt x="2571" y="77"/>
                  </a:lnTo>
                  <a:lnTo>
                    <a:pt x="2580" y="14"/>
                  </a:lnTo>
                  <a:lnTo>
                    <a:pt x="2585" y="77"/>
                  </a:lnTo>
                  <a:lnTo>
                    <a:pt x="2594" y="63"/>
                  </a:lnTo>
                  <a:lnTo>
                    <a:pt x="2600" y="46"/>
                  </a:lnTo>
                  <a:lnTo>
                    <a:pt x="2608" y="52"/>
                  </a:lnTo>
                  <a:lnTo>
                    <a:pt x="2617" y="43"/>
                  </a:lnTo>
                  <a:lnTo>
                    <a:pt x="2623" y="46"/>
                  </a:lnTo>
                  <a:lnTo>
                    <a:pt x="2631" y="46"/>
                  </a:lnTo>
                  <a:lnTo>
                    <a:pt x="2637" y="40"/>
                  </a:lnTo>
                  <a:lnTo>
                    <a:pt x="2645" y="43"/>
                  </a:lnTo>
                  <a:lnTo>
                    <a:pt x="2651" y="37"/>
                  </a:lnTo>
                  <a:lnTo>
                    <a:pt x="2660" y="43"/>
                  </a:lnTo>
                  <a:lnTo>
                    <a:pt x="2666" y="49"/>
                  </a:lnTo>
                  <a:lnTo>
                    <a:pt x="2674" y="43"/>
                  </a:lnTo>
                  <a:lnTo>
                    <a:pt x="2680" y="40"/>
                  </a:lnTo>
                  <a:lnTo>
                    <a:pt x="2688" y="40"/>
                  </a:lnTo>
                  <a:lnTo>
                    <a:pt x="2694" y="46"/>
                  </a:lnTo>
                  <a:lnTo>
                    <a:pt x="2703" y="46"/>
                  </a:lnTo>
                  <a:lnTo>
                    <a:pt x="2709" y="43"/>
                  </a:lnTo>
                  <a:lnTo>
                    <a:pt x="2717" y="52"/>
                  </a:lnTo>
                  <a:lnTo>
                    <a:pt x="2723" y="52"/>
                  </a:lnTo>
                  <a:lnTo>
                    <a:pt x="2731" y="52"/>
                  </a:lnTo>
                  <a:lnTo>
                    <a:pt x="2737" y="57"/>
                  </a:lnTo>
                  <a:lnTo>
                    <a:pt x="2746" y="49"/>
                  </a:lnTo>
                  <a:lnTo>
                    <a:pt x="2752" y="57"/>
                  </a:lnTo>
                  <a:lnTo>
                    <a:pt x="2760" y="54"/>
                  </a:lnTo>
                  <a:lnTo>
                    <a:pt x="2769" y="57"/>
                  </a:lnTo>
                  <a:lnTo>
                    <a:pt x="2774" y="46"/>
                  </a:lnTo>
                  <a:lnTo>
                    <a:pt x="2783" y="52"/>
                  </a:lnTo>
                  <a:lnTo>
                    <a:pt x="2789" y="57"/>
                  </a:lnTo>
                  <a:lnTo>
                    <a:pt x="2797" y="54"/>
                  </a:lnTo>
                  <a:lnTo>
                    <a:pt x="2803" y="49"/>
                  </a:lnTo>
                  <a:lnTo>
                    <a:pt x="2812" y="52"/>
                  </a:lnTo>
                  <a:lnTo>
                    <a:pt x="2817" y="63"/>
                  </a:lnTo>
                  <a:lnTo>
                    <a:pt x="2826" y="57"/>
                  </a:lnTo>
                  <a:lnTo>
                    <a:pt x="2832" y="57"/>
                  </a:lnTo>
                  <a:lnTo>
                    <a:pt x="2840" y="49"/>
                  </a:lnTo>
                  <a:lnTo>
                    <a:pt x="2846" y="54"/>
                  </a:lnTo>
                  <a:lnTo>
                    <a:pt x="2855" y="52"/>
                  </a:lnTo>
                  <a:lnTo>
                    <a:pt x="2860" y="60"/>
                  </a:lnTo>
                  <a:lnTo>
                    <a:pt x="2869" y="52"/>
                  </a:lnTo>
                  <a:lnTo>
                    <a:pt x="2875" y="60"/>
                  </a:lnTo>
                  <a:lnTo>
                    <a:pt x="2883" y="52"/>
                  </a:lnTo>
                  <a:lnTo>
                    <a:pt x="2889" y="54"/>
                  </a:lnTo>
                  <a:lnTo>
                    <a:pt x="2898" y="52"/>
                  </a:lnTo>
                  <a:lnTo>
                    <a:pt x="2906" y="52"/>
                  </a:lnTo>
                  <a:lnTo>
                    <a:pt x="2915" y="66"/>
                  </a:lnTo>
                  <a:lnTo>
                    <a:pt x="2921" y="49"/>
                  </a:lnTo>
                  <a:lnTo>
                    <a:pt x="2929" y="60"/>
                  </a:lnTo>
                  <a:lnTo>
                    <a:pt x="2935" y="52"/>
                  </a:lnTo>
                  <a:lnTo>
                    <a:pt x="2944" y="54"/>
                  </a:lnTo>
                  <a:lnTo>
                    <a:pt x="2949" y="60"/>
                  </a:lnTo>
                  <a:lnTo>
                    <a:pt x="2958" y="54"/>
                  </a:lnTo>
                  <a:lnTo>
                    <a:pt x="2964" y="60"/>
                  </a:lnTo>
                  <a:lnTo>
                    <a:pt x="2972" y="54"/>
                  </a:lnTo>
                  <a:lnTo>
                    <a:pt x="2978" y="57"/>
                  </a:lnTo>
                  <a:lnTo>
                    <a:pt x="2987" y="57"/>
                  </a:lnTo>
                  <a:lnTo>
                    <a:pt x="2992" y="57"/>
                  </a:lnTo>
                  <a:lnTo>
                    <a:pt x="3001" y="54"/>
                  </a:lnTo>
                  <a:lnTo>
                    <a:pt x="3007" y="52"/>
                  </a:lnTo>
                  <a:lnTo>
                    <a:pt x="3015" y="54"/>
                  </a:lnTo>
                  <a:lnTo>
                    <a:pt x="3021" y="57"/>
                  </a:lnTo>
                  <a:lnTo>
                    <a:pt x="3030" y="57"/>
                  </a:lnTo>
                  <a:lnTo>
                    <a:pt x="3035" y="52"/>
                  </a:lnTo>
                  <a:lnTo>
                    <a:pt x="3044" y="52"/>
                  </a:lnTo>
                  <a:lnTo>
                    <a:pt x="3050" y="54"/>
                  </a:lnTo>
                  <a:lnTo>
                    <a:pt x="3058" y="60"/>
                  </a:lnTo>
                  <a:lnTo>
                    <a:pt x="3067" y="52"/>
                  </a:lnTo>
                  <a:lnTo>
                    <a:pt x="3073" y="63"/>
                  </a:lnTo>
                  <a:lnTo>
                    <a:pt x="3081" y="54"/>
                  </a:lnTo>
                  <a:lnTo>
                    <a:pt x="3087" y="60"/>
                  </a:lnTo>
                  <a:lnTo>
                    <a:pt x="3096" y="54"/>
                  </a:lnTo>
                  <a:lnTo>
                    <a:pt x="3101" y="54"/>
                  </a:lnTo>
                  <a:lnTo>
                    <a:pt x="3110" y="57"/>
                  </a:lnTo>
                  <a:lnTo>
                    <a:pt x="3116" y="60"/>
                  </a:lnTo>
                  <a:lnTo>
                    <a:pt x="3124" y="57"/>
                  </a:lnTo>
                  <a:lnTo>
                    <a:pt x="3130" y="57"/>
                  </a:lnTo>
                  <a:lnTo>
                    <a:pt x="3139" y="52"/>
                  </a:lnTo>
                  <a:lnTo>
                    <a:pt x="3144" y="57"/>
                  </a:lnTo>
                  <a:lnTo>
                    <a:pt x="3153" y="52"/>
                  </a:lnTo>
                  <a:lnTo>
                    <a:pt x="3159" y="54"/>
                  </a:lnTo>
                  <a:lnTo>
                    <a:pt x="3167" y="54"/>
                  </a:lnTo>
                  <a:lnTo>
                    <a:pt x="3173" y="54"/>
                  </a:lnTo>
                  <a:lnTo>
                    <a:pt x="3182" y="54"/>
                  </a:lnTo>
                  <a:lnTo>
                    <a:pt x="3187" y="60"/>
                  </a:lnTo>
                  <a:lnTo>
                    <a:pt x="3196" y="57"/>
                  </a:lnTo>
                  <a:lnTo>
                    <a:pt x="3202" y="57"/>
                  </a:lnTo>
                  <a:lnTo>
                    <a:pt x="3210" y="57"/>
                  </a:lnTo>
                  <a:lnTo>
                    <a:pt x="3219" y="54"/>
                  </a:lnTo>
                  <a:lnTo>
                    <a:pt x="3225" y="54"/>
                  </a:lnTo>
                  <a:lnTo>
                    <a:pt x="3233" y="57"/>
                  </a:lnTo>
                  <a:lnTo>
                    <a:pt x="3239" y="52"/>
                  </a:lnTo>
                  <a:lnTo>
                    <a:pt x="3247" y="60"/>
                  </a:lnTo>
                  <a:lnTo>
                    <a:pt x="3253" y="52"/>
                  </a:lnTo>
                  <a:lnTo>
                    <a:pt x="3262" y="52"/>
                  </a:lnTo>
                  <a:lnTo>
                    <a:pt x="3268" y="57"/>
                  </a:lnTo>
                  <a:lnTo>
                    <a:pt x="3276" y="63"/>
                  </a:lnTo>
                  <a:lnTo>
                    <a:pt x="3282" y="57"/>
                  </a:lnTo>
                  <a:lnTo>
                    <a:pt x="3290" y="57"/>
                  </a:lnTo>
                  <a:lnTo>
                    <a:pt x="3296" y="52"/>
                  </a:lnTo>
                  <a:lnTo>
                    <a:pt x="3305" y="52"/>
                  </a:lnTo>
                  <a:lnTo>
                    <a:pt x="3311" y="52"/>
                  </a:lnTo>
                  <a:lnTo>
                    <a:pt x="3319" y="57"/>
                  </a:lnTo>
                  <a:lnTo>
                    <a:pt x="3325" y="54"/>
                  </a:lnTo>
                  <a:lnTo>
                    <a:pt x="3333" y="63"/>
                  </a:lnTo>
                  <a:lnTo>
                    <a:pt x="3339" y="60"/>
                  </a:lnTo>
                  <a:lnTo>
                    <a:pt x="3348" y="60"/>
                  </a:lnTo>
                  <a:lnTo>
                    <a:pt x="3356" y="49"/>
                  </a:lnTo>
                  <a:lnTo>
                    <a:pt x="3362" y="54"/>
                  </a:lnTo>
                  <a:lnTo>
                    <a:pt x="3371" y="54"/>
                  </a:lnTo>
                  <a:lnTo>
                    <a:pt x="3376" y="57"/>
                  </a:lnTo>
                  <a:lnTo>
                    <a:pt x="3385" y="52"/>
                  </a:lnTo>
                  <a:lnTo>
                    <a:pt x="3391" y="54"/>
                  </a:lnTo>
                  <a:lnTo>
                    <a:pt x="3399" y="52"/>
                  </a:lnTo>
                  <a:lnTo>
                    <a:pt x="3405" y="54"/>
                  </a:lnTo>
                  <a:lnTo>
                    <a:pt x="3414" y="57"/>
                  </a:lnTo>
                  <a:lnTo>
                    <a:pt x="3419" y="52"/>
                  </a:lnTo>
                  <a:lnTo>
                    <a:pt x="3428" y="60"/>
                  </a:lnTo>
                  <a:lnTo>
                    <a:pt x="3434" y="54"/>
                  </a:lnTo>
                  <a:lnTo>
                    <a:pt x="3442" y="57"/>
                  </a:lnTo>
                  <a:lnTo>
                    <a:pt x="3448" y="57"/>
                  </a:lnTo>
                  <a:lnTo>
                    <a:pt x="3457" y="57"/>
                  </a:lnTo>
                  <a:lnTo>
                    <a:pt x="3462" y="52"/>
                  </a:lnTo>
                  <a:lnTo>
                    <a:pt x="3471" y="63"/>
                  </a:lnTo>
                  <a:lnTo>
                    <a:pt x="3477" y="54"/>
                  </a:lnTo>
                  <a:lnTo>
                    <a:pt x="3485" y="60"/>
                  </a:lnTo>
                  <a:lnTo>
                    <a:pt x="3491" y="60"/>
                  </a:lnTo>
                  <a:lnTo>
                    <a:pt x="3500" y="57"/>
                  </a:lnTo>
                  <a:lnTo>
                    <a:pt x="3508" y="60"/>
                  </a:lnTo>
                  <a:lnTo>
                    <a:pt x="3514" y="60"/>
                  </a:lnTo>
                  <a:lnTo>
                    <a:pt x="3523" y="60"/>
                  </a:lnTo>
                  <a:lnTo>
                    <a:pt x="3528" y="66"/>
                  </a:lnTo>
                  <a:lnTo>
                    <a:pt x="3537" y="66"/>
                  </a:lnTo>
                  <a:lnTo>
                    <a:pt x="3543" y="57"/>
                  </a:lnTo>
                  <a:lnTo>
                    <a:pt x="3551" y="60"/>
                  </a:lnTo>
                  <a:lnTo>
                    <a:pt x="3557" y="54"/>
                  </a:lnTo>
                  <a:lnTo>
                    <a:pt x="3566" y="63"/>
                  </a:lnTo>
                  <a:lnTo>
                    <a:pt x="3571" y="54"/>
                  </a:lnTo>
                  <a:lnTo>
                    <a:pt x="3580" y="60"/>
                  </a:lnTo>
                  <a:lnTo>
                    <a:pt x="3586" y="60"/>
                  </a:lnTo>
                  <a:lnTo>
                    <a:pt x="3594" y="66"/>
                  </a:lnTo>
                  <a:lnTo>
                    <a:pt x="3600" y="60"/>
                  </a:lnTo>
                  <a:lnTo>
                    <a:pt x="3609" y="63"/>
                  </a:lnTo>
                  <a:lnTo>
                    <a:pt x="3614" y="69"/>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15" name="Freeform 10">
              <a:extLst>
                <a:ext uri="{FF2B5EF4-FFF2-40B4-BE49-F238E27FC236}">
                  <a16:creationId xmlns:a16="http://schemas.microsoft.com/office/drawing/2014/main" id="{675C525D-C9A4-46B9-B60E-7C468E84C625}"/>
                </a:ext>
              </a:extLst>
            </p:cNvPr>
            <p:cNvSpPr>
              <a:spLocks/>
            </p:cNvSpPr>
            <p:nvPr/>
          </p:nvSpPr>
          <p:spPr bwMode="auto">
            <a:xfrm>
              <a:off x="4996" y="2591"/>
              <a:ext cx="86" cy="20"/>
            </a:xfrm>
            <a:custGeom>
              <a:avLst/>
              <a:gdLst>
                <a:gd name="T0" fmla="*/ 0 w 86"/>
                <a:gd name="T1" fmla="*/ 20 h 20"/>
                <a:gd name="T2" fmla="*/ 6 w 86"/>
                <a:gd name="T3" fmla="*/ 0 h 20"/>
                <a:gd name="T4" fmla="*/ 12 w 86"/>
                <a:gd name="T5" fmla="*/ 14 h 20"/>
                <a:gd name="T6" fmla="*/ 20 w 86"/>
                <a:gd name="T7" fmla="*/ 14 h 20"/>
                <a:gd name="T8" fmla="*/ 26 w 86"/>
                <a:gd name="T9" fmla="*/ 17 h 20"/>
                <a:gd name="T10" fmla="*/ 35 w 86"/>
                <a:gd name="T11" fmla="*/ 11 h 20"/>
                <a:gd name="T12" fmla="*/ 43 w 86"/>
                <a:gd name="T13" fmla="*/ 11 h 20"/>
                <a:gd name="T14" fmla="*/ 49 w 86"/>
                <a:gd name="T15" fmla="*/ 11 h 20"/>
                <a:gd name="T16" fmla="*/ 58 w 86"/>
                <a:gd name="T17" fmla="*/ 8 h 20"/>
                <a:gd name="T18" fmla="*/ 63 w 86"/>
                <a:gd name="T19" fmla="*/ 8 h 20"/>
                <a:gd name="T20" fmla="*/ 72 w 86"/>
                <a:gd name="T21" fmla="*/ 14 h 20"/>
                <a:gd name="T22" fmla="*/ 78 w 86"/>
                <a:gd name="T23" fmla="*/ 11 h 20"/>
                <a:gd name="T24" fmla="*/ 86 w 86"/>
                <a:gd name="T25" fmla="*/ 14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20"/>
                <a:gd name="T41" fmla="*/ 86 w 8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20">
                  <a:moveTo>
                    <a:pt x="0" y="20"/>
                  </a:moveTo>
                  <a:lnTo>
                    <a:pt x="6" y="0"/>
                  </a:lnTo>
                  <a:lnTo>
                    <a:pt x="12" y="14"/>
                  </a:lnTo>
                  <a:lnTo>
                    <a:pt x="20" y="14"/>
                  </a:lnTo>
                  <a:lnTo>
                    <a:pt x="26" y="17"/>
                  </a:lnTo>
                  <a:lnTo>
                    <a:pt x="35" y="11"/>
                  </a:lnTo>
                  <a:lnTo>
                    <a:pt x="43" y="11"/>
                  </a:lnTo>
                  <a:lnTo>
                    <a:pt x="49" y="11"/>
                  </a:lnTo>
                  <a:lnTo>
                    <a:pt x="58" y="8"/>
                  </a:lnTo>
                  <a:lnTo>
                    <a:pt x="63" y="8"/>
                  </a:lnTo>
                  <a:lnTo>
                    <a:pt x="72" y="14"/>
                  </a:lnTo>
                  <a:lnTo>
                    <a:pt x="78" y="11"/>
                  </a:lnTo>
                  <a:lnTo>
                    <a:pt x="86" y="14"/>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16" name="Freeform 11">
              <a:extLst>
                <a:ext uri="{FF2B5EF4-FFF2-40B4-BE49-F238E27FC236}">
                  <a16:creationId xmlns:a16="http://schemas.microsoft.com/office/drawing/2014/main" id="{1E8CDEB0-1643-4934-A211-5AF89B0C91E5}"/>
                </a:ext>
              </a:extLst>
            </p:cNvPr>
            <p:cNvSpPr>
              <a:spLocks/>
            </p:cNvSpPr>
            <p:nvPr/>
          </p:nvSpPr>
          <p:spPr bwMode="auto">
            <a:xfrm>
              <a:off x="1379" y="2496"/>
              <a:ext cx="3614" cy="1413"/>
            </a:xfrm>
            <a:custGeom>
              <a:avLst/>
              <a:gdLst>
                <a:gd name="T0" fmla="*/ 51 w 3614"/>
                <a:gd name="T1" fmla="*/ 109 h 1413"/>
                <a:gd name="T2" fmla="*/ 108 w 3614"/>
                <a:gd name="T3" fmla="*/ 106 h 1413"/>
                <a:gd name="T4" fmla="*/ 166 w 3614"/>
                <a:gd name="T5" fmla="*/ 100 h 1413"/>
                <a:gd name="T6" fmla="*/ 226 w 3614"/>
                <a:gd name="T7" fmla="*/ 112 h 1413"/>
                <a:gd name="T8" fmla="*/ 283 w 3614"/>
                <a:gd name="T9" fmla="*/ 118 h 1413"/>
                <a:gd name="T10" fmla="*/ 341 w 3614"/>
                <a:gd name="T11" fmla="*/ 112 h 1413"/>
                <a:gd name="T12" fmla="*/ 398 w 3614"/>
                <a:gd name="T13" fmla="*/ 103 h 1413"/>
                <a:gd name="T14" fmla="*/ 455 w 3614"/>
                <a:gd name="T15" fmla="*/ 915 h 1413"/>
                <a:gd name="T16" fmla="*/ 516 w 3614"/>
                <a:gd name="T17" fmla="*/ 155 h 1413"/>
                <a:gd name="T18" fmla="*/ 573 w 3614"/>
                <a:gd name="T19" fmla="*/ 3 h 1413"/>
                <a:gd name="T20" fmla="*/ 630 w 3614"/>
                <a:gd name="T21" fmla="*/ 40 h 1413"/>
                <a:gd name="T22" fmla="*/ 688 w 3614"/>
                <a:gd name="T23" fmla="*/ 72 h 1413"/>
                <a:gd name="T24" fmla="*/ 745 w 3614"/>
                <a:gd name="T25" fmla="*/ 78 h 1413"/>
                <a:gd name="T26" fmla="*/ 802 w 3614"/>
                <a:gd name="T27" fmla="*/ 89 h 1413"/>
                <a:gd name="T28" fmla="*/ 862 w 3614"/>
                <a:gd name="T29" fmla="*/ 80 h 1413"/>
                <a:gd name="T30" fmla="*/ 920 w 3614"/>
                <a:gd name="T31" fmla="*/ 83 h 1413"/>
                <a:gd name="T32" fmla="*/ 977 w 3614"/>
                <a:gd name="T33" fmla="*/ 89 h 1413"/>
                <a:gd name="T34" fmla="*/ 1037 w 3614"/>
                <a:gd name="T35" fmla="*/ 95 h 1413"/>
                <a:gd name="T36" fmla="*/ 1095 w 3614"/>
                <a:gd name="T37" fmla="*/ 89 h 1413"/>
                <a:gd name="T38" fmla="*/ 1152 w 3614"/>
                <a:gd name="T39" fmla="*/ 83 h 1413"/>
                <a:gd name="T40" fmla="*/ 1209 w 3614"/>
                <a:gd name="T41" fmla="*/ 92 h 1413"/>
                <a:gd name="T42" fmla="*/ 1269 w 3614"/>
                <a:gd name="T43" fmla="*/ 103 h 1413"/>
                <a:gd name="T44" fmla="*/ 1327 w 3614"/>
                <a:gd name="T45" fmla="*/ 95 h 1413"/>
                <a:gd name="T46" fmla="*/ 1384 w 3614"/>
                <a:gd name="T47" fmla="*/ 95 h 1413"/>
                <a:gd name="T48" fmla="*/ 1441 w 3614"/>
                <a:gd name="T49" fmla="*/ 100 h 1413"/>
                <a:gd name="T50" fmla="*/ 1499 w 3614"/>
                <a:gd name="T51" fmla="*/ 95 h 1413"/>
                <a:gd name="T52" fmla="*/ 1559 w 3614"/>
                <a:gd name="T53" fmla="*/ 100 h 1413"/>
                <a:gd name="T54" fmla="*/ 1616 w 3614"/>
                <a:gd name="T55" fmla="*/ 92 h 1413"/>
                <a:gd name="T56" fmla="*/ 1674 w 3614"/>
                <a:gd name="T57" fmla="*/ 100 h 1413"/>
                <a:gd name="T58" fmla="*/ 1731 w 3614"/>
                <a:gd name="T59" fmla="*/ 92 h 1413"/>
                <a:gd name="T60" fmla="*/ 1788 w 3614"/>
                <a:gd name="T61" fmla="*/ 89 h 1413"/>
                <a:gd name="T62" fmla="*/ 1846 w 3614"/>
                <a:gd name="T63" fmla="*/ 98 h 1413"/>
                <a:gd name="T64" fmla="*/ 1906 w 3614"/>
                <a:gd name="T65" fmla="*/ 95 h 1413"/>
                <a:gd name="T66" fmla="*/ 1963 w 3614"/>
                <a:gd name="T67" fmla="*/ 95 h 1413"/>
                <a:gd name="T68" fmla="*/ 2023 w 3614"/>
                <a:gd name="T69" fmla="*/ 112 h 1413"/>
                <a:gd name="T70" fmla="*/ 2081 w 3614"/>
                <a:gd name="T71" fmla="*/ 100 h 1413"/>
                <a:gd name="T72" fmla="*/ 2138 w 3614"/>
                <a:gd name="T73" fmla="*/ 103 h 1413"/>
                <a:gd name="T74" fmla="*/ 2195 w 3614"/>
                <a:gd name="T75" fmla="*/ 98 h 1413"/>
                <a:gd name="T76" fmla="*/ 2253 w 3614"/>
                <a:gd name="T77" fmla="*/ 95 h 1413"/>
                <a:gd name="T78" fmla="*/ 2313 w 3614"/>
                <a:gd name="T79" fmla="*/ 86 h 1413"/>
                <a:gd name="T80" fmla="*/ 2370 w 3614"/>
                <a:gd name="T81" fmla="*/ 100 h 1413"/>
                <a:gd name="T82" fmla="*/ 2428 w 3614"/>
                <a:gd name="T83" fmla="*/ 109 h 1413"/>
                <a:gd name="T84" fmla="*/ 2485 w 3614"/>
                <a:gd name="T85" fmla="*/ 106 h 1413"/>
                <a:gd name="T86" fmla="*/ 2542 w 3614"/>
                <a:gd name="T87" fmla="*/ 100 h 1413"/>
                <a:gd name="T88" fmla="*/ 2600 w 3614"/>
                <a:gd name="T89" fmla="*/ 95 h 1413"/>
                <a:gd name="T90" fmla="*/ 2660 w 3614"/>
                <a:gd name="T91" fmla="*/ 98 h 1413"/>
                <a:gd name="T92" fmla="*/ 2717 w 3614"/>
                <a:gd name="T93" fmla="*/ 86 h 1413"/>
                <a:gd name="T94" fmla="*/ 2774 w 3614"/>
                <a:gd name="T95" fmla="*/ 89 h 1413"/>
                <a:gd name="T96" fmla="*/ 2832 w 3614"/>
                <a:gd name="T97" fmla="*/ 89 h 1413"/>
                <a:gd name="T98" fmla="*/ 2889 w 3614"/>
                <a:gd name="T99" fmla="*/ 95 h 1413"/>
                <a:gd name="T100" fmla="*/ 2949 w 3614"/>
                <a:gd name="T101" fmla="*/ 98 h 1413"/>
                <a:gd name="T102" fmla="*/ 3007 w 3614"/>
                <a:gd name="T103" fmla="*/ 100 h 1413"/>
                <a:gd name="T104" fmla="*/ 3067 w 3614"/>
                <a:gd name="T105" fmla="*/ 103 h 1413"/>
                <a:gd name="T106" fmla="*/ 3124 w 3614"/>
                <a:gd name="T107" fmla="*/ 98 h 1413"/>
                <a:gd name="T108" fmla="*/ 3182 w 3614"/>
                <a:gd name="T109" fmla="*/ 92 h 1413"/>
                <a:gd name="T110" fmla="*/ 3239 w 3614"/>
                <a:gd name="T111" fmla="*/ 103 h 1413"/>
                <a:gd name="T112" fmla="*/ 3296 w 3614"/>
                <a:gd name="T113" fmla="*/ 109 h 1413"/>
                <a:gd name="T114" fmla="*/ 3356 w 3614"/>
                <a:gd name="T115" fmla="*/ 100 h 1413"/>
                <a:gd name="T116" fmla="*/ 3414 w 3614"/>
                <a:gd name="T117" fmla="*/ 112 h 1413"/>
                <a:gd name="T118" fmla="*/ 3471 w 3614"/>
                <a:gd name="T119" fmla="*/ 98 h 1413"/>
                <a:gd name="T120" fmla="*/ 3528 w 3614"/>
                <a:gd name="T121" fmla="*/ 106 h 1413"/>
                <a:gd name="T122" fmla="*/ 3586 w 3614"/>
                <a:gd name="T123" fmla="*/ 98 h 14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4"/>
                <a:gd name="T187" fmla="*/ 0 h 1413"/>
                <a:gd name="T188" fmla="*/ 3614 w 3614"/>
                <a:gd name="T189" fmla="*/ 1413 h 14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4" h="1413">
                  <a:moveTo>
                    <a:pt x="0" y="106"/>
                  </a:moveTo>
                  <a:lnTo>
                    <a:pt x="5" y="112"/>
                  </a:lnTo>
                  <a:lnTo>
                    <a:pt x="14" y="121"/>
                  </a:lnTo>
                  <a:lnTo>
                    <a:pt x="20" y="109"/>
                  </a:lnTo>
                  <a:lnTo>
                    <a:pt x="28" y="109"/>
                  </a:lnTo>
                  <a:lnTo>
                    <a:pt x="34" y="106"/>
                  </a:lnTo>
                  <a:lnTo>
                    <a:pt x="43" y="112"/>
                  </a:lnTo>
                  <a:lnTo>
                    <a:pt x="51" y="109"/>
                  </a:lnTo>
                  <a:lnTo>
                    <a:pt x="60" y="106"/>
                  </a:lnTo>
                  <a:lnTo>
                    <a:pt x="65" y="112"/>
                  </a:lnTo>
                  <a:lnTo>
                    <a:pt x="74" y="106"/>
                  </a:lnTo>
                  <a:lnTo>
                    <a:pt x="80" y="98"/>
                  </a:lnTo>
                  <a:lnTo>
                    <a:pt x="88" y="109"/>
                  </a:lnTo>
                  <a:lnTo>
                    <a:pt x="94" y="106"/>
                  </a:lnTo>
                  <a:lnTo>
                    <a:pt x="103" y="115"/>
                  </a:lnTo>
                  <a:lnTo>
                    <a:pt x="108" y="106"/>
                  </a:lnTo>
                  <a:lnTo>
                    <a:pt x="117" y="109"/>
                  </a:lnTo>
                  <a:lnTo>
                    <a:pt x="123" y="112"/>
                  </a:lnTo>
                  <a:lnTo>
                    <a:pt x="131" y="103"/>
                  </a:lnTo>
                  <a:lnTo>
                    <a:pt x="137" y="115"/>
                  </a:lnTo>
                  <a:lnTo>
                    <a:pt x="146" y="103"/>
                  </a:lnTo>
                  <a:lnTo>
                    <a:pt x="151" y="115"/>
                  </a:lnTo>
                  <a:lnTo>
                    <a:pt x="160" y="103"/>
                  </a:lnTo>
                  <a:lnTo>
                    <a:pt x="166" y="100"/>
                  </a:lnTo>
                  <a:lnTo>
                    <a:pt x="174" y="123"/>
                  </a:lnTo>
                  <a:lnTo>
                    <a:pt x="180" y="100"/>
                  </a:lnTo>
                  <a:lnTo>
                    <a:pt x="189" y="118"/>
                  </a:lnTo>
                  <a:lnTo>
                    <a:pt x="194" y="109"/>
                  </a:lnTo>
                  <a:lnTo>
                    <a:pt x="203" y="106"/>
                  </a:lnTo>
                  <a:lnTo>
                    <a:pt x="212" y="109"/>
                  </a:lnTo>
                  <a:lnTo>
                    <a:pt x="217" y="103"/>
                  </a:lnTo>
                  <a:lnTo>
                    <a:pt x="226" y="112"/>
                  </a:lnTo>
                  <a:lnTo>
                    <a:pt x="232" y="112"/>
                  </a:lnTo>
                  <a:lnTo>
                    <a:pt x="240" y="103"/>
                  </a:lnTo>
                  <a:lnTo>
                    <a:pt x="246" y="115"/>
                  </a:lnTo>
                  <a:lnTo>
                    <a:pt x="255" y="103"/>
                  </a:lnTo>
                  <a:lnTo>
                    <a:pt x="260" y="118"/>
                  </a:lnTo>
                  <a:lnTo>
                    <a:pt x="269" y="112"/>
                  </a:lnTo>
                  <a:lnTo>
                    <a:pt x="275" y="115"/>
                  </a:lnTo>
                  <a:lnTo>
                    <a:pt x="283" y="118"/>
                  </a:lnTo>
                  <a:lnTo>
                    <a:pt x="289" y="115"/>
                  </a:lnTo>
                  <a:lnTo>
                    <a:pt x="298" y="112"/>
                  </a:lnTo>
                  <a:lnTo>
                    <a:pt x="303" y="103"/>
                  </a:lnTo>
                  <a:lnTo>
                    <a:pt x="312" y="121"/>
                  </a:lnTo>
                  <a:lnTo>
                    <a:pt x="318" y="112"/>
                  </a:lnTo>
                  <a:lnTo>
                    <a:pt x="326" y="112"/>
                  </a:lnTo>
                  <a:lnTo>
                    <a:pt x="332" y="123"/>
                  </a:lnTo>
                  <a:lnTo>
                    <a:pt x="341" y="112"/>
                  </a:lnTo>
                  <a:lnTo>
                    <a:pt x="346" y="115"/>
                  </a:lnTo>
                  <a:lnTo>
                    <a:pt x="355" y="115"/>
                  </a:lnTo>
                  <a:lnTo>
                    <a:pt x="364" y="115"/>
                  </a:lnTo>
                  <a:lnTo>
                    <a:pt x="369" y="115"/>
                  </a:lnTo>
                  <a:lnTo>
                    <a:pt x="378" y="103"/>
                  </a:lnTo>
                  <a:lnTo>
                    <a:pt x="384" y="112"/>
                  </a:lnTo>
                  <a:lnTo>
                    <a:pt x="392" y="109"/>
                  </a:lnTo>
                  <a:lnTo>
                    <a:pt x="398" y="103"/>
                  </a:lnTo>
                  <a:lnTo>
                    <a:pt x="407" y="201"/>
                  </a:lnTo>
                  <a:lnTo>
                    <a:pt x="412" y="290"/>
                  </a:lnTo>
                  <a:lnTo>
                    <a:pt x="421" y="1158"/>
                  </a:lnTo>
                  <a:lnTo>
                    <a:pt x="427" y="1413"/>
                  </a:lnTo>
                  <a:lnTo>
                    <a:pt x="435" y="1325"/>
                  </a:lnTo>
                  <a:lnTo>
                    <a:pt x="441" y="1198"/>
                  </a:lnTo>
                  <a:lnTo>
                    <a:pt x="450" y="1046"/>
                  </a:lnTo>
                  <a:lnTo>
                    <a:pt x="455" y="915"/>
                  </a:lnTo>
                  <a:lnTo>
                    <a:pt x="464" y="771"/>
                  </a:lnTo>
                  <a:lnTo>
                    <a:pt x="470" y="657"/>
                  </a:lnTo>
                  <a:lnTo>
                    <a:pt x="478" y="539"/>
                  </a:lnTo>
                  <a:lnTo>
                    <a:pt x="484" y="450"/>
                  </a:lnTo>
                  <a:lnTo>
                    <a:pt x="493" y="364"/>
                  </a:lnTo>
                  <a:lnTo>
                    <a:pt x="498" y="287"/>
                  </a:lnTo>
                  <a:lnTo>
                    <a:pt x="507" y="215"/>
                  </a:lnTo>
                  <a:lnTo>
                    <a:pt x="516" y="155"/>
                  </a:lnTo>
                  <a:lnTo>
                    <a:pt x="521" y="106"/>
                  </a:lnTo>
                  <a:lnTo>
                    <a:pt x="530" y="80"/>
                  </a:lnTo>
                  <a:lnTo>
                    <a:pt x="536" y="40"/>
                  </a:lnTo>
                  <a:lnTo>
                    <a:pt x="544" y="34"/>
                  </a:lnTo>
                  <a:lnTo>
                    <a:pt x="550" y="9"/>
                  </a:lnTo>
                  <a:lnTo>
                    <a:pt x="559" y="6"/>
                  </a:lnTo>
                  <a:lnTo>
                    <a:pt x="564" y="0"/>
                  </a:lnTo>
                  <a:lnTo>
                    <a:pt x="573" y="3"/>
                  </a:lnTo>
                  <a:lnTo>
                    <a:pt x="579" y="3"/>
                  </a:lnTo>
                  <a:lnTo>
                    <a:pt x="587" y="9"/>
                  </a:lnTo>
                  <a:lnTo>
                    <a:pt x="593" y="6"/>
                  </a:lnTo>
                  <a:lnTo>
                    <a:pt x="602" y="20"/>
                  </a:lnTo>
                  <a:lnTo>
                    <a:pt x="607" y="29"/>
                  </a:lnTo>
                  <a:lnTo>
                    <a:pt x="616" y="23"/>
                  </a:lnTo>
                  <a:lnTo>
                    <a:pt x="622" y="40"/>
                  </a:lnTo>
                  <a:lnTo>
                    <a:pt x="630" y="40"/>
                  </a:lnTo>
                  <a:lnTo>
                    <a:pt x="636" y="52"/>
                  </a:lnTo>
                  <a:lnTo>
                    <a:pt x="645" y="52"/>
                  </a:lnTo>
                  <a:lnTo>
                    <a:pt x="650" y="69"/>
                  </a:lnTo>
                  <a:lnTo>
                    <a:pt x="659" y="55"/>
                  </a:lnTo>
                  <a:lnTo>
                    <a:pt x="667" y="66"/>
                  </a:lnTo>
                  <a:lnTo>
                    <a:pt x="673" y="63"/>
                  </a:lnTo>
                  <a:lnTo>
                    <a:pt x="682" y="72"/>
                  </a:lnTo>
                  <a:lnTo>
                    <a:pt x="688" y="72"/>
                  </a:lnTo>
                  <a:lnTo>
                    <a:pt x="696" y="57"/>
                  </a:lnTo>
                  <a:lnTo>
                    <a:pt x="702" y="72"/>
                  </a:lnTo>
                  <a:lnTo>
                    <a:pt x="710" y="75"/>
                  </a:lnTo>
                  <a:lnTo>
                    <a:pt x="716" y="78"/>
                  </a:lnTo>
                  <a:lnTo>
                    <a:pt x="725" y="78"/>
                  </a:lnTo>
                  <a:lnTo>
                    <a:pt x="731" y="80"/>
                  </a:lnTo>
                  <a:lnTo>
                    <a:pt x="739" y="83"/>
                  </a:lnTo>
                  <a:lnTo>
                    <a:pt x="745" y="78"/>
                  </a:lnTo>
                  <a:lnTo>
                    <a:pt x="753" y="75"/>
                  </a:lnTo>
                  <a:lnTo>
                    <a:pt x="759" y="89"/>
                  </a:lnTo>
                  <a:lnTo>
                    <a:pt x="768" y="92"/>
                  </a:lnTo>
                  <a:lnTo>
                    <a:pt x="774" y="83"/>
                  </a:lnTo>
                  <a:lnTo>
                    <a:pt x="782" y="86"/>
                  </a:lnTo>
                  <a:lnTo>
                    <a:pt x="788" y="92"/>
                  </a:lnTo>
                  <a:lnTo>
                    <a:pt x="796" y="86"/>
                  </a:lnTo>
                  <a:lnTo>
                    <a:pt x="802" y="89"/>
                  </a:lnTo>
                  <a:lnTo>
                    <a:pt x="811" y="95"/>
                  </a:lnTo>
                  <a:lnTo>
                    <a:pt x="819" y="86"/>
                  </a:lnTo>
                  <a:lnTo>
                    <a:pt x="825" y="86"/>
                  </a:lnTo>
                  <a:lnTo>
                    <a:pt x="834" y="80"/>
                  </a:lnTo>
                  <a:lnTo>
                    <a:pt x="839" y="86"/>
                  </a:lnTo>
                  <a:lnTo>
                    <a:pt x="848" y="80"/>
                  </a:lnTo>
                  <a:lnTo>
                    <a:pt x="854" y="78"/>
                  </a:lnTo>
                  <a:lnTo>
                    <a:pt x="862" y="80"/>
                  </a:lnTo>
                  <a:lnTo>
                    <a:pt x="868" y="86"/>
                  </a:lnTo>
                  <a:lnTo>
                    <a:pt x="877" y="83"/>
                  </a:lnTo>
                  <a:lnTo>
                    <a:pt x="882" y="80"/>
                  </a:lnTo>
                  <a:lnTo>
                    <a:pt x="891" y="95"/>
                  </a:lnTo>
                  <a:lnTo>
                    <a:pt x="897" y="86"/>
                  </a:lnTo>
                  <a:lnTo>
                    <a:pt x="905" y="89"/>
                  </a:lnTo>
                  <a:lnTo>
                    <a:pt x="911" y="80"/>
                  </a:lnTo>
                  <a:lnTo>
                    <a:pt x="920" y="83"/>
                  </a:lnTo>
                  <a:lnTo>
                    <a:pt x="925" y="89"/>
                  </a:lnTo>
                  <a:lnTo>
                    <a:pt x="934" y="89"/>
                  </a:lnTo>
                  <a:lnTo>
                    <a:pt x="940" y="89"/>
                  </a:lnTo>
                  <a:lnTo>
                    <a:pt x="948" y="103"/>
                  </a:lnTo>
                  <a:lnTo>
                    <a:pt x="957" y="86"/>
                  </a:lnTo>
                  <a:lnTo>
                    <a:pt x="963" y="83"/>
                  </a:lnTo>
                  <a:lnTo>
                    <a:pt x="971" y="95"/>
                  </a:lnTo>
                  <a:lnTo>
                    <a:pt x="977" y="89"/>
                  </a:lnTo>
                  <a:lnTo>
                    <a:pt x="986" y="83"/>
                  </a:lnTo>
                  <a:lnTo>
                    <a:pt x="994" y="83"/>
                  </a:lnTo>
                  <a:lnTo>
                    <a:pt x="1000" y="92"/>
                  </a:lnTo>
                  <a:lnTo>
                    <a:pt x="1009" y="89"/>
                  </a:lnTo>
                  <a:lnTo>
                    <a:pt x="1014" y="75"/>
                  </a:lnTo>
                  <a:lnTo>
                    <a:pt x="1023" y="92"/>
                  </a:lnTo>
                  <a:lnTo>
                    <a:pt x="1029" y="86"/>
                  </a:lnTo>
                  <a:lnTo>
                    <a:pt x="1037" y="95"/>
                  </a:lnTo>
                  <a:lnTo>
                    <a:pt x="1043" y="86"/>
                  </a:lnTo>
                  <a:lnTo>
                    <a:pt x="1052" y="83"/>
                  </a:lnTo>
                  <a:lnTo>
                    <a:pt x="1057" y="92"/>
                  </a:lnTo>
                  <a:lnTo>
                    <a:pt x="1066" y="92"/>
                  </a:lnTo>
                  <a:lnTo>
                    <a:pt x="1072" y="89"/>
                  </a:lnTo>
                  <a:lnTo>
                    <a:pt x="1080" y="89"/>
                  </a:lnTo>
                  <a:lnTo>
                    <a:pt x="1086" y="95"/>
                  </a:lnTo>
                  <a:lnTo>
                    <a:pt x="1095" y="89"/>
                  </a:lnTo>
                  <a:lnTo>
                    <a:pt x="1100" y="92"/>
                  </a:lnTo>
                  <a:lnTo>
                    <a:pt x="1109" y="89"/>
                  </a:lnTo>
                  <a:lnTo>
                    <a:pt x="1118" y="89"/>
                  </a:lnTo>
                  <a:lnTo>
                    <a:pt x="1123" y="95"/>
                  </a:lnTo>
                  <a:lnTo>
                    <a:pt x="1132" y="89"/>
                  </a:lnTo>
                  <a:lnTo>
                    <a:pt x="1138" y="92"/>
                  </a:lnTo>
                  <a:lnTo>
                    <a:pt x="1146" y="92"/>
                  </a:lnTo>
                  <a:lnTo>
                    <a:pt x="1152" y="83"/>
                  </a:lnTo>
                  <a:lnTo>
                    <a:pt x="1161" y="100"/>
                  </a:lnTo>
                  <a:lnTo>
                    <a:pt x="1166" y="95"/>
                  </a:lnTo>
                  <a:lnTo>
                    <a:pt x="1175" y="98"/>
                  </a:lnTo>
                  <a:lnTo>
                    <a:pt x="1181" y="92"/>
                  </a:lnTo>
                  <a:lnTo>
                    <a:pt x="1189" y="98"/>
                  </a:lnTo>
                  <a:lnTo>
                    <a:pt x="1195" y="98"/>
                  </a:lnTo>
                  <a:lnTo>
                    <a:pt x="1204" y="95"/>
                  </a:lnTo>
                  <a:lnTo>
                    <a:pt x="1209" y="92"/>
                  </a:lnTo>
                  <a:lnTo>
                    <a:pt x="1218" y="95"/>
                  </a:lnTo>
                  <a:lnTo>
                    <a:pt x="1224" y="98"/>
                  </a:lnTo>
                  <a:lnTo>
                    <a:pt x="1232" y="95"/>
                  </a:lnTo>
                  <a:lnTo>
                    <a:pt x="1238" y="92"/>
                  </a:lnTo>
                  <a:lnTo>
                    <a:pt x="1247" y="106"/>
                  </a:lnTo>
                  <a:lnTo>
                    <a:pt x="1252" y="95"/>
                  </a:lnTo>
                  <a:lnTo>
                    <a:pt x="1261" y="100"/>
                  </a:lnTo>
                  <a:lnTo>
                    <a:pt x="1269" y="103"/>
                  </a:lnTo>
                  <a:lnTo>
                    <a:pt x="1275" y="98"/>
                  </a:lnTo>
                  <a:lnTo>
                    <a:pt x="1284" y="95"/>
                  </a:lnTo>
                  <a:lnTo>
                    <a:pt x="1290" y="98"/>
                  </a:lnTo>
                  <a:lnTo>
                    <a:pt x="1298" y="100"/>
                  </a:lnTo>
                  <a:lnTo>
                    <a:pt x="1304" y="98"/>
                  </a:lnTo>
                  <a:lnTo>
                    <a:pt x="1312" y="80"/>
                  </a:lnTo>
                  <a:lnTo>
                    <a:pt x="1318" y="100"/>
                  </a:lnTo>
                  <a:lnTo>
                    <a:pt x="1327" y="95"/>
                  </a:lnTo>
                  <a:lnTo>
                    <a:pt x="1333" y="89"/>
                  </a:lnTo>
                  <a:lnTo>
                    <a:pt x="1341" y="98"/>
                  </a:lnTo>
                  <a:lnTo>
                    <a:pt x="1347" y="89"/>
                  </a:lnTo>
                  <a:lnTo>
                    <a:pt x="1355" y="106"/>
                  </a:lnTo>
                  <a:lnTo>
                    <a:pt x="1361" y="89"/>
                  </a:lnTo>
                  <a:lnTo>
                    <a:pt x="1370" y="89"/>
                  </a:lnTo>
                  <a:lnTo>
                    <a:pt x="1376" y="92"/>
                  </a:lnTo>
                  <a:lnTo>
                    <a:pt x="1384" y="95"/>
                  </a:lnTo>
                  <a:lnTo>
                    <a:pt x="1390" y="98"/>
                  </a:lnTo>
                  <a:lnTo>
                    <a:pt x="1398" y="100"/>
                  </a:lnTo>
                  <a:lnTo>
                    <a:pt x="1407" y="103"/>
                  </a:lnTo>
                  <a:lnTo>
                    <a:pt x="1413" y="95"/>
                  </a:lnTo>
                  <a:lnTo>
                    <a:pt x="1421" y="95"/>
                  </a:lnTo>
                  <a:lnTo>
                    <a:pt x="1427" y="106"/>
                  </a:lnTo>
                  <a:lnTo>
                    <a:pt x="1436" y="95"/>
                  </a:lnTo>
                  <a:lnTo>
                    <a:pt x="1441" y="100"/>
                  </a:lnTo>
                  <a:lnTo>
                    <a:pt x="1450" y="98"/>
                  </a:lnTo>
                  <a:lnTo>
                    <a:pt x="1456" y="95"/>
                  </a:lnTo>
                  <a:lnTo>
                    <a:pt x="1464" y="92"/>
                  </a:lnTo>
                  <a:lnTo>
                    <a:pt x="1470" y="83"/>
                  </a:lnTo>
                  <a:lnTo>
                    <a:pt x="1479" y="98"/>
                  </a:lnTo>
                  <a:lnTo>
                    <a:pt x="1484" y="98"/>
                  </a:lnTo>
                  <a:lnTo>
                    <a:pt x="1493" y="98"/>
                  </a:lnTo>
                  <a:lnTo>
                    <a:pt x="1499" y="95"/>
                  </a:lnTo>
                  <a:lnTo>
                    <a:pt x="1507" y="92"/>
                  </a:lnTo>
                  <a:lnTo>
                    <a:pt x="1513" y="106"/>
                  </a:lnTo>
                  <a:lnTo>
                    <a:pt x="1522" y="92"/>
                  </a:lnTo>
                  <a:lnTo>
                    <a:pt x="1527" y="98"/>
                  </a:lnTo>
                  <a:lnTo>
                    <a:pt x="1536" y="92"/>
                  </a:lnTo>
                  <a:lnTo>
                    <a:pt x="1542" y="95"/>
                  </a:lnTo>
                  <a:lnTo>
                    <a:pt x="1550" y="89"/>
                  </a:lnTo>
                  <a:lnTo>
                    <a:pt x="1559" y="100"/>
                  </a:lnTo>
                  <a:lnTo>
                    <a:pt x="1565" y="95"/>
                  </a:lnTo>
                  <a:lnTo>
                    <a:pt x="1573" y="98"/>
                  </a:lnTo>
                  <a:lnTo>
                    <a:pt x="1579" y="95"/>
                  </a:lnTo>
                  <a:lnTo>
                    <a:pt x="1588" y="103"/>
                  </a:lnTo>
                  <a:lnTo>
                    <a:pt x="1593" y="89"/>
                  </a:lnTo>
                  <a:lnTo>
                    <a:pt x="1602" y="98"/>
                  </a:lnTo>
                  <a:lnTo>
                    <a:pt x="1608" y="98"/>
                  </a:lnTo>
                  <a:lnTo>
                    <a:pt x="1616" y="92"/>
                  </a:lnTo>
                  <a:lnTo>
                    <a:pt x="1622" y="98"/>
                  </a:lnTo>
                  <a:lnTo>
                    <a:pt x="1631" y="83"/>
                  </a:lnTo>
                  <a:lnTo>
                    <a:pt x="1636" y="92"/>
                  </a:lnTo>
                  <a:lnTo>
                    <a:pt x="1645" y="89"/>
                  </a:lnTo>
                  <a:lnTo>
                    <a:pt x="1651" y="92"/>
                  </a:lnTo>
                  <a:lnTo>
                    <a:pt x="1659" y="95"/>
                  </a:lnTo>
                  <a:lnTo>
                    <a:pt x="1665" y="98"/>
                  </a:lnTo>
                  <a:lnTo>
                    <a:pt x="1674" y="100"/>
                  </a:lnTo>
                  <a:lnTo>
                    <a:pt x="1679" y="98"/>
                  </a:lnTo>
                  <a:lnTo>
                    <a:pt x="1688" y="103"/>
                  </a:lnTo>
                  <a:lnTo>
                    <a:pt x="1694" y="103"/>
                  </a:lnTo>
                  <a:lnTo>
                    <a:pt x="1702" y="100"/>
                  </a:lnTo>
                  <a:lnTo>
                    <a:pt x="1711" y="100"/>
                  </a:lnTo>
                  <a:lnTo>
                    <a:pt x="1717" y="95"/>
                  </a:lnTo>
                  <a:lnTo>
                    <a:pt x="1725" y="106"/>
                  </a:lnTo>
                  <a:lnTo>
                    <a:pt x="1731" y="92"/>
                  </a:lnTo>
                  <a:lnTo>
                    <a:pt x="1740" y="98"/>
                  </a:lnTo>
                  <a:lnTo>
                    <a:pt x="1745" y="95"/>
                  </a:lnTo>
                  <a:lnTo>
                    <a:pt x="1754" y="103"/>
                  </a:lnTo>
                  <a:lnTo>
                    <a:pt x="1760" y="92"/>
                  </a:lnTo>
                  <a:lnTo>
                    <a:pt x="1768" y="83"/>
                  </a:lnTo>
                  <a:lnTo>
                    <a:pt x="1774" y="92"/>
                  </a:lnTo>
                  <a:lnTo>
                    <a:pt x="1783" y="98"/>
                  </a:lnTo>
                  <a:lnTo>
                    <a:pt x="1788" y="89"/>
                  </a:lnTo>
                  <a:lnTo>
                    <a:pt x="1797" y="95"/>
                  </a:lnTo>
                  <a:lnTo>
                    <a:pt x="1803" y="98"/>
                  </a:lnTo>
                  <a:lnTo>
                    <a:pt x="1811" y="95"/>
                  </a:lnTo>
                  <a:lnTo>
                    <a:pt x="1817" y="95"/>
                  </a:lnTo>
                  <a:lnTo>
                    <a:pt x="1826" y="89"/>
                  </a:lnTo>
                  <a:lnTo>
                    <a:pt x="1831" y="106"/>
                  </a:lnTo>
                  <a:lnTo>
                    <a:pt x="1840" y="103"/>
                  </a:lnTo>
                  <a:lnTo>
                    <a:pt x="1846" y="98"/>
                  </a:lnTo>
                  <a:lnTo>
                    <a:pt x="1854" y="98"/>
                  </a:lnTo>
                  <a:lnTo>
                    <a:pt x="1863" y="100"/>
                  </a:lnTo>
                  <a:lnTo>
                    <a:pt x="1869" y="98"/>
                  </a:lnTo>
                  <a:lnTo>
                    <a:pt x="1877" y="103"/>
                  </a:lnTo>
                  <a:lnTo>
                    <a:pt x="1883" y="98"/>
                  </a:lnTo>
                  <a:lnTo>
                    <a:pt x="1892" y="98"/>
                  </a:lnTo>
                  <a:lnTo>
                    <a:pt x="1897" y="95"/>
                  </a:lnTo>
                  <a:lnTo>
                    <a:pt x="1906" y="95"/>
                  </a:lnTo>
                  <a:lnTo>
                    <a:pt x="1912" y="95"/>
                  </a:lnTo>
                  <a:lnTo>
                    <a:pt x="1920" y="92"/>
                  </a:lnTo>
                  <a:lnTo>
                    <a:pt x="1926" y="98"/>
                  </a:lnTo>
                  <a:lnTo>
                    <a:pt x="1935" y="95"/>
                  </a:lnTo>
                  <a:lnTo>
                    <a:pt x="1943" y="92"/>
                  </a:lnTo>
                  <a:lnTo>
                    <a:pt x="1949" y="83"/>
                  </a:lnTo>
                  <a:lnTo>
                    <a:pt x="1957" y="86"/>
                  </a:lnTo>
                  <a:lnTo>
                    <a:pt x="1963" y="95"/>
                  </a:lnTo>
                  <a:lnTo>
                    <a:pt x="1972" y="92"/>
                  </a:lnTo>
                  <a:lnTo>
                    <a:pt x="1978" y="95"/>
                  </a:lnTo>
                  <a:lnTo>
                    <a:pt x="1986" y="89"/>
                  </a:lnTo>
                  <a:lnTo>
                    <a:pt x="1992" y="95"/>
                  </a:lnTo>
                  <a:lnTo>
                    <a:pt x="2000" y="80"/>
                  </a:lnTo>
                  <a:lnTo>
                    <a:pt x="2009" y="95"/>
                  </a:lnTo>
                  <a:lnTo>
                    <a:pt x="2015" y="98"/>
                  </a:lnTo>
                  <a:lnTo>
                    <a:pt x="2023" y="112"/>
                  </a:lnTo>
                  <a:lnTo>
                    <a:pt x="2029" y="103"/>
                  </a:lnTo>
                  <a:lnTo>
                    <a:pt x="2038" y="106"/>
                  </a:lnTo>
                  <a:lnTo>
                    <a:pt x="2043" y="112"/>
                  </a:lnTo>
                  <a:lnTo>
                    <a:pt x="2052" y="98"/>
                  </a:lnTo>
                  <a:lnTo>
                    <a:pt x="2058" y="100"/>
                  </a:lnTo>
                  <a:lnTo>
                    <a:pt x="2066" y="103"/>
                  </a:lnTo>
                  <a:lnTo>
                    <a:pt x="2072" y="112"/>
                  </a:lnTo>
                  <a:lnTo>
                    <a:pt x="2081" y="100"/>
                  </a:lnTo>
                  <a:lnTo>
                    <a:pt x="2086" y="86"/>
                  </a:lnTo>
                  <a:lnTo>
                    <a:pt x="2095" y="109"/>
                  </a:lnTo>
                  <a:lnTo>
                    <a:pt x="2101" y="103"/>
                  </a:lnTo>
                  <a:lnTo>
                    <a:pt x="2109" y="103"/>
                  </a:lnTo>
                  <a:lnTo>
                    <a:pt x="2115" y="100"/>
                  </a:lnTo>
                  <a:lnTo>
                    <a:pt x="2124" y="103"/>
                  </a:lnTo>
                  <a:lnTo>
                    <a:pt x="2129" y="109"/>
                  </a:lnTo>
                  <a:lnTo>
                    <a:pt x="2138" y="103"/>
                  </a:lnTo>
                  <a:lnTo>
                    <a:pt x="2144" y="103"/>
                  </a:lnTo>
                  <a:lnTo>
                    <a:pt x="2152" y="106"/>
                  </a:lnTo>
                  <a:lnTo>
                    <a:pt x="2161" y="109"/>
                  </a:lnTo>
                  <a:lnTo>
                    <a:pt x="2167" y="103"/>
                  </a:lnTo>
                  <a:lnTo>
                    <a:pt x="2175" y="103"/>
                  </a:lnTo>
                  <a:lnTo>
                    <a:pt x="2181" y="103"/>
                  </a:lnTo>
                  <a:lnTo>
                    <a:pt x="2190" y="106"/>
                  </a:lnTo>
                  <a:lnTo>
                    <a:pt x="2195" y="98"/>
                  </a:lnTo>
                  <a:lnTo>
                    <a:pt x="2204" y="109"/>
                  </a:lnTo>
                  <a:lnTo>
                    <a:pt x="2210" y="100"/>
                  </a:lnTo>
                  <a:lnTo>
                    <a:pt x="2218" y="98"/>
                  </a:lnTo>
                  <a:lnTo>
                    <a:pt x="2224" y="95"/>
                  </a:lnTo>
                  <a:lnTo>
                    <a:pt x="2233" y="109"/>
                  </a:lnTo>
                  <a:lnTo>
                    <a:pt x="2238" y="95"/>
                  </a:lnTo>
                  <a:lnTo>
                    <a:pt x="2247" y="92"/>
                  </a:lnTo>
                  <a:lnTo>
                    <a:pt x="2253" y="95"/>
                  </a:lnTo>
                  <a:lnTo>
                    <a:pt x="2261" y="98"/>
                  </a:lnTo>
                  <a:lnTo>
                    <a:pt x="2267" y="98"/>
                  </a:lnTo>
                  <a:lnTo>
                    <a:pt x="2276" y="92"/>
                  </a:lnTo>
                  <a:lnTo>
                    <a:pt x="2281" y="98"/>
                  </a:lnTo>
                  <a:lnTo>
                    <a:pt x="2290" y="103"/>
                  </a:lnTo>
                  <a:lnTo>
                    <a:pt x="2296" y="98"/>
                  </a:lnTo>
                  <a:lnTo>
                    <a:pt x="2304" y="98"/>
                  </a:lnTo>
                  <a:lnTo>
                    <a:pt x="2313" y="86"/>
                  </a:lnTo>
                  <a:lnTo>
                    <a:pt x="2319" y="103"/>
                  </a:lnTo>
                  <a:lnTo>
                    <a:pt x="2327" y="98"/>
                  </a:lnTo>
                  <a:lnTo>
                    <a:pt x="2333" y="95"/>
                  </a:lnTo>
                  <a:lnTo>
                    <a:pt x="2342" y="103"/>
                  </a:lnTo>
                  <a:lnTo>
                    <a:pt x="2347" y="92"/>
                  </a:lnTo>
                  <a:lnTo>
                    <a:pt x="2356" y="89"/>
                  </a:lnTo>
                  <a:lnTo>
                    <a:pt x="2362" y="100"/>
                  </a:lnTo>
                  <a:lnTo>
                    <a:pt x="2370" y="100"/>
                  </a:lnTo>
                  <a:lnTo>
                    <a:pt x="2376" y="95"/>
                  </a:lnTo>
                  <a:lnTo>
                    <a:pt x="2385" y="89"/>
                  </a:lnTo>
                  <a:lnTo>
                    <a:pt x="2390" y="100"/>
                  </a:lnTo>
                  <a:lnTo>
                    <a:pt x="2399" y="95"/>
                  </a:lnTo>
                  <a:lnTo>
                    <a:pt x="2405" y="86"/>
                  </a:lnTo>
                  <a:lnTo>
                    <a:pt x="2413" y="98"/>
                  </a:lnTo>
                  <a:lnTo>
                    <a:pt x="2419" y="92"/>
                  </a:lnTo>
                  <a:lnTo>
                    <a:pt x="2428" y="109"/>
                  </a:lnTo>
                  <a:lnTo>
                    <a:pt x="2433" y="98"/>
                  </a:lnTo>
                  <a:lnTo>
                    <a:pt x="2442" y="98"/>
                  </a:lnTo>
                  <a:lnTo>
                    <a:pt x="2448" y="106"/>
                  </a:lnTo>
                  <a:lnTo>
                    <a:pt x="2456" y="95"/>
                  </a:lnTo>
                  <a:lnTo>
                    <a:pt x="2465" y="100"/>
                  </a:lnTo>
                  <a:lnTo>
                    <a:pt x="2471" y="103"/>
                  </a:lnTo>
                  <a:lnTo>
                    <a:pt x="2479" y="103"/>
                  </a:lnTo>
                  <a:lnTo>
                    <a:pt x="2485" y="106"/>
                  </a:lnTo>
                  <a:lnTo>
                    <a:pt x="2494" y="106"/>
                  </a:lnTo>
                  <a:lnTo>
                    <a:pt x="2499" y="115"/>
                  </a:lnTo>
                  <a:lnTo>
                    <a:pt x="2508" y="106"/>
                  </a:lnTo>
                  <a:lnTo>
                    <a:pt x="2514" y="103"/>
                  </a:lnTo>
                  <a:lnTo>
                    <a:pt x="2522" y="115"/>
                  </a:lnTo>
                  <a:lnTo>
                    <a:pt x="2528" y="106"/>
                  </a:lnTo>
                  <a:lnTo>
                    <a:pt x="2537" y="103"/>
                  </a:lnTo>
                  <a:lnTo>
                    <a:pt x="2542" y="100"/>
                  </a:lnTo>
                  <a:lnTo>
                    <a:pt x="2551" y="103"/>
                  </a:lnTo>
                  <a:lnTo>
                    <a:pt x="2557" y="109"/>
                  </a:lnTo>
                  <a:lnTo>
                    <a:pt x="2565" y="98"/>
                  </a:lnTo>
                  <a:lnTo>
                    <a:pt x="2571" y="103"/>
                  </a:lnTo>
                  <a:lnTo>
                    <a:pt x="2580" y="26"/>
                  </a:lnTo>
                  <a:lnTo>
                    <a:pt x="2585" y="132"/>
                  </a:lnTo>
                  <a:lnTo>
                    <a:pt x="2594" y="100"/>
                  </a:lnTo>
                  <a:lnTo>
                    <a:pt x="2600" y="95"/>
                  </a:lnTo>
                  <a:lnTo>
                    <a:pt x="2608" y="95"/>
                  </a:lnTo>
                  <a:lnTo>
                    <a:pt x="2617" y="86"/>
                  </a:lnTo>
                  <a:lnTo>
                    <a:pt x="2623" y="86"/>
                  </a:lnTo>
                  <a:lnTo>
                    <a:pt x="2631" y="80"/>
                  </a:lnTo>
                  <a:lnTo>
                    <a:pt x="2637" y="95"/>
                  </a:lnTo>
                  <a:lnTo>
                    <a:pt x="2645" y="86"/>
                  </a:lnTo>
                  <a:lnTo>
                    <a:pt x="2651" y="89"/>
                  </a:lnTo>
                  <a:lnTo>
                    <a:pt x="2660" y="98"/>
                  </a:lnTo>
                  <a:lnTo>
                    <a:pt x="2666" y="86"/>
                  </a:lnTo>
                  <a:lnTo>
                    <a:pt x="2674" y="92"/>
                  </a:lnTo>
                  <a:lnTo>
                    <a:pt x="2680" y="100"/>
                  </a:lnTo>
                  <a:lnTo>
                    <a:pt x="2688" y="83"/>
                  </a:lnTo>
                  <a:lnTo>
                    <a:pt x="2694" y="92"/>
                  </a:lnTo>
                  <a:lnTo>
                    <a:pt x="2703" y="78"/>
                  </a:lnTo>
                  <a:lnTo>
                    <a:pt x="2709" y="89"/>
                  </a:lnTo>
                  <a:lnTo>
                    <a:pt x="2717" y="86"/>
                  </a:lnTo>
                  <a:lnTo>
                    <a:pt x="2723" y="86"/>
                  </a:lnTo>
                  <a:lnTo>
                    <a:pt x="2731" y="89"/>
                  </a:lnTo>
                  <a:lnTo>
                    <a:pt x="2737" y="89"/>
                  </a:lnTo>
                  <a:lnTo>
                    <a:pt x="2746" y="98"/>
                  </a:lnTo>
                  <a:lnTo>
                    <a:pt x="2752" y="92"/>
                  </a:lnTo>
                  <a:lnTo>
                    <a:pt x="2760" y="103"/>
                  </a:lnTo>
                  <a:lnTo>
                    <a:pt x="2769" y="92"/>
                  </a:lnTo>
                  <a:lnTo>
                    <a:pt x="2774" y="89"/>
                  </a:lnTo>
                  <a:lnTo>
                    <a:pt x="2783" y="89"/>
                  </a:lnTo>
                  <a:lnTo>
                    <a:pt x="2789" y="92"/>
                  </a:lnTo>
                  <a:lnTo>
                    <a:pt x="2797" y="100"/>
                  </a:lnTo>
                  <a:lnTo>
                    <a:pt x="2803" y="80"/>
                  </a:lnTo>
                  <a:lnTo>
                    <a:pt x="2812" y="95"/>
                  </a:lnTo>
                  <a:lnTo>
                    <a:pt x="2817" y="92"/>
                  </a:lnTo>
                  <a:lnTo>
                    <a:pt x="2826" y="95"/>
                  </a:lnTo>
                  <a:lnTo>
                    <a:pt x="2832" y="89"/>
                  </a:lnTo>
                  <a:lnTo>
                    <a:pt x="2840" y="92"/>
                  </a:lnTo>
                  <a:lnTo>
                    <a:pt x="2846" y="92"/>
                  </a:lnTo>
                  <a:lnTo>
                    <a:pt x="2855" y="98"/>
                  </a:lnTo>
                  <a:lnTo>
                    <a:pt x="2860" y="83"/>
                  </a:lnTo>
                  <a:lnTo>
                    <a:pt x="2869" y="92"/>
                  </a:lnTo>
                  <a:lnTo>
                    <a:pt x="2875" y="98"/>
                  </a:lnTo>
                  <a:lnTo>
                    <a:pt x="2883" y="95"/>
                  </a:lnTo>
                  <a:lnTo>
                    <a:pt x="2889" y="95"/>
                  </a:lnTo>
                  <a:lnTo>
                    <a:pt x="2898" y="89"/>
                  </a:lnTo>
                  <a:lnTo>
                    <a:pt x="2906" y="109"/>
                  </a:lnTo>
                  <a:lnTo>
                    <a:pt x="2915" y="98"/>
                  </a:lnTo>
                  <a:lnTo>
                    <a:pt x="2921" y="95"/>
                  </a:lnTo>
                  <a:lnTo>
                    <a:pt x="2929" y="89"/>
                  </a:lnTo>
                  <a:lnTo>
                    <a:pt x="2935" y="95"/>
                  </a:lnTo>
                  <a:lnTo>
                    <a:pt x="2944" y="95"/>
                  </a:lnTo>
                  <a:lnTo>
                    <a:pt x="2949" y="98"/>
                  </a:lnTo>
                  <a:lnTo>
                    <a:pt x="2958" y="103"/>
                  </a:lnTo>
                  <a:lnTo>
                    <a:pt x="2964" y="98"/>
                  </a:lnTo>
                  <a:lnTo>
                    <a:pt x="2972" y="98"/>
                  </a:lnTo>
                  <a:lnTo>
                    <a:pt x="2978" y="100"/>
                  </a:lnTo>
                  <a:lnTo>
                    <a:pt x="2987" y="89"/>
                  </a:lnTo>
                  <a:lnTo>
                    <a:pt x="2992" y="95"/>
                  </a:lnTo>
                  <a:lnTo>
                    <a:pt x="3001" y="92"/>
                  </a:lnTo>
                  <a:lnTo>
                    <a:pt x="3007" y="100"/>
                  </a:lnTo>
                  <a:lnTo>
                    <a:pt x="3015" y="95"/>
                  </a:lnTo>
                  <a:lnTo>
                    <a:pt x="3021" y="89"/>
                  </a:lnTo>
                  <a:lnTo>
                    <a:pt x="3030" y="92"/>
                  </a:lnTo>
                  <a:lnTo>
                    <a:pt x="3035" y="106"/>
                  </a:lnTo>
                  <a:lnTo>
                    <a:pt x="3044" y="95"/>
                  </a:lnTo>
                  <a:lnTo>
                    <a:pt x="3050" y="100"/>
                  </a:lnTo>
                  <a:lnTo>
                    <a:pt x="3058" y="95"/>
                  </a:lnTo>
                  <a:lnTo>
                    <a:pt x="3067" y="103"/>
                  </a:lnTo>
                  <a:lnTo>
                    <a:pt x="3073" y="98"/>
                  </a:lnTo>
                  <a:lnTo>
                    <a:pt x="3081" y="98"/>
                  </a:lnTo>
                  <a:lnTo>
                    <a:pt x="3087" y="98"/>
                  </a:lnTo>
                  <a:lnTo>
                    <a:pt x="3096" y="103"/>
                  </a:lnTo>
                  <a:lnTo>
                    <a:pt x="3101" y="98"/>
                  </a:lnTo>
                  <a:lnTo>
                    <a:pt x="3110" y="98"/>
                  </a:lnTo>
                  <a:lnTo>
                    <a:pt x="3116" y="103"/>
                  </a:lnTo>
                  <a:lnTo>
                    <a:pt x="3124" y="98"/>
                  </a:lnTo>
                  <a:lnTo>
                    <a:pt x="3130" y="95"/>
                  </a:lnTo>
                  <a:lnTo>
                    <a:pt x="3139" y="103"/>
                  </a:lnTo>
                  <a:lnTo>
                    <a:pt x="3144" y="100"/>
                  </a:lnTo>
                  <a:lnTo>
                    <a:pt x="3153" y="98"/>
                  </a:lnTo>
                  <a:lnTo>
                    <a:pt x="3159" y="92"/>
                  </a:lnTo>
                  <a:lnTo>
                    <a:pt x="3167" y="103"/>
                  </a:lnTo>
                  <a:lnTo>
                    <a:pt x="3173" y="100"/>
                  </a:lnTo>
                  <a:lnTo>
                    <a:pt x="3182" y="92"/>
                  </a:lnTo>
                  <a:lnTo>
                    <a:pt x="3187" y="103"/>
                  </a:lnTo>
                  <a:lnTo>
                    <a:pt x="3196" y="100"/>
                  </a:lnTo>
                  <a:lnTo>
                    <a:pt x="3202" y="103"/>
                  </a:lnTo>
                  <a:lnTo>
                    <a:pt x="3210" y="103"/>
                  </a:lnTo>
                  <a:lnTo>
                    <a:pt x="3219" y="100"/>
                  </a:lnTo>
                  <a:lnTo>
                    <a:pt x="3225" y="115"/>
                  </a:lnTo>
                  <a:lnTo>
                    <a:pt x="3233" y="100"/>
                  </a:lnTo>
                  <a:lnTo>
                    <a:pt x="3239" y="103"/>
                  </a:lnTo>
                  <a:lnTo>
                    <a:pt x="3247" y="98"/>
                  </a:lnTo>
                  <a:lnTo>
                    <a:pt x="3253" y="100"/>
                  </a:lnTo>
                  <a:lnTo>
                    <a:pt x="3262" y="106"/>
                  </a:lnTo>
                  <a:lnTo>
                    <a:pt x="3268" y="98"/>
                  </a:lnTo>
                  <a:lnTo>
                    <a:pt x="3276" y="112"/>
                  </a:lnTo>
                  <a:lnTo>
                    <a:pt x="3282" y="100"/>
                  </a:lnTo>
                  <a:lnTo>
                    <a:pt x="3290" y="100"/>
                  </a:lnTo>
                  <a:lnTo>
                    <a:pt x="3296" y="109"/>
                  </a:lnTo>
                  <a:lnTo>
                    <a:pt x="3305" y="100"/>
                  </a:lnTo>
                  <a:lnTo>
                    <a:pt x="3311" y="98"/>
                  </a:lnTo>
                  <a:lnTo>
                    <a:pt x="3319" y="98"/>
                  </a:lnTo>
                  <a:lnTo>
                    <a:pt x="3325" y="103"/>
                  </a:lnTo>
                  <a:lnTo>
                    <a:pt x="3333" y="98"/>
                  </a:lnTo>
                  <a:lnTo>
                    <a:pt x="3339" y="89"/>
                  </a:lnTo>
                  <a:lnTo>
                    <a:pt x="3348" y="95"/>
                  </a:lnTo>
                  <a:lnTo>
                    <a:pt x="3356" y="100"/>
                  </a:lnTo>
                  <a:lnTo>
                    <a:pt x="3362" y="109"/>
                  </a:lnTo>
                  <a:lnTo>
                    <a:pt x="3371" y="100"/>
                  </a:lnTo>
                  <a:lnTo>
                    <a:pt x="3376" y="103"/>
                  </a:lnTo>
                  <a:lnTo>
                    <a:pt x="3385" y="103"/>
                  </a:lnTo>
                  <a:lnTo>
                    <a:pt x="3391" y="95"/>
                  </a:lnTo>
                  <a:lnTo>
                    <a:pt x="3399" y="103"/>
                  </a:lnTo>
                  <a:lnTo>
                    <a:pt x="3405" y="106"/>
                  </a:lnTo>
                  <a:lnTo>
                    <a:pt x="3414" y="112"/>
                  </a:lnTo>
                  <a:lnTo>
                    <a:pt x="3419" y="100"/>
                  </a:lnTo>
                  <a:lnTo>
                    <a:pt x="3428" y="100"/>
                  </a:lnTo>
                  <a:lnTo>
                    <a:pt x="3434" y="106"/>
                  </a:lnTo>
                  <a:lnTo>
                    <a:pt x="3442" y="103"/>
                  </a:lnTo>
                  <a:lnTo>
                    <a:pt x="3448" y="100"/>
                  </a:lnTo>
                  <a:lnTo>
                    <a:pt x="3457" y="98"/>
                  </a:lnTo>
                  <a:lnTo>
                    <a:pt x="3462" y="98"/>
                  </a:lnTo>
                  <a:lnTo>
                    <a:pt x="3471" y="98"/>
                  </a:lnTo>
                  <a:lnTo>
                    <a:pt x="3477" y="95"/>
                  </a:lnTo>
                  <a:lnTo>
                    <a:pt x="3485" y="98"/>
                  </a:lnTo>
                  <a:lnTo>
                    <a:pt x="3491" y="98"/>
                  </a:lnTo>
                  <a:lnTo>
                    <a:pt x="3500" y="98"/>
                  </a:lnTo>
                  <a:lnTo>
                    <a:pt x="3508" y="98"/>
                  </a:lnTo>
                  <a:lnTo>
                    <a:pt x="3514" y="100"/>
                  </a:lnTo>
                  <a:lnTo>
                    <a:pt x="3523" y="106"/>
                  </a:lnTo>
                  <a:lnTo>
                    <a:pt x="3528" y="106"/>
                  </a:lnTo>
                  <a:lnTo>
                    <a:pt x="3537" y="106"/>
                  </a:lnTo>
                  <a:lnTo>
                    <a:pt x="3543" y="106"/>
                  </a:lnTo>
                  <a:lnTo>
                    <a:pt x="3551" y="103"/>
                  </a:lnTo>
                  <a:lnTo>
                    <a:pt x="3557" y="106"/>
                  </a:lnTo>
                  <a:lnTo>
                    <a:pt x="3566" y="103"/>
                  </a:lnTo>
                  <a:lnTo>
                    <a:pt x="3571" y="109"/>
                  </a:lnTo>
                  <a:lnTo>
                    <a:pt x="3580" y="106"/>
                  </a:lnTo>
                  <a:lnTo>
                    <a:pt x="3586" y="98"/>
                  </a:lnTo>
                  <a:lnTo>
                    <a:pt x="3594" y="109"/>
                  </a:lnTo>
                  <a:lnTo>
                    <a:pt x="3600" y="100"/>
                  </a:lnTo>
                  <a:lnTo>
                    <a:pt x="3609" y="103"/>
                  </a:lnTo>
                  <a:lnTo>
                    <a:pt x="3614" y="95"/>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17" name="Freeform 12">
              <a:extLst>
                <a:ext uri="{FF2B5EF4-FFF2-40B4-BE49-F238E27FC236}">
                  <a16:creationId xmlns:a16="http://schemas.microsoft.com/office/drawing/2014/main" id="{F36A3640-CBB2-4358-92B1-290B2C2A233D}"/>
                </a:ext>
              </a:extLst>
            </p:cNvPr>
            <p:cNvSpPr>
              <a:spLocks/>
            </p:cNvSpPr>
            <p:nvPr/>
          </p:nvSpPr>
          <p:spPr bwMode="auto">
            <a:xfrm>
              <a:off x="4996" y="2585"/>
              <a:ext cx="86" cy="17"/>
            </a:xfrm>
            <a:custGeom>
              <a:avLst/>
              <a:gdLst>
                <a:gd name="T0" fmla="*/ 0 w 86"/>
                <a:gd name="T1" fmla="*/ 6 h 17"/>
                <a:gd name="T2" fmla="*/ 6 w 86"/>
                <a:gd name="T3" fmla="*/ 11 h 17"/>
                <a:gd name="T4" fmla="*/ 12 w 86"/>
                <a:gd name="T5" fmla="*/ 14 h 17"/>
                <a:gd name="T6" fmla="*/ 20 w 86"/>
                <a:gd name="T7" fmla="*/ 0 h 17"/>
                <a:gd name="T8" fmla="*/ 26 w 86"/>
                <a:gd name="T9" fmla="*/ 9 h 17"/>
                <a:gd name="T10" fmla="*/ 35 w 86"/>
                <a:gd name="T11" fmla="*/ 6 h 17"/>
                <a:gd name="T12" fmla="*/ 43 w 86"/>
                <a:gd name="T13" fmla="*/ 11 h 17"/>
                <a:gd name="T14" fmla="*/ 49 w 86"/>
                <a:gd name="T15" fmla="*/ 0 h 17"/>
                <a:gd name="T16" fmla="*/ 58 w 86"/>
                <a:gd name="T17" fmla="*/ 14 h 17"/>
                <a:gd name="T18" fmla="*/ 63 w 86"/>
                <a:gd name="T19" fmla="*/ 17 h 17"/>
                <a:gd name="T20" fmla="*/ 72 w 86"/>
                <a:gd name="T21" fmla="*/ 9 h 17"/>
                <a:gd name="T22" fmla="*/ 78 w 86"/>
                <a:gd name="T23" fmla="*/ 6 h 17"/>
                <a:gd name="T24" fmla="*/ 86 w 86"/>
                <a:gd name="T25" fmla="*/ 3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17"/>
                <a:gd name="T41" fmla="*/ 86 w 8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17">
                  <a:moveTo>
                    <a:pt x="0" y="6"/>
                  </a:moveTo>
                  <a:lnTo>
                    <a:pt x="6" y="11"/>
                  </a:lnTo>
                  <a:lnTo>
                    <a:pt x="12" y="14"/>
                  </a:lnTo>
                  <a:lnTo>
                    <a:pt x="20" y="0"/>
                  </a:lnTo>
                  <a:lnTo>
                    <a:pt x="26" y="9"/>
                  </a:lnTo>
                  <a:lnTo>
                    <a:pt x="35" y="6"/>
                  </a:lnTo>
                  <a:lnTo>
                    <a:pt x="43" y="11"/>
                  </a:lnTo>
                  <a:lnTo>
                    <a:pt x="49" y="0"/>
                  </a:lnTo>
                  <a:lnTo>
                    <a:pt x="58" y="14"/>
                  </a:lnTo>
                  <a:lnTo>
                    <a:pt x="63" y="17"/>
                  </a:lnTo>
                  <a:lnTo>
                    <a:pt x="72" y="9"/>
                  </a:lnTo>
                  <a:lnTo>
                    <a:pt x="78" y="6"/>
                  </a:lnTo>
                  <a:lnTo>
                    <a:pt x="86" y="3"/>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18" name="Freeform 13">
              <a:extLst>
                <a:ext uri="{FF2B5EF4-FFF2-40B4-BE49-F238E27FC236}">
                  <a16:creationId xmlns:a16="http://schemas.microsoft.com/office/drawing/2014/main" id="{DC3F2AE0-62C7-47C0-ADCD-376A6FBC80DF}"/>
                </a:ext>
              </a:extLst>
            </p:cNvPr>
            <p:cNvSpPr>
              <a:spLocks/>
            </p:cNvSpPr>
            <p:nvPr/>
          </p:nvSpPr>
          <p:spPr bwMode="auto">
            <a:xfrm>
              <a:off x="1379" y="2404"/>
              <a:ext cx="3614" cy="1405"/>
            </a:xfrm>
            <a:custGeom>
              <a:avLst/>
              <a:gdLst>
                <a:gd name="T0" fmla="*/ 51 w 3614"/>
                <a:gd name="T1" fmla="*/ 204 h 1405"/>
                <a:gd name="T2" fmla="*/ 108 w 3614"/>
                <a:gd name="T3" fmla="*/ 213 h 1405"/>
                <a:gd name="T4" fmla="*/ 166 w 3614"/>
                <a:gd name="T5" fmla="*/ 221 h 1405"/>
                <a:gd name="T6" fmla="*/ 226 w 3614"/>
                <a:gd name="T7" fmla="*/ 221 h 1405"/>
                <a:gd name="T8" fmla="*/ 283 w 3614"/>
                <a:gd name="T9" fmla="*/ 215 h 1405"/>
                <a:gd name="T10" fmla="*/ 341 w 3614"/>
                <a:gd name="T11" fmla="*/ 210 h 1405"/>
                <a:gd name="T12" fmla="*/ 398 w 3614"/>
                <a:gd name="T13" fmla="*/ 215 h 1405"/>
                <a:gd name="T14" fmla="*/ 455 w 3614"/>
                <a:gd name="T15" fmla="*/ 863 h 1405"/>
                <a:gd name="T16" fmla="*/ 516 w 3614"/>
                <a:gd name="T17" fmla="*/ 147 h 1405"/>
                <a:gd name="T18" fmla="*/ 573 w 3614"/>
                <a:gd name="T19" fmla="*/ 23 h 1405"/>
                <a:gd name="T20" fmla="*/ 630 w 3614"/>
                <a:gd name="T21" fmla="*/ 78 h 1405"/>
                <a:gd name="T22" fmla="*/ 688 w 3614"/>
                <a:gd name="T23" fmla="*/ 98 h 1405"/>
                <a:gd name="T24" fmla="*/ 745 w 3614"/>
                <a:gd name="T25" fmla="*/ 106 h 1405"/>
                <a:gd name="T26" fmla="*/ 802 w 3614"/>
                <a:gd name="T27" fmla="*/ 109 h 1405"/>
                <a:gd name="T28" fmla="*/ 862 w 3614"/>
                <a:gd name="T29" fmla="*/ 112 h 1405"/>
                <a:gd name="T30" fmla="*/ 920 w 3614"/>
                <a:gd name="T31" fmla="*/ 115 h 1405"/>
                <a:gd name="T32" fmla="*/ 977 w 3614"/>
                <a:gd name="T33" fmla="*/ 118 h 1405"/>
                <a:gd name="T34" fmla="*/ 1037 w 3614"/>
                <a:gd name="T35" fmla="*/ 115 h 1405"/>
                <a:gd name="T36" fmla="*/ 1095 w 3614"/>
                <a:gd name="T37" fmla="*/ 115 h 1405"/>
                <a:gd name="T38" fmla="*/ 1152 w 3614"/>
                <a:gd name="T39" fmla="*/ 126 h 1405"/>
                <a:gd name="T40" fmla="*/ 1209 w 3614"/>
                <a:gd name="T41" fmla="*/ 121 h 1405"/>
                <a:gd name="T42" fmla="*/ 1269 w 3614"/>
                <a:gd name="T43" fmla="*/ 118 h 1405"/>
                <a:gd name="T44" fmla="*/ 1327 w 3614"/>
                <a:gd name="T45" fmla="*/ 118 h 1405"/>
                <a:gd name="T46" fmla="*/ 1384 w 3614"/>
                <a:gd name="T47" fmla="*/ 126 h 1405"/>
                <a:gd name="T48" fmla="*/ 1441 w 3614"/>
                <a:gd name="T49" fmla="*/ 126 h 1405"/>
                <a:gd name="T50" fmla="*/ 1499 w 3614"/>
                <a:gd name="T51" fmla="*/ 129 h 1405"/>
                <a:gd name="T52" fmla="*/ 1559 w 3614"/>
                <a:gd name="T53" fmla="*/ 124 h 1405"/>
                <a:gd name="T54" fmla="*/ 1616 w 3614"/>
                <a:gd name="T55" fmla="*/ 132 h 1405"/>
                <a:gd name="T56" fmla="*/ 1674 w 3614"/>
                <a:gd name="T57" fmla="*/ 124 h 1405"/>
                <a:gd name="T58" fmla="*/ 1731 w 3614"/>
                <a:gd name="T59" fmla="*/ 132 h 1405"/>
                <a:gd name="T60" fmla="*/ 1788 w 3614"/>
                <a:gd name="T61" fmla="*/ 138 h 1405"/>
                <a:gd name="T62" fmla="*/ 1846 w 3614"/>
                <a:gd name="T63" fmla="*/ 132 h 1405"/>
                <a:gd name="T64" fmla="*/ 1906 w 3614"/>
                <a:gd name="T65" fmla="*/ 138 h 1405"/>
                <a:gd name="T66" fmla="*/ 1963 w 3614"/>
                <a:gd name="T67" fmla="*/ 132 h 1405"/>
                <a:gd name="T68" fmla="*/ 2023 w 3614"/>
                <a:gd name="T69" fmla="*/ 126 h 1405"/>
                <a:gd name="T70" fmla="*/ 2081 w 3614"/>
                <a:gd name="T71" fmla="*/ 126 h 1405"/>
                <a:gd name="T72" fmla="*/ 2138 w 3614"/>
                <a:gd name="T73" fmla="*/ 126 h 1405"/>
                <a:gd name="T74" fmla="*/ 2195 w 3614"/>
                <a:gd name="T75" fmla="*/ 121 h 1405"/>
                <a:gd name="T76" fmla="*/ 2253 w 3614"/>
                <a:gd name="T77" fmla="*/ 121 h 1405"/>
                <a:gd name="T78" fmla="*/ 2313 w 3614"/>
                <a:gd name="T79" fmla="*/ 109 h 1405"/>
                <a:gd name="T80" fmla="*/ 2370 w 3614"/>
                <a:gd name="T81" fmla="*/ 115 h 1405"/>
                <a:gd name="T82" fmla="*/ 2428 w 3614"/>
                <a:gd name="T83" fmla="*/ 101 h 1405"/>
                <a:gd name="T84" fmla="*/ 2485 w 3614"/>
                <a:gd name="T85" fmla="*/ 104 h 1405"/>
                <a:gd name="T86" fmla="*/ 2542 w 3614"/>
                <a:gd name="T87" fmla="*/ 104 h 1405"/>
                <a:gd name="T88" fmla="*/ 2600 w 3614"/>
                <a:gd name="T89" fmla="*/ 126 h 1405"/>
                <a:gd name="T90" fmla="*/ 2660 w 3614"/>
                <a:gd name="T91" fmla="*/ 147 h 1405"/>
                <a:gd name="T92" fmla="*/ 2717 w 3614"/>
                <a:gd name="T93" fmla="*/ 149 h 1405"/>
                <a:gd name="T94" fmla="*/ 2774 w 3614"/>
                <a:gd name="T95" fmla="*/ 158 h 1405"/>
                <a:gd name="T96" fmla="*/ 2832 w 3614"/>
                <a:gd name="T97" fmla="*/ 172 h 1405"/>
                <a:gd name="T98" fmla="*/ 2889 w 3614"/>
                <a:gd name="T99" fmla="*/ 184 h 1405"/>
                <a:gd name="T100" fmla="*/ 2949 w 3614"/>
                <a:gd name="T101" fmla="*/ 198 h 1405"/>
                <a:gd name="T102" fmla="*/ 3007 w 3614"/>
                <a:gd name="T103" fmla="*/ 198 h 1405"/>
                <a:gd name="T104" fmla="*/ 3067 w 3614"/>
                <a:gd name="T105" fmla="*/ 195 h 1405"/>
                <a:gd name="T106" fmla="*/ 3124 w 3614"/>
                <a:gd name="T107" fmla="*/ 207 h 1405"/>
                <a:gd name="T108" fmla="*/ 3182 w 3614"/>
                <a:gd name="T109" fmla="*/ 204 h 1405"/>
                <a:gd name="T110" fmla="*/ 3239 w 3614"/>
                <a:gd name="T111" fmla="*/ 201 h 1405"/>
                <a:gd name="T112" fmla="*/ 3296 w 3614"/>
                <a:gd name="T113" fmla="*/ 210 h 1405"/>
                <a:gd name="T114" fmla="*/ 3356 w 3614"/>
                <a:gd name="T115" fmla="*/ 204 h 1405"/>
                <a:gd name="T116" fmla="*/ 3414 w 3614"/>
                <a:gd name="T117" fmla="*/ 198 h 1405"/>
                <a:gd name="T118" fmla="*/ 3471 w 3614"/>
                <a:gd name="T119" fmla="*/ 210 h 1405"/>
                <a:gd name="T120" fmla="*/ 3528 w 3614"/>
                <a:gd name="T121" fmla="*/ 204 h 1405"/>
                <a:gd name="T122" fmla="*/ 3586 w 3614"/>
                <a:gd name="T123" fmla="*/ 207 h 14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4"/>
                <a:gd name="T187" fmla="*/ 0 h 1405"/>
                <a:gd name="T188" fmla="*/ 3614 w 3614"/>
                <a:gd name="T189" fmla="*/ 1405 h 14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4" h="1405">
                  <a:moveTo>
                    <a:pt x="0" y="201"/>
                  </a:moveTo>
                  <a:lnTo>
                    <a:pt x="5" y="204"/>
                  </a:lnTo>
                  <a:lnTo>
                    <a:pt x="14" y="201"/>
                  </a:lnTo>
                  <a:lnTo>
                    <a:pt x="20" y="198"/>
                  </a:lnTo>
                  <a:lnTo>
                    <a:pt x="28" y="207"/>
                  </a:lnTo>
                  <a:lnTo>
                    <a:pt x="34" y="207"/>
                  </a:lnTo>
                  <a:lnTo>
                    <a:pt x="43" y="204"/>
                  </a:lnTo>
                  <a:lnTo>
                    <a:pt x="51" y="204"/>
                  </a:lnTo>
                  <a:lnTo>
                    <a:pt x="60" y="210"/>
                  </a:lnTo>
                  <a:lnTo>
                    <a:pt x="65" y="210"/>
                  </a:lnTo>
                  <a:lnTo>
                    <a:pt x="74" y="218"/>
                  </a:lnTo>
                  <a:lnTo>
                    <a:pt x="80" y="215"/>
                  </a:lnTo>
                  <a:lnTo>
                    <a:pt x="88" y="224"/>
                  </a:lnTo>
                  <a:lnTo>
                    <a:pt x="94" y="215"/>
                  </a:lnTo>
                  <a:lnTo>
                    <a:pt x="103" y="215"/>
                  </a:lnTo>
                  <a:lnTo>
                    <a:pt x="108" y="213"/>
                  </a:lnTo>
                  <a:lnTo>
                    <a:pt x="117" y="218"/>
                  </a:lnTo>
                  <a:lnTo>
                    <a:pt x="123" y="213"/>
                  </a:lnTo>
                  <a:lnTo>
                    <a:pt x="131" y="215"/>
                  </a:lnTo>
                  <a:lnTo>
                    <a:pt x="137" y="215"/>
                  </a:lnTo>
                  <a:lnTo>
                    <a:pt x="146" y="221"/>
                  </a:lnTo>
                  <a:lnTo>
                    <a:pt x="151" y="213"/>
                  </a:lnTo>
                  <a:lnTo>
                    <a:pt x="160" y="213"/>
                  </a:lnTo>
                  <a:lnTo>
                    <a:pt x="166" y="221"/>
                  </a:lnTo>
                  <a:lnTo>
                    <a:pt x="174" y="215"/>
                  </a:lnTo>
                  <a:lnTo>
                    <a:pt x="180" y="215"/>
                  </a:lnTo>
                  <a:lnTo>
                    <a:pt x="189" y="215"/>
                  </a:lnTo>
                  <a:lnTo>
                    <a:pt x="194" y="213"/>
                  </a:lnTo>
                  <a:lnTo>
                    <a:pt x="203" y="213"/>
                  </a:lnTo>
                  <a:lnTo>
                    <a:pt x="212" y="215"/>
                  </a:lnTo>
                  <a:lnTo>
                    <a:pt x="217" y="218"/>
                  </a:lnTo>
                  <a:lnTo>
                    <a:pt x="226" y="221"/>
                  </a:lnTo>
                  <a:lnTo>
                    <a:pt x="232" y="215"/>
                  </a:lnTo>
                  <a:lnTo>
                    <a:pt x="240" y="218"/>
                  </a:lnTo>
                  <a:lnTo>
                    <a:pt x="246" y="215"/>
                  </a:lnTo>
                  <a:lnTo>
                    <a:pt x="255" y="213"/>
                  </a:lnTo>
                  <a:lnTo>
                    <a:pt x="260" y="207"/>
                  </a:lnTo>
                  <a:lnTo>
                    <a:pt x="269" y="224"/>
                  </a:lnTo>
                  <a:lnTo>
                    <a:pt x="275" y="215"/>
                  </a:lnTo>
                  <a:lnTo>
                    <a:pt x="283" y="215"/>
                  </a:lnTo>
                  <a:lnTo>
                    <a:pt x="289" y="207"/>
                  </a:lnTo>
                  <a:lnTo>
                    <a:pt x="298" y="218"/>
                  </a:lnTo>
                  <a:lnTo>
                    <a:pt x="303" y="213"/>
                  </a:lnTo>
                  <a:lnTo>
                    <a:pt x="312" y="213"/>
                  </a:lnTo>
                  <a:lnTo>
                    <a:pt x="318" y="215"/>
                  </a:lnTo>
                  <a:lnTo>
                    <a:pt x="326" y="215"/>
                  </a:lnTo>
                  <a:lnTo>
                    <a:pt x="332" y="215"/>
                  </a:lnTo>
                  <a:lnTo>
                    <a:pt x="341" y="210"/>
                  </a:lnTo>
                  <a:lnTo>
                    <a:pt x="346" y="215"/>
                  </a:lnTo>
                  <a:lnTo>
                    <a:pt x="355" y="207"/>
                  </a:lnTo>
                  <a:lnTo>
                    <a:pt x="364" y="213"/>
                  </a:lnTo>
                  <a:lnTo>
                    <a:pt x="369" y="207"/>
                  </a:lnTo>
                  <a:lnTo>
                    <a:pt x="378" y="210"/>
                  </a:lnTo>
                  <a:lnTo>
                    <a:pt x="384" y="215"/>
                  </a:lnTo>
                  <a:lnTo>
                    <a:pt x="392" y="215"/>
                  </a:lnTo>
                  <a:lnTo>
                    <a:pt x="398" y="215"/>
                  </a:lnTo>
                  <a:lnTo>
                    <a:pt x="407" y="319"/>
                  </a:lnTo>
                  <a:lnTo>
                    <a:pt x="412" y="542"/>
                  </a:lnTo>
                  <a:lnTo>
                    <a:pt x="421" y="1328"/>
                  </a:lnTo>
                  <a:lnTo>
                    <a:pt x="427" y="1405"/>
                  </a:lnTo>
                  <a:lnTo>
                    <a:pt x="435" y="1285"/>
                  </a:lnTo>
                  <a:lnTo>
                    <a:pt x="441" y="1147"/>
                  </a:lnTo>
                  <a:lnTo>
                    <a:pt x="450" y="995"/>
                  </a:lnTo>
                  <a:lnTo>
                    <a:pt x="455" y="863"/>
                  </a:lnTo>
                  <a:lnTo>
                    <a:pt x="464" y="731"/>
                  </a:lnTo>
                  <a:lnTo>
                    <a:pt x="470" y="617"/>
                  </a:lnTo>
                  <a:lnTo>
                    <a:pt x="478" y="502"/>
                  </a:lnTo>
                  <a:lnTo>
                    <a:pt x="484" y="419"/>
                  </a:lnTo>
                  <a:lnTo>
                    <a:pt x="493" y="336"/>
                  </a:lnTo>
                  <a:lnTo>
                    <a:pt x="498" y="256"/>
                  </a:lnTo>
                  <a:lnTo>
                    <a:pt x="507" y="195"/>
                  </a:lnTo>
                  <a:lnTo>
                    <a:pt x="516" y="147"/>
                  </a:lnTo>
                  <a:lnTo>
                    <a:pt x="521" y="101"/>
                  </a:lnTo>
                  <a:lnTo>
                    <a:pt x="530" y="75"/>
                  </a:lnTo>
                  <a:lnTo>
                    <a:pt x="536" y="55"/>
                  </a:lnTo>
                  <a:lnTo>
                    <a:pt x="544" y="43"/>
                  </a:lnTo>
                  <a:lnTo>
                    <a:pt x="550" y="23"/>
                  </a:lnTo>
                  <a:lnTo>
                    <a:pt x="559" y="20"/>
                  </a:lnTo>
                  <a:lnTo>
                    <a:pt x="564" y="32"/>
                  </a:lnTo>
                  <a:lnTo>
                    <a:pt x="573" y="23"/>
                  </a:lnTo>
                  <a:lnTo>
                    <a:pt x="579" y="40"/>
                  </a:lnTo>
                  <a:lnTo>
                    <a:pt x="587" y="35"/>
                  </a:lnTo>
                  <a:lnTo>
                    <a:pt x="593" y="49"/>
                  </a:lnTo>
                  <a:lnTo>
                    <a:pt x="602" y="43"/>
                  </a:lnTo>
                  <a:lnTo>
                    <a:pt x="607" y="43"/>
                  </a:lnTo>
                  <a:lnTo>
                    <a:pt x="616" y="58"/>
                  </a:lnTo>
                  <a:lnTo>
                    <a:pt x="622" y="66"/>
                  </a:lnTo>
                  <a:lnTo>
                    <a:pt x="630" y="78"/>
                  </a:lnTo>
                  <a:lnTo>
                    <a:pt x="636" y="83"/>
                  </a:lnTo>
                  <a:lnTo>
                    <a:pt x="645" y="89"/>
                  </a:lnTo>
                  <a:lnTo>
                    <a:pt x="650" y="92"/>
                  </a:lnTo>
                  <a:lnTo>
                    <a:pt x="659" y="95"/>
                  </a:lnTo>
                  <a:lnTo>
                    <a:pt x="667" y="92"/>
                  </a:lnTo>
                  <a:lnTo>
                    <a:pt x="673" y="98"/>
                  </a:lnTo>
                  <a:lnTo>
                    <a:pt x="682" y="98"/>
                  </a:lnTo>
                  <a:lnTo>
                    <a:pt x="688" y="98"/>
                  </a:lnTo>
                  <a:lnTo>
                    <a:pt x="696" y="98"/>
                  </a:lnTo>
                  <a:lnTo>
                    <a:pt x="702" y="112"/>
                  </a:lnTo>
                  <a:lnTo>
                    <a:pt x="710" y="98"/>
                  </a:lnTo>
                  <a:lnTo>
                    <a:pt x="716" y="115"/>
                  </a:lnTo>
                  <a:lnTo>
                    <a:pt x="725" y="109"/>
                  </a:lnTo>
                  <a:lnTo>
                    <a:pt x="731" y="109"/>
                  </a:lnTo>
                  <a:lnTo>
                    <a:pt x="739" y="106"/>
                  </a:lnTo>
                  <a:lnTo>
                    <a:pt x="745" y="106"/>
                  </a:lnTo>
                  <a:lnTo>
                    <a:pt x="753" y="112"/>
                  </a:lnTo>
                  <a:lnTo>
                    <a:pt x="759" y="109"/>
                  </a:lnTo>
                  <a:lnTo>
                    <a:pt x="768" y="101"/>
                  </a:lnTo>
                  <a:lnTo>
                    <a:pt x="774" y="104"/>
                  </a:lnTo>
                  <a:lnTo>
                    <a:pt x="782" y="115"/>
                  </a:lnTo>
                  <a:lnTo>
                    <a:pt x="788" y="109"/>
                  </a:lnTo>
                  <a:lnTo>
                    <a:pt x="796" y="106"/>
                  </a:lnTo>
                  <a:lnTo>
                    <a:pt x="802" y="109"/>
                  </a:lnTo>
                  <a:lnTo>
                    <a:pt x="811" y="106"/>
                  </a:lnTo>
                  <a:lnTo>
                    <a:pt x="819" y="101"/>
                  </a:lnTo>
                  <a:lnTo>
                    <a:pt x="825" y="101"/>
                  </a:lnTo>
                  <a:lnTo>
                    <a:pt x="834" y="106"/>
                  </a:lnTo>
                  <a:lnTo>
                    <a:pt x="839" y="112"/>
                  </a:lnTo>
                  <a:lnTo>
                    <a:pt x="848" y="109"/>
                  </a:lnTo>
                  <a:lnTo>
                    <a:pt x="854" y="109"/>
                  </a:lnTo>
                  <a:lnTo>
                    <a:pt x="862" y="112"/>
                  </a:lnTo>
                  <a:lnTo>
                    <a:pt x="868" y="106"/>
                  </a:lnTo>
                  <a:lnTo>
                    <a:pt x="877" y="104"/>
                  </a:lnTo>
                  <a:lnTo>
                    <a:pt x="882" y="118"/>
                  </a:lnTo>
                  <a:lnTo>
                    <a:pt x="891" y="112"/>
                  </a:lnTo>
                  <a:lnTo>
                    <a:pt x="897" y="109"/>
                  </a:lnTo>
                  <a:lnTo>
                    <a:pt x="905" y="104"/>
                  </a:lnTo>
                  <a:lnTo>
                    <a:pt x="911" y="109"/>
                  </a:lnTo>
                  <a:lnTo>
                    <a:pt x="920" y="115"/>
                  </a:lnTo>
                  <a:lnTo>
                    <a:pt x="925" y="101"/>
                  </a:lnTo>
                  <a:lnTo>
                    <a:pt x="934" y="126"/>
                  </a:lnTo>
                  <a:lnTo>
                    <a:pt x="940" y="118"/>
                  </a:lnTo>
                  <a:lnTo>
                    <a:pt x="948" y="121"/>
                  </a:lnTo>
                  <a:lnTo>
                    <a:pt x="957" y="115"/>
                  </a:lnTo>
                  <a:lnTo>
                    <a:pt x="963" y="115"/>
                  </a:lnTo>
                  <a:lnTo>
                    <a:pt x="971" y="115"/>
                  </a:lnTo>
                  <a:lnTo>
                    <a:pt x="977" y="118"/>
                  </a:lnTo>
                  <a:lnTo>
                    <a:pt x="986" y="115"/>
                  </a:lnTo>
                  <a:lnTo>
                    <a:pt x="994" y="121"/>
                  </a:lnTo>
                  <a:lnTo>
                    <a:pt x="1000" y="118"/>
                  </a:lnTo>
                  <a:lnTo>
                    <a:pt x="1009" y="112"/>
                  </a:lnTo>
                  <a:lnTo>
                    <a:pt x="1014" y="115"/>
                  </a:lnTo>
                  <a:lnTo>
                    <a:pt x="1023" y="112"/>
                  </a:lnTo>
                  <a:lnTo>
                    <a:pt x="1029" y="115"/>
                  </a:lnTo>
                  <a:lnTo>
                    <a:pt x="1037" y="115"/>
                  </a:lnTo>
                  <a:lnTo>
                    <a:pt x="1043" y="115"/>
                  </a:lnTo>
                  <a:lnTo>
                    <a:pt x="1052" y="109"/>
                  </a:lnTo>
                  <a:lnTo>
                    <a:pt x="1057" y="115"/>
                  </a:lnTo>
                  <a:lnTo>
                    <a:pt x="1066" y="106"/>
                  </a:lnTo>
                  <a:lnTo>
                    <a:pt x="1072" y="124"/>
                  </a:lnTo>
                  <a:lnTo>
                    <a:pt x="1080" y="112"/>
                  </a:lnTo>
                  <a:lnTo>
                    <a:pt x="1086" y="115"/>
                  </a:lnTo>
                  <a:lnTo>
                    <a:pt x="1095" y="115"/>
                  </a:lnTo>
                  <a:lnTo>
                    <a:pt x="1100" y="124"/>
                  </a:lnTo>
                  <a:lnTo>
                    <a:pt x="1109" y="121"/>
                  </a:lnTo>
                  <a:lnTo>
                    <a:pt x="1118" y="118"/>
                  </a:lnTo>
                  <a:lnTo>
                    <a:pt x="1123" y="115"/>
                  </a:lnTo>
                  <a:lnTo>
                    <a:pt x="1132" y="115"/>
                  </a:lnTo>
                  <a:lnTo>
                    <a:pt x="1138" y="118"/>
                  </a:lnTo>
                  <a:lnTo>
                    <a:pt x="1146" y="115"/>
                  </a:lnTo>
                  <a:lnTo>
                    <a:pt x="1152" y="126"/>
                  </a:lnTo>
                  <a:lnTo>
                    <a:pt x="1161" y="129"/>
                  </a:lnTo>
                  <a:lnTo>
                    <a:pt x="1166" y="118"/>
                  </a:lnTo>
                  <a:lnTo>
                    <a:pt x="1175" y="115"/>
                  </a:lnTo>
                  <a:lnTo>
                    <a:pt x="1181" y="121"/>
                  </a:lnTo>
                  <a:lnTo>
                    <a:pt x="1189" y="124"/>
                  </a:lnTo>
                  <a:lnTo>
                    <a:pt x="1195" y="121"/>
                  </a:lnTo>
                  <a:lnTo>
                    <a:pt x="1204" y="118"/>
                  </a:lnTo>
                  <a:lnTo>
                    <a:pt x="1209" y="121"/>
                  </a:lnTo>
                  <a:lnTo>
                    <a:pt x="1218" y="112"/>
                  </a:lnTo>
                  <a:lnTo>
                    <a:pt x="1224" y="109"/>
                  </a:lnTo>
                  <a:lnTo>
                    <a:pt x="1232" y="118"/>
                  </a:lnTo>
                  <a:lnTo>
                    <a:pt x="1238" y="115"/>
                  </a:lnTo>
                  <a:lnTo>
                    <a:pt x="1247" y="124"/>
                  </a:lnTo>
                  <a:lnTo>
                    <a:pt x="1252" y="118"/>
                  </a:lnTo>
                  <a:lnTo>
                    <a:pt x="1261" y="118"/>
                  </a:lnTo>
                  <a:lnTo>
                    <a:pt x="1269" y="118"/>
                  </a:lnTo>
                  <a:lnTo>
                    <a:pt x="1275" y="121"/>
                  </a:lnTo>
                  <a:lnTo>
                    <a:pt x="1284" y="121"/>
                  </a:lnTo>
                  <a:lnTo>
                    <a:pt x="1290" y="121"/>
                  </a:lnTo>
                  <a:lnTo>
                    <a:pt x="1298" y="121"/>
                  </a:lnTo>
                  <a:lnTo>
                    <a:pt x="1304" y="124"/>
                  </a:lnTo>
                  <a:lnTo>
                    <a:pt x="1312" y="121"/>
                  </a:lnTo>
                  <a:lnTo>
                    <a:pt x="1318" y="121"/>
                  </a:lnTo>
                  <a:lnTo>
                    <a:pt x="1327" y="118"/>
                  </a:lnTo>
                  <a:lnTo>
                    <a:pt x="1333" y="124"/>
                  </a:lnTo>
                  <a:lnTo>
                    <a:pt x="1341" y="129"/>
                  </a:lnTo>
                  <a:lnTo>
                    <a:pt x="1347" y="126"/>
                  </a:lnTo>
                  <a:lnTo>
                    <a:pt x="1355" y="121"/>
                  </a:lnTo>
                  <a:lnTo>
                    <a:pt x="1361" y="124"/>
                  </a:lnTo>
                  <a:lnTo>
                    <a:pt x="1370" y="132"/>
                  </a:lnTo>
                  <a:lnTo>
                    <a:pt x="1376" y="121"/>
                  </a:lnTo>
                  <a:lnTo>
                    <a:pt x="1384" y="126"/>
                  </a:lnTo>
                  <a:lnTo>
                    <a:pt x="1390" y="129"/>
                  </a:lnTo>
                  <a:lnTo>
                    <a:pt x="1398" y="132"/>
                  </a:lnTo>
                  <a:lnTo>
                    <a:pt x="1407" y="129"/>
                  </a:lnTo>
                  <a:lnTo>
                    <a:pt x="1413" y="126"/>
                  </a:lnTo>
                  <a:lnTo>
                    <a:pt x="1421" y="132"/>
                  </a:lnTo>
                  <a:lnTo>
                    <a:pt x="1427" y="129"/>
                  </a:lnTo>
                  <a:lnTo>
                    <a:pt x="1436" y="129"/>
                  </a:lnTo>
                  <a:lnTo>
                    <a:pt x="1441" y="126"/>
                  </a:lnTo>
                  <a:lnTo>
                    <a:pt x="1450" y="129"/>
                  </a:lnTo>
                  <a:lnTo>
                    <a:pt x="1456" y="126"/>
                  </a:lnTo>
                  <a:lnTo>
                    <a:pt x="1464" y="124"/>
                  </a:lnTo>
                  <a:lnTo>
                    <a:pt x="1470" y="129"/>
                  </a:lnTo>
                  <a:lnTo>
                    <a:pt x="1479" y="132"/>
                  </a:lnTo>
                  <a:lnTo>
                    <a:pt x="1484" y="129"/>
                  </a:lnTo>
                  <a:lnTo>
                    <a:pt x="1493" y="126"/>
                  </a:lnTo>
                  <a:lnTo>
                    <a:pt x="1499" y="129"/>
                  </a:lnTo>
                  <a:lnTo>
                    <a:pt x="1507" y="138"/>
                  </a:lnTo>
                  <a:lnTo>
                    <a:pt x="1513" y="121"/>
                  </a:lnTo>
                  <a:lnTo>
                    <a:pt x="1522" y="124"/>
                  </a:lnTo>
                  <a:lnTo>
                    <a:pt x="1527" y="121"/>
                  </a:lnTo>
                  <a:lnTo>
                    <a:pt x="1536" y="121"/>
                  </a:lnTo>
                  <a:lnTo>
                    <a:pt x="1542" y="124"/>
                  </a:lnTo>
                  <a:lnTo>
                    <a:pt x="1550" y="121"/>
                  </a:lnTo>
                  <a:lnTo>
                    <a:pt x="1559" y="124"/>
                  </a:lnTo>
                  <a:lnTo>
                    <a:pt x="1565" y="129"/>
                  </a:lnTo>
                  <a:lnTo>
                    <a:pt x="1573" y="121"/>
                  </a:lnTo>
                  <a:lnTo>
                    <a:pt x="1579" y="124"/>
                  </a:lnTo>
                  <a:lnTo>
                    <a:pt x="1588" y="129"/>
                  </a:lnTo>
                  <a:lnTo>
                    <a:pt x="1593" y="124"/>
                  </a:lnTo>
                  <a:lnTo>
                    <a:pt x="1602" y="135"/>
                  </a:lnTo>
                  <a:lnTo>
                    <a:pt x="1608" y="135"/>
                  </a:lnTo>
                  <a:lnTo>
                    <a:pt x="1616" y="132"/>
                  </a:lnTo>
                  <a:lnTo>
                    <a:pt x="1622" y="129"/>
                  </a:lnTo>
                  <a:lnTo>
                    <a:pt x="1631" y="132"/>
                  </a:lnTo>
                  <a:lnTo>
                    <a:pt x="1636" y="144"/>
                  </a:lnTo>
                  <a:lnTo>
                    <a:pt x="1645" y="124"/>
                  </a:lnTo>
                  <a:lnTo>
                    <a:pt x="1651" y="135"/>
                  </a:lnTo>
                  <a:lnTo>
                    <a:pt x="1659" y="129"/>
                  </a:lnTo>
                  <a:lnTo>
                    <a:pt x="1665" y="132"/>
                  </a:lnTo>
                  <a:lnTo>
                    <a:pt x="1674" y="124"/>
                  </a:lnTo>
                  <a:lnTo>
                    <a:pt x="1679" y="124"/>
                  </a:lnTo>
                  <a:lnTo>
                    <a:pt x="1688" y="132"/>
                  </a:lnTo>
                  <a:lnTo>
                    <a:pt x="1694" y="138"/>
                  </a:lnTo>
                  <a:lnTo>
                    <a:pt x="1702" y="126"/>
                  </a:lnTo>
                  <a:lnTo>
                    <a:pt x="1711" y="126"/>
                  </a:lnTo>
                  <a:lnTo>
                    <a:pt x="1717" y="132"/>
                  </a:lnTo>
                  <a:lnTo>
                    <a:pt x="1725" y="132"/>
                  </a:lnTo>
                  <a:lnTo>
                    <a:pt x="1731" y="132"/>
                  </a:lnTo>
                  <a:lnTo>
                    <a:pt x="1740" y="132"/>
                  </a:lnTo>
                  <a:lnTo>
                    <a:pt x="1745" y="138"/>
                  </a:lnTo>
                  <a:lnTo>
                    <a:pt x="1754" y="132"/>
                  </a:lnTo>
                  <a:lnTo>
                    <a:pt x="1760" y="132"/>
                  </a:lnTo>
                  <a:lnTo>
                    <a:pt x="1768" y="129"/>
                  </a:lnTo>
                  <a:lnTo>
                    <a:pt x="1774" y="138"/>
                  </a:lnTo>
                  <a:lnTo>
                    <a:pt x="1783" y="138"/>
                  </a:lnTo>
                  <a:lnTo>
                    <a:pt x="1788" y="138"/>
                  </a:lnTo>
                  <a:lnTo>
                    <a:pt x="1797" y="138"/>
                  </a:lnTo>
                  <a:lnTo>
                    <a:pt x="1803" y="135"/>
                  </a:lnTo>
                  <a:lnTo>
                    <a:pt x="1811" y="135"/>
                  </a:lnTo>
                  <a:lnTo>
                    <a:pt x="1817" y="135"/>
                  </a:lnTo>
                  <a:lnTo>
                    <a:pt x="1826" y="129"/>
                  </a:lnTo>
                  <a:lnTo>
                    <a:pt x="1831" y="132"/>
                  </a:lnTo>
                  <a:lnTo>
                    <a:pt x="1840" y="129"/>
                  </a:lnTo>
                  <a:lnTo>
                    <a:pt x="1846" y="132"/>
                  </a:lnTo>
                  <a:lnTo>
                    <a:pt x="1854" y="132"/>
                  </a:lnTo>
                  <a:lnTo>
                    <a:pt x="1863" y="121"/>
                  </a:lnTo>
                  <a:lnTo>
                    <a:pt x="1869" y="141"/>
                  </a:lnTo>
                  <a:lnTo>
                    <a:pt x="1877" y="141"/>
                  </a:lnTo>
                  <a:lnTo>
                    <a:pt x="1883" y="141"/>
                  </a:lnTo>
                  <a:lnTo>
                    <a:pt x="1892" y="129"/>
                  </a:lnTo>
                  <a:lnTo>
                    <a:pt x="1897" y="135"/>
                  </a:lnTo>
                  <a:lnTo>
                    <a:pt x="1906" y="138"/>
                  </a:lnTo>
                  <a:lnTo>
                    <a:pt x="1912" y="129"/>
                  </a:lnTo>
                  <a:lnTo>
                    <a:pt x="1920" y="129"/>
                  </a:lnTo>
                  <a:lnTo>
                    <a:pt x="1926" y="138"/>
                  </a:lnTo>
                  <a:lnTo>
                    <a:pt x="1935" y="132"/>
                  </a:lnTo>
                  <a:lnTo>
                    <a:pt x="1943" y="124"/>
                  </a:lnTo>
                  <a:lnTo>
                    <a:pt x="1949" y="138"/>
                  </a:lnTo>
                  <a:lnTo>
                    <a:pt x="1957" y="129"/>
                  </a:lnTo>
                  <a:lnTo>
                    <a:pt x="1963" y="132"/>
                  </a:lnTo>
                  <a:lnTo>
                    <a:pt x="1972" y="126"/>
                  </a:lnTo>
                  <a:lnTo>
                    <a:pt x="1978" y="121"/>
                  </a:lnTo>
                  <a:lnTo>
                    <a:pt x="1986" y="126"/>
                  </a:lnTo>
                  <a:lnTo>
                    <a:pt x="1992" y="115"/>
                  </a:lnTo>
                  <a:lnTo>
                    <a:pt x="2000" y="124"/>
                  </a:lnTo>
                  <a:lnTo>
                    <a:pt x="2009" y="132"/>
                  </a:lnTo>
                  <a:lnTo>
                    <a:pt x="2015" y="124"/>
                  </a:lnTo>
                  <a:lnTo>
                    <a:pt x="2023" y="126"/>
                  </a:lnTo>
                  <a:lnTo>
                    <a:pt x="2029" y="124"/>
                  </a:lnTo>
                  <a:lnTo>
                    <a:pt x="2038" y="129"/>
                  </a:lnTo>
                  <a:lnTo>
                    <a:pt x="2043" y="129"/>
                  </a:lnTo>
                  <a:lnTo>
                    <a:pt x="2052" y="132"/>
                  </a:lnTo>
                  <a:lnTo>
                    <a:pt x="2058" y="126"/>
                  </a:lnTo>
                  <a:lnTo>
                    <a:pt x="2066" y="132"/>
                  </a:lnTo>
                  <a:lnTo>
                    <a:pt x="2072" y="129"/>
                  </a:lnTo>
                  <a:lnTo>
                    <a:pt x="2081" y="126"/>
                  </a:lnTo>
                  <a:lnTo>
                    <a:pt x="2086" y="135"/>
                  </a:lnTo>
                  <a:lnTo>
                    <a:pt x="2095" y="124"/>
                  </a:lnTo>
                  <a:lnTo>
                    <a:pt x="2101" y="132"/>
                  </a:lnTo>
                  <a:lnTo>
                    <a:pt x="2109" y="126"/>
                  </a:lnTo>
                  <a:lnTo>
                    <a:pt x="2115" y="129"/>
                  </a:lnTo>
                  <a:lnTo>
                    <a:pt x="2124" y="115"/>
                  </a:lnTo>
                  <a:lnTo>
                    <a:pt x="2129" y="124"/>
                  </a:lnTo>
                  <a:lnTo>
                    <a:pt x="2138" y="126"/>
                  </a:lnTo>
                  <a:lnTo>
                    <a:pt x="2144" y="126"/>
                  </a:lnTo>
                  <a:lnTo>
                    <a:pt x="2152" y="121"/>
                  </a:lnTo>
                  <a:lnTo>
                    <a:pt x="2161" y="115"/>
                  </a:lnTo>
                  <a:lnTo>
                    <a:pt x="2167" y="121"/>
                  </a:lnTo>
                  <a:lnTo>
                    <a:pt x="2175" y="126"/>
                  </a:lnTo>
                  <a:lnTo>
                    <a:pt x="2181" y="121"/>
                  </a:lnTo>
                  <a:lnTo>
                    <a:pt x="2190" y="121"/>
                  </a:lnTo>
                  <a:lnTo>
                    <a:pt x="2195" y="121"/>
                  </a:lnTo>
                  <a:lnTo>
                    <a:pt x="2204" y="126"/>
                  </a:lnTo>
                  <a:lnTo>
                    <a:pt x="2210" y="121"/>
                  </a:lnTo>
                  <a:lnTo>
                    <a:pt x="2218" y="115"/>
                  </a:lnTo>
                  <a:lnTo>
                    <a:pt x="2224" y="124"/>
                  </a:lnTo>
                  <a:lnTo>
                    <a:pt x="2233" y="121"/>
                  </a:lnTo>
                  <a:lnTo>
                    <a:pt x="2238" y="124"/>
                  </a:lnTo>
                  <a:lnTo>
                    <a:pt x="2247" y="121"/>
                  </a:lnTo>
                  <a:lnTo>
                    <a:pt x="2253" y="121"/>
                  </a:lnTo>
                  <a:lnTo>
                    <a:pt x="2261" y="124"/>
                  </a:lnTo>
                  <a:lnTo>
                    <a:pt x="2267" y="118"/>
                  </a:lnTo>
                  <a:lnTo>
                    <a:pt x="2276" y="126"/>
                  </a:lnTo>
                  <a:lnTo>
                    <a:pt x="2281" y="121"/>
                  </a:lnTo>
                  <a:lnTo>
                    <a:pt x="2290" y="109"/>
                  </a:lnTo>
                  <a:lnTo>
                    <a:pt x="2296" y="112"/>
                  </a:lnTo>
                  <a:lnTo>
                    <a:pt x="2304" y="115"/>
                  </a:lnTo>
                  <a:lnTo>
                    <a:pt x="2313" y="109"/>
                  </a:lnTo>
                  <a:lnTo>
                    <a:pt x="2319" y="115"/>
                  </a:lnTo>
                  <a:lnTo>
                    <a:pt x="2327" y="109"/>
                  </a:lnTo>
                  <a:lnTo>
                    <a:pt x="2333" y="112"/>
                  </a:lnTo>
                  <a:lnTo>
                    <a:pt x="2342" y="112"/>
                  </a:lnTo>
                  <a:lnTo>
                    <a:pt x="2347" y="106"/>
                  </a:lnTo>
                  <a:lnTo>
                    <a:pt x="2356" y="112"/>
                  </a:lnTo>
                  <a:lnTo>
                    <a:pt x="2362" y="112"/>
                  </a:lnTo>
                  <a:lnTo>
                    <a:pt x="2370" y="115"/>
                  </a:lnTo>
                  <a:lnTo>
                    <a:pt x="2376" y="112"/>
                  </a:lnTo>
                  <a:lnTo>
                    <a:pt x="2385" y="101"/>
                  </a:lnTo>
                  <a:lnTo>
                    <a:pt x="2390" y="106"/>
                  </a:lnTo>
                  <a:lnTo>
                    <a:pt x="2399" y="106"/>
                  </a:lnTo>
                  <a:lnTo>
                    <a:pt x="2405" y="106"/>
                  </a:lnTo>
                  <a:lnTo>
                    <a:pt x="2413" y="112"/>
                  </a:lnTo>
                  <a:lnTo>
                    <a:pt x="2419" y="109"/>
                  </a:lnTo>
                  <a:lnTo>
                    <a:pt x="2428" y="101"/>
                  </a:lnTo>
                  <a:lnTo>
                    <a:pt x="2433" y="104"/>
                  </a:lnTo>
                  <a:lnTo>
                    <a:pt x="2442" y="109"/>
                  </a:lnTo>
                  <a:lnTo>
                    <a:pt x="2448" y="98"/>
                  </a:lnTo>
                  <a:lnTo>
                    <a:pt x="2456" y="101"/>
                  </a:lnTo>
                  <a:lnTo>
                    <a:pt x="2465" y="106"/>
                  </a:lnTo>
                  <a:lnTo>
                    <a:pt x="2471" y="101"/>
                  </a:lnTo>
                  <a:lnTo>
                    <a:pt x="2479" y="101"/>
                  </a:lnTo>
                  <a:lnTo>
                    <a:pt x="2485" y="104"/>
                  </a:lnTo>
                  <a:lnTo>
                    <a:pt x="2494" y="104"/>
                  </a:lnTo>
                  <a:lnTo>
                    <a:pt x="2499" y="106"/>
                  </a:lnTo>
                  <a:lnTo>
                    <a:pt x="2508" y="101"/>
                  </a:lnTo>
                  <a:lnTo>
                    <a:pt x="2514" y="101"/>
                  </a:lnTo>
                  <a:lnTo>
                    <a:pt x="2522" y="101"/>
                  </a:lnTo>
                  <a:lnTo>
                    <a:pt x="2528" y="95"/>
                  </a:lnTo>
                  <a:lnTo>
                    <a:pt x="2537" y="101"/>
                  </a:lnTo>
                  <a:lnTo>
                    <a:pt x="2542" y="104"/>
                  </a:lnTo>
                  <a:lnTo>
                    <a:pt x="2551" y="104"/>
                  </a:lnTo>
                  <a:lnTo>
                    <a:pt x="2557" y="101"/>
                  </a:lnTo>
                  <a:lnTo>
                    <a:pt x="2565" y="101"/>
                  </a:lnTo>
                  <a:lnTo>
                    <a:pt x="2571" y="104"/>
                  </a:lnTo>
                  <a:lnTo>
                    <a:pt x="2580" y="0"/>
                  </a:lnTo>
                  <a:lnTo>
                    <a:pt x="2585" y="144"/>
                  </a:lnTo>
                  <a:lnTo>
                    <a:pt x="2594" y="138"/>
                  </a:lnTo>
                  <a:lnTo>
                    <a:pt x="2600" y="126"/>
                  </a:lnTo>
                  <a:lnTo>
                    <a:pt x="2608" y="129"/>
                  </a:lnTo>
                  <a:lnTo>
                    <a:pt x="2617" y="129"/>
                  </a:lnTo>
                  <a:lnTo>
                    <a:pt x="2623" y="132"/>
                  </a:lnTo>
                  <a:lnTo>
                    <a:pt x="2631" y="138"/>
                  </a:lnTo>
                  <a:lnTo>
                    <a:pt x="2637" y="138"/>
                  </a:lnTo>
                  <a:lnTo>
                    <a:pt x="2645" y="141"/>
                  </a:lnTo>
                  <a:lnTo>
                    <a:pt x="2651" y="141"/>
                  </a:lnTo>
                  <a:lnTo>
                    <a:pt x="2660" y="147"/>
                  </a:lnTo>
                  <a:lnTo>
                    <a:pt x="2666" y="138"/>
                  </a:lnTo>
                  <a:lnTo>
                    <a:pt x="2674" y="147"/>
                  </a:lnTo>
                  <a:lnTo>
                    <a:pt x="2680" y="149"/>
                  </a:lnTo>
                  <a:lnTo>
                    <a:pt x="2688" y="147"/>
                  </a:lnTo>
                  <a:lnTo>
                    <a:pt x="2694" y="149"/>
                  </a:lnTo>
                  <a:lnTo>
                    <a:pt x="2703" y="152"/>
                  </a:lnTo>
                  <a:lnTo>
                    <a:pt x="2709" y="161"/>
                  </a:lnTo>
                  <a:lnTo>
                    <a:pt x="2717" y="149"/>
                  </a:lnTo>
                  <a:lnTo>
                    <a:pt x="2723" y="161"/>
                  </a:lnTo>
                  <a:lnTo>
                    <a:pt x="2731" y="161"/>
                  </a:lnTo>
                  <a:lnTo>
                    <a:pt x="2737" y="161"/>
                  </a:lnTo>
                  <a:lnTo>
                    <a:pt x="2746" y="155"/>
                  </a:lnTo>
                  <a:lnTo>
                    <a:pt x="2752" y="167"/>
                  </a:lnTo>
                  <a:lnTo>
                    <a:pt x="2760" y="161"/>
                  </a:lnTo>
                  <a:lnTo>
                    <a:pt x="2769" y="164"/>
                  </a:lnTo>
                  <a:lnTo>
                    <a:pt x="2774" y="158"/>
                  </a:lnTo>
                  <a:lnTo>
                    <a:pt x="2783" y="170"/>
                  </a:lnTo>
                  <a:lnTo>
                    <a:pt x="2789" y="164"/>
                  </a:lnTo>
                  <a:lnTo>
                    <a:pt x="2797" y="167"/>
                  </a:lnTo>
                  <a:lnTo>
                    <a:pt x="2803" y="175"/>
                  </a:lnTo>
                  <a:lnTo>
                    <a:pt x="2812" y="170"/>
                  </a:lnTo>
                  <a:lnTo>
                    <a:pt x="2817" y="175"/>
                  </a:lnTo>
                  <a:lnTo>
                    <a:pt x="2826" y="170"/>
                  </a:lnTo>
                  <a:lnTo>
                    <a:pt x="2832" y="172"/>
                  </a:lnTo>
                  <a:lnTo>
                    <a:pt x="2840" y="172"/>
                  </a:lnTo>
                  <a:lnTo>
                    <a:pt x="2846" y="172"/>
                  </a:lnTo>
                  <a:lnTo>
                    <a:pt x="2855" y="172"/>
                  </a:lnTo>
                  <a:lnTo>
                    <a:pt x="2860" y="178"/>
                  </a:lnTo>
                  <a:lnTo>
                    <a:pt x="2869" y="181"/>
                  </a:lnTo>
                  <a:lnTo>
                    <a:pt x="2875" y="178"/>
                  </a:lnTo>
                  <a:lnTo>
                    <a:pt x="2883" y="178"/>
                  </a:lnTo>
                  <a:lnTo>
                    <a:pt x="2889" y="184"/>
                  </a:lnTo>
                  <a:lnTo>
                    <a:pt x="2898" y="175"/>
                  </a:lnTo>
                  <a:lnTo>
                    <a:pt x="2906" y="184"/>
                  </a:lnTo>
                  <a:lnTo>
                    <a:pt x="2915" y="175"/>
                  </a:lnTo>
                  <a:lnTo>
                    <a:pt x="2921" y="181"/>
                  </a:lnTo>
                  <a:lnTo>
                    <a:pt x="2929" y="178"/>
                  </a:lnTo>
                  <a:lnTo>
                    <a:pt x="2935" y="170"/>
                  </a:lnTo>
                  <a:lnTo>
                    <a:pt x="2944" y="190"/>
                  </a:lnTo>
                  <a:lnTo>
                    <a:pt x="2949" y="198"/>
                  </a:lnTo>
                  <a:lnTo>
                    <a:pt x="2958" y="198"/>
                  </a:lnTo>
                  <a:lnTo>
                    <a:pt x="2964" y="190"/>
                  </a:lnTo>
                  <a:lnTo>
                    <a:pt x="2972" y="198"/>
                  </a:lnTo>
                  <a:lnTo>
                    <a:pt x="2978" y="204"/>
                  </a:lnTo>
                  <a:lnTo>
                    <a:pt x="2987" y="195"/>
                  </a:lnTo>
                  <a:lnTo>
                    <a:pt x="2992" y="198"/>
                  </a:lnTo>
                  <a:lnTo>
                    <a:pt x="3001" y="201"/>
                  </a:lnTo>
                  <a:lnTo>
                    <a:pt x="3007" y="198"/>
                  </a:lnTo>
                  <a:lnTo>
                    <a:pt x="3015" y="195"/>
                  </a:lnTo>
                  <a:lnTo>
                    <a:pt x="3021" y="198"/>
                  </a:lnTo>
                  <a:lnTo>
                    <a:pt x="3030" y="201"/>
                  </a:lnTo>
                  <a:lnTo>
                    <a:pt x="3035" y="204"/>
                  </a:lnTo>
                  <a:lnTo>
                    <a:pt x="3044" y="198"/>
                  </a:lnTo>
                  <a:lnTo>
                    <a:pt x="3050" y="201"/>
                  </a:lnTo>
                  <a:lnTo>
                    <a:pt x="3058" y="198"/>
                  </a:lnTo>
                  <a:lnTo>
                    <a:pt x="3067" y="195"/>
                  </a:lnTo>
                  <a:lnTo>
                    <a:pt x="3073" y="195"/>
                  </a:lnTo>
                  <a:lnTo>
                    <a:pt x="3081" y="210"/>
                  </a:lnTo>
                  <a:lnTo>
                    <a:pt x="3087" y="201"/>
                  </a:lnTo>
                  <a:lnTo>
                    <a:pt x="3096" y="195"/>
                  </a:lnTo>
                  <a:lnTo>
                    <a:pt x="3101" y="198"/>
                  </a:lnTo>
                  <a:lnTo>
                    <a:pt x="3110" y="201"/>
                  </a:lnTo>
                  <a:lnTo>
                    <a:pt x="3116" y="201"/>
                  </a:lnTo>
                  <a:lnTo>
                    <a:pt x="3124" y="207"/>
                  </a:lnTo>
                  <a:lnTo>
                    <a:pt x="3130" y="201"/>
                  </a:lnTo>
                  <a:lnTo>
                    <a:pt x="3139" y="204"/>
                  </a:lnTo>
                  <a:lnTo>
                    <a:pt x="3144" y="198"/>
                  </a:lnTo>
                  <a:lnTo>
                    <a:pt x="3153" y="201"/>
                  </a:lnTo>
                  <a:lnTo>
                    <a:pt x="3159" y="210"/>
                  </a:lnTo>
                  <a:lnTo>
                    <a:pt x="3167" y="192"/>
                  </a:lnTo>
                  <a:lnTo>
                    <a:pt x="3173" y="204"/>
                  </a:lnTo>
                  <a:lnTo>
                    <a:pt x="3182" y="204"/>
                  </a:lnTo>
                  <a:lnTo>
                    <a:pt x="3187" y="210"/>
                  </a:lnTo>
                  <a:lnTo>
                    <a:pt x="3196" y="198"/>
                  </a:lnTo>
                  <a:lnTo>
                    <a:pt x="3202" y="204"/>
                  </a:lnTo>
                  <a:lnTo>
                    <a:pt x="3210" y="201"/>
                  </a:lnTo>
                  <a:lnTo>
                    <a:pt x="3219" y="213"/>
                  </a:lnTo>
                  <a:lnTo>
                    <a:pt x="3225" y="195"/>
                  </a:lnTo>
                  <a:lnTo>
                    <a:pt x="3233" y="198"/>
                  </a:lnTo>
                  <a:lnTo>
                    <a:pt x="3239" y="201"/>
                  </a:lnTo>
                  <a:lnTo>
                    <a:pt x="3247" y="204"/>
                  </a:lnTo>
                  <a:lnTo>
                    <a:pt x="3253" y="198"/>
                  </a:lnTo>
                  <a:lnTo>
                    <a:pt x="3262" y="210"/>
                  </a:lnTo>
                  <a:lnTo>
                    <a:pt x="3268" y="204"/>
                  </a:lnTo>
                  <a:lnTo>
                    <a:pt x="3276" y="207"/>
                  </a:lnTo>
                  <a:lnTo>
                    <a:pt x="3282" y="204"/>
                  </a:lnTo>
                  <a:lnTo>
                    <a:pt x="3290" y="198"/>
                  </a:lnTo>
                  <a:lnTo>
                    <a:pt x="3296" y="210"/>
                  </a:lnTo>
                  <a:lnTo>
                    <a:pt x="3305" y="198"/>
                  </a:lnTo>
                  <a:lnTo>
                    <a:pt x="3311" y="201"/>
                  </a:lnTo>
                  <a:lnTo>
                    <a:pt x="3319" y="198"/>
                  </a:lnTo>
                  <a:lnTo>
                    <a:pt x="3325" y="198"/>
                  </a:lnTo>
                  <a:lnTo>
                    <a:pt x="3333" y="207"/>
                  </a:lnTo>
                  <a:lnTo>
                    <a:pt x="3339" y="204"/>
                  </a:lnTo>
                  <a:lnTo>
                    <a:pt x="3348" y="215"/>
                  </a:lnTo>
                  <a:lnTo>
                    <a:pt x="3356" y="204"/>
                  </a:lnTo>
                  <a:lnTo>
                    <a:pt x="3362" y="198"/>
                  </a:lnTo>
                  <a:lnTo>
                    <a:pt x="3371" y="204"/>
                  </a:lnTo>
                  <a:lnTo>
                    <a:pt x="3376" y="210"/>
                  </a:lnTo>
                  <a:lnTo>
                    <a:pt x="3385" y="192"/>
                  </a:lnTo>
                  <a:lnTo>
                    <a:pt x="3391" y="207"/>
                  </a:lnTo>
                  <a:lnTo>
                    <a:pt x="3399" y="201"/>
                  </a:lnTo>
                  <a:lnTo>
                    <a:pt x="3405" y="201"/>
                  </a:lnTo>
                  <a:lnTo>
                    <a:pt x="3414" y="198"/>
                  </a:lnTo>
                  <a:lnTo>
                    <a:pt x="3419" y="198"/>
                  </a:lnTo>
                  <a:lnTo>
                    <a:pt x="3428" y="210"/>
                  </a:lnTo>
                  <a:lnTo>
                    <a:pt x="3434" y="204"/>
                  </a:lnTo>
                  <a:lnTo>
                    <a:pt x="3442" y="207"/>
                  </a:lnTo>
                  <a:lnTo>
                    <a:pt x="3448" y="204"/>
                  </a:lnTo>
                  <a:lnTo>
                    <a:pt x="3457" y="204"/>
                  </a:lnTo>
                  <a:lnTo>
                    <a:pt x="3462" y="201"/>
                  </a:lnTo>
                  <a:lnTo>
                    <a:pt x="3471" y="210"/>
                  </a:lnTo>
                  <a:lnTo>
                    <a:pt x="3477" y="215"/>
                  </a:lnTo>
                  <a:lnTo>
                    <a:pt x="3485" y="215"/>
                  </a:lnTo>
                  <a:lnTo>
                    <a:pt x="3491" y="213"/>
                  </a:lnTo>
                  <a:lnTo>
                    <a:pt x="3500" y="210"/>
                  </a:lnTo>
                  <a:lnTo>
                    <a:pt x="3508" y="213"/>
                  </a:lnTo>
                  <a:lnTo>
                    <a:pt x="3514" y="210"/>
                  </a:lnTo>
                  <a:lnTo>
                    <a:pt x="3523" y="204"/>
                  </a:lnTo>
                  <a:lnTo>
                    <a:pt x="3528" y="204"/>
                  </a:lnTo>
                  <a:lnTo>
                    <a:pt x="3537" y="210"/>
                  </a:lnTo>
                  <a:lnTo>
                    <a:pt x="3543" y="207"/>
                  </a:lnTo>
                  <a:lnTo>
                    <a:pt x="3551" y="201"/>
                  </a:lnTo>
                  <a:lnTo>
                    <a:pt x="3557" y="198"/>
                  </a:lnTo>
                  <a:lnTo>
                    <a:pt x="3566" y="210"/>
                  </a:lnTo>
                  <a:lnTo>
                    <a:pt x="3571" y="207"/>
                  </a:lnTo>
                  <a:lnTo>
                    <a:pt x="3580" y="207"/>
                  </a:lnTo>
                  <a:lnTo>
                    <a:pt x="3586" y="207"/>
                  </a:lnTo>
                  <a:lnTo>
                    <a:pt x="3594" y="210"/>
                  </a:lnTo>
                  <a:lnTo>
                    <a:pt x="3600" y="201"/>
                  </a:lnTo>
                  <a:lnTo>
                    <a:pt x="3609" y="210"/>
                  </a:lnTo>
                  <a:lnTo>
                    <a:pt x="3614" y="204"/>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19" name="Freeform 14">
              <a:extLst>
                <a:ext uri="{FF2B5EF4-FFF2-40B4-BE49-F238E27FC236}">
                  <a16:creationId xmlns:a16="http://schemas.microsoft.com/office/drawing/2014/main" id="{7819CDF1-AFE1-45F8-97F8-10E91335DFDF}"/>
                </a:ext>
              </a:extLst>
            </p:cNvPr>
            <p:cNvSpPr>
              <a:spLocks/>
            </p:cNvSpPr>
            <p:nvPr/>
          </p:nvSpPr>
          <p:spPr bwMode="auto">
            <a:xfrm>
              <a:off x="4996" y="2608"/>
              <a:ext cx="86" cy="14"/>
            </a:xfrm>
            <a:custGeom>
              <a:avLst/>
              <a:gdLst>
                <a:gd name="T0" fmla="*/ 0 w 86"/>
                <a:gd name="T1" fmla="*/ 0 h 14"/>
                <a:gd name="T2" fmla="*/ 6 w 86"/>
                <a:gd name="T3" fmla="*/ 3 h 14"/>
                <a:gd name="T4" fmla="*/ 12 w 86"/>
                <a:gd name="T5" fmla="*/ 3 h 14"/>
                <a:gd name="T6" fmla="*/ 20 w 86"/>
                <a:gd name="T7" fmla="*/ 6 h 14"/>
                <a:gd name="T8" fmla="*/ 26 w 86"/>
                <a:gd name="T9" fmla="*/ 14 h 14"/>
                <a:gd name="T10" fmla="*/ 35 w 86"/>
                <a:gd name="T11" fmla="*/ 0 h 14"/>
                <a:gd name="T12" fmla="*/ 43 w 86"/>
                <a:gd name="T13" fmla="*/ 9 h 14"/>
                <a:gd name="T14" fmla="*/ 49 w 86"/>
                <a:gd name="T15" fmla="*/ 6 h 14"/>
                <a:gd name="T16" fmla="*/ 58 w 86"/>
                <a:gd name="T17" fmla="*/ 3 h 14"/>
                <a:gd name="T18" fmla="*/ 63 w 86"/>
                <a:gd name="T19" fmla="*/ 3 h 14"/>
                <a:gd name="T20" fmla="*/ 72 w 86"/>
                <a:gd name="T21" fmla="*/ 0 h 14"/>
                <a:gd name="T22" fmla="*/ 78 w 86"/>
                <a:gd name="T23" fmla="*/ 9 h 14"/>
                <a:gd name="T24" fmla="*/ 86 w 86"/>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14"/>
                <a:gd name="T41" fmla="*/ 86 w 86"/>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14">
                  <a:moveTo>
                    <a:pt x="0" y="0"/>
                  </a:moveTo>
                  <a:lnTo>
                    <a:pt x="6" y="3"/>
                  </a:lnTo>
                  <a:lnTo>
                    <a:pt x="12" y="3"/>
                  </a:lnTo>
                  <a:lnTo>
                    <a:pt x="20" y="6"/>
                  </a:lnTo>
                  <a:lnTo>
                    <a:pt x="26" y="14"/>
                  </a:lnTo>
                  <a:lnTo>
                    <a:pt x="35" y="0"/>
                  </a:lnTo>
                  <a:lnTo>
                    <a:pt x="43" y="9"/>
                  </a:lnTo>
                  <a:lnTo>
                    <a:pt x="49" y="6"/>
                  </a:lnTo>
                  <a:lnTo>
                    <a:pt x="58" y="3"/>
                  </a:lnTo>
                  <a:lnTo>
                    <a:pt x="63" y="3"/>
                  </a:lnTo>
                  <a:lnTo>
                    <a:pt x="72" y="0"/>
                  </a:lnTo>
                  <a:lnTo>
                    <a:pt x="78" y="9"/>
                  </a:lnTo>
                  <a:lnTo>
                    <a:pt x="86" y="0"/>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20" name="Freeform 15">
              <a:extLst>
                <a:ext uri="{FF2B5EF4-FFF2-40B4-BE49-F238E27FC236}">
                  <a16:creationId xmlns:a16="http://schemas.microsoft.com/office/drawing/2014/main" id="{8B8A9014-3A5B-421F-8AD9-1C8A6AF85616}"/>
                </a:ext>
              </a:extLst>
            </p:cNvPr>
            <p:cNvSpPr>
              <a:spLocks/>
            </p:cNvSpPr>
            <p:nvPr/>
          </p:nvSpPr>
          <p:spPr bwMode="auto">
            <a:xfrm>
              <a:off x="1379" y="2264"/>
              <a:ext cx="3614" cy="1450"/>
            </a:xfrm>
            <a:custGeom>
              <a:avLst/>
              <a:gdLst>
                <a:gd name="T0" fmla="*/ 51 w 3614"/>
                <a:gd name="T1" fmla="*/ 347 h 1450"/>
                <a:gd name="T2" fmla="*/ 108 w 3614"/>
                <a:gd name="T3" fmla="*/ 341 h 1450"/>
                <a:gd name="T4" fmla="*/ 166 w 3614"/>
                <a:gd name="T5" fmla="*/ 338 h 1450"/>
                <a:gd name="T6" fmla="*/ 226 w 3614"/>
                <a:gd name="T7" fmla="*/ 338 h 1450"/>
                <a:gd name="T8" fmla="*/ 283 w 3614"/>
                <a:gd name="T9" fmla="*/ 353 h 1450"/>
                <a:gd name="T10" fmla="*/ 341 w 3614"/>
                <a:gd name="T11" fmla="*/ 358 h 1450"/>
                <a:gd name="T12" fmla="*/ 398 w 3614"/>
                <a:gd name="T13" fmla="*/ 358 h 1450"/>
                <a:gd name="T14" fmla="*/ 455 w 3614"/>
                <a:gd name="T15" fmla="*/ 886 h 1450"/>
                <a:gd name="T16" fmla="*/ 516 w 3614"/>
                <a:gd name="T17" fmla="*/ 192 h 1450"/>
                <a:gd name="T18" fmla="*/ 573 w 3614"/>
                <a:gd name="T19" fmla="*/ 60 h 1450"/>
                <a:gd name="T20" fmla="*/ 630 w 3614"/>
                <a:gd name="T21" fmla="*/ 109 h 1450"/>
                <a:gd name="T22" fmla="*/ 688 w 3614"/>
                <a:gd name="T23" fmla="*/ 149 h 1450"/>
                <a:gd name="T24" fmla="*/ 745 w 3614"/>
                <a:gd name="T25" fmla="*/ 166 h 1450"/>
                <a:gd name="T26" fmla="*/ 802 w 3614"/>
                <a:gd name="T27" fmla="*/ 163 h 1450"/>
                <a:gd name="T28" fmla="*/ 862 w 3614"/>
                <a:gd name="T29" fmla="*/ 163 h 1450"/>
                <a:gd name="T30" fmla="*/ 920 w 3614"/>
                <a:gd name="T31" fmla="*/ 149 h 1450"/>
                <a:gd name="T32" fmla="*/ 977 w 3614"/>
                <a:gd name="T33" fmla="*/ 149 h 1450"/>
                <a:gd name="T34" fmla="*/ 1037 w 3614"/>
                <a:gd name="T35" fmla="*/ 160 h 1450"/>
                <a:gd name="T36" fmla="*/ 1095 w 3614"/>
                <a:gd name="T37" fmla="*/ 163 h 1450"/>
                <a:gd name="T38" fmla="*/ 1152 w 3614"/>
                <a:gd name="T39" fmla="*/ 160 h 1450"/>
                <a:gd name="T40" fmla="*/ 1209 w 3614"/>
                <a:gd name="T41" fmla="*/ 155 h 1450"/>
                <a:gd name="T42" fmla="*/ 1269 w 3614"/>
                <a:gd name="T43" fmla="*/ 158 h 1450"/>
                <a:gd name="T44" fmla="*/ 1327 w 3614"/>
                <a:gd name="T45" fmla="*/ 160 h 1450"/>
                <a:gd name="T46" fmla="*/ 1384 w 3614"/>
                <a:gd name="T47" fmla="*/ 160 h 1450"/>
                <a:gd name="T48" fmla="*/ 1441 w 3614"/>
                <a:gd name="T49" fmla="*/ 155 h 1450"/>
                <a:gd name="T50" fmla="*/ 1499 w 3614"/>
                <a:gd name="T51" fmla="*/ 152 h 1450"/>
                <a:gd name="T52" fmla="*/ 1559 w 3614"/>
                <a:gd name="T53" fmla="*/ 152 h 1450"/>
                <a:gd name="T54" fmla="*/ 1616 w 3614"/>
                <a:gd name="T55" fmla="*/ 160 h 1450"/>
                <a:gd name="T56" fmla="*/ 1674 w 3614"/>
                <a:gd name="T57" fmla="*/ 155 h 1450"/>
                <a:gd name="T58" fmla="*/ 1731 w 3614"/>
                <a:gd name="T59" fmla="*/ 146 h 1450"/>
                <a:gd name="T60" fmla="*/ 1788 w 3614"/>
                <a:gd name="T61" fmla="*/ 146 h 1450"/>
                <a:gd name="T62" fmla="*/ 1846 w 3614"/>
                <a:gd name="T63" fmla="*/ 149 h 1450"/>
                <a:gd name="T64" fmla="*/ 1906 w 3614"/>
                <a:gd name="T65" fmla="*/ 149 h 1450"/>
                <a:gd name="T66" fmla="*/ 1963 w 3614"/>
                <a:gd name="T67" fmla="*/ 132 h 1450"/>
                <a:gd name="T68" fmla="*/ 2023 w 3614"/>
                <a:gd name="T69" fmla="*/ 132 h 1450"/>
                <a:gd name="T70" fmla="*/ 2081 w 3614"/>
                <a:gd name="T71" fmla="*/ 143 h 1450"/>
                <a:gd name="T72" fmla="*/ 2138 w 3614"/>
                <a:gd name="T73" fmla="*/ 140 h 1450"/>
                <a:gd name="T74" fmla="*/ 2195 w 3614"/>
                <a:gd name="T75" fmla="*/ 135 h 1450"/>
                <a:gd name="T76" fmla="*/ 2253 w 3614"/>
                <a:gd name="T77" fmla="*/ 135 h 1450"/>
                <a:gd name="T78" fmla="*/ 2313 w 3614"/>
                <a:gd name="T79" fmla="*/ 126 h 1450"/>
                <a:gd name="T80" fmla="*/ 2370 w 3614"/>
                <a:gd name="T81" fmla="*/ 126 h 1450"/>
                <a:gd name="T82" fmla="*/ 2428 w 3614"/>
                <a:gd name="T83" fmla="*/ 123 h 1450"/>
                <a:gd name="T84" fmla="*/ 2485 w 3614"/>
                <a:gd name="T85" fmla="*/ 112 h 1450"/>
                <a:gd name="T86" fmla="*/ 2542 w 3614"/>
                <a:gd name="T87" fmla="*/ 117 h 1450"/>
                <a:gd name="T88" fmla="*/ 2600 w 3614"/>
                <a:gd name="T89" fmla="*/ 189 h 1450"/>
                <a:gd name="T90" fmla="*/ 2660 w 3614"/>
                <a:gd name="T91" fmla="*/ 229 h 1450"/>
                <a:gd name="T92" fmla="*/ 2717 w 3614"/>
                <a:gd name="T93" fmla="*/ 261 h 1450"/>
                <a:gd name="T94" fmla="*/ 2774 w 3614"/>
                <a:gd name="T95" fmla="*/ 264 h 1450"/>
                <a:gd name="T96" fmla="*/ 2832 w 3614"/>
                <a:gd name="T97" fmla="*/ 289 h 1450"/>
                <a:gd name="T98" fmla="*/ 2889 w 3614"/>
                <a:gd name="T99" fmla="*/ 298 h 1450"/>
                <a:gd name="T100" fmla="*/ 2949 w 3614"/>
                <a:gd name="T101" fmla="*/ 301 h 1450"/>
                <a:gd name="T102" fmla="*/ 3007 w 3614"/>
                <a:gd name="T103" fmla="*/ 301 h 1450"/>
                <a:gd name="T104" fmla="*/ 3067 w 3614"/>
                <a:gd name="T105" fmla="*/ 307 h 1450"/>
                <a:gd name="T106" fmla="*/ 3124 w 3614"/>
                <a:gd name="T107" fmla="*/ 318 h 1450"/>
                <a:gd name="T108" fmla="*/ 3182 w 3614"/>
                <a:gd name="T109" fmla="*/ 315 h 1450"/>
                <a:gd name="T110" fmla="*/ 3239 w 3614"/>
                <a:gd name="T111" fmla="*/ 318 h 1450"/>
                <a:gd name="T112" fmla="*/ 3296 w 3614"/>
                <a:gd name="T113" fmla="*/ 327 h 1450"/>
                <a:gd name="T114" fmla="*/ 3356 w 3614"/>
                <a:gd name="T115" fmla="*/ 321 h 1450"/>
                <a:gd name="T116" fmla="*/ 3414 w 3614"/>
                <a:gd name="T117" fmla="*/ 332 h 1450"/>
                <a:gd name="T118" fmla="*/ 3471 w 3614"/>
                <a:gd name="T119" fmla="*/ 338 h 1450"/>
                <a:gd name="T120" fmla="*/ 3528 w 3614"/>
                <a:gd name="T121" fmla="*/ 332 h 1450"/>
                <a:gd name="T122" fmla="*/ 3586 w 3614"/>
                <a:gd name="T123" fmla="*/ 338 h 14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4"/>
                <a:gd name="T187" fmla="*/ 0 h 1450"/>
                <a:gd name="T188" fmla="*/ 3614 w 3614"/>
                <a:gd name="T189" fmla="*/ 1450 h 14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4" h="1450">
                  <a:moveTo>
                    <a:pt x="0" y="347"/>
                  </a:moveTo>
                  <a:lnTo>
                    <a:pt x="5" y="344"/>
                  </a:lnTo>
                  <a:lnTo>
                    <a:pt x="14" y="335"/>
                  </a:lnTo>
                  <a:lnTo>
                    <a:pt x="20" y="344"/>
                  </a:lnTo>
                  <a:lnTo>
                    <a:pt x="28" y="341"/>
                  </a:lnTo>
                  <a:lnTo>
                    <a:pt x="34" y="350"/>
                  </a:lnTo>
                  <a:lnTo>
                    <a:pt x="43" y="338"/>
                  </a:lnTo>
                  <a:lnTo>
                    <a:pt x="51" y="347"/>
                  </a:lnTo>
                  <a:lnTo>
                    <a:pt x="60" y="341"/>
                  </a:lnTo>
                  <a:lnTo>
                    <a:pt x="65" y="338"/>
                  </a:lnTo>
                  <a:lnTo>
                    <a:pt x="74" y="344"/>
                  </a:lnTo>
                  <a:lnTo>
                    <a:pt x="80" y="344"/>
                  </a:lnTo>
                  <a:lnTo>
                    <a:pt x="88" y="347"/>
                  </a:lnTo>
                  <a:lnTo>
                    <a:pt x="94" y="335"/>
                  </a:lnTo>
                  <a:lnTo>
                    <a:pt x="103" y="347"/>
                  </a:lnTo>
                  <a:lnTo>
                    <a:pt x="108" y="341"/>
                  </a:lnTo>
                  <a:lnTo>
                    <a:pt x="117" y="338"/>
                  </a:lnTo>
                  <a:lnTo>
                    <a:pt x="123" y="338"/>
                  </a:lnTo>
                  <a:lnTo>
                    <a:pt x="131" y="341"/>
                  </a:lnTo>
                  <a:lnTo>
                    <a:pt x="137" y="338"/>
                  </a:lnTo>
                  <a:lnTo>
                    <a:pt x="146" y="338"/>
                  </a:lnTo>
                  <a:lnTo>
                    <a:pt x="151" y="338"/>
                  </a:lnTo>
                  <a:lnTo>
                    <a:pt x="160" y="341"/>
                  </a:lnTo>
                  <a:lnTo>
                    <a:pt x="166" y="338"/>
                  </a:lnTo>
                  <a:lnTo>
                    <a:pt x="174" y="338"/>
                  </a:lnTo>
                  <a:lnTo>
                    <a:pt x="180" y="332"/>
                  </a:lnTo>
                  <a:lnTo>
                    <a:pt x="189" y="338"/>
                  </a:lnTo>
                  <a:lnTo>
                    <a:pt x="194" y="347"/>
                  </a:lnTo>
                  <a:lnTo>
                    <a:pt x="203" y="344"/>
                  </a:lnTo>
                  <a:lnTo>
                    <a:pt x="212" y="350"/>
                  </a:lnTo>
                  <a:lnTo>
                    <a:pt x="217" y="335"/>
                  </a:lnTo>
                  <a:lnTo>
                    <a:pt x="226" y="338"/>
                  </a:lnTo>
                  <a:lnTo>
                    <a:pt x="232" y="344"/>
                  </a:lnTo>
                  <a:lnTo>
                    <a:pt x="240" y="341"/>
                  </a:lnTo>
                  <a:lnTo>
                    <a:pt x="246" y="350"/>
                  </a:lnTo>
                  <a:lnTo>
                    <a:pt x="255" y="341"/>
                  </a:lnTo>
                  <a:lnTo>
                    <a:pt x="260" y="347"/>
                  </a:lnTo>
                  <a:lnTo>
                    <a:pt x="269" y="347"/>
                  </a:lnTo>
                  <a:lnTo>
                    <a:pt x="275" y="335"/>
                  </a:lnTo>
                  <a:lnTo>
                    <a:pt x="283" y="353"/>
                  </a:lnTo>
                  <a:lnTo>
                    <a:pt x="289" y="350"/>
                  </a:lnTo>
                  <a:lnTo>
                    <a:pt x="298" y="364"/>
                  </a:lnTo>
                  <a:lnTo>
                    <a:pt x="303" y="355"/>
                  </a:lnTo>
                  <a:lnTo>
                    <a:pt x="312" y="355"/>
                  </a:lnTo>
                  <a:lnTo>
                    <a:pt x="318" y="358"/>
                  </a:lnTo>
                  <a:lnTo>
                    <a:pt x="326" y="355"/>
                  </a:lnTo>
                  <a:lnTo>
                    <a:pt x="332" y="364"/>
                  </a:lnTo>
                  <a:lnTo>
                    <a:pt x="341" y="358"/>
                  </a:lnTo>
                  <a:lnTo>
                    <a:pt x="346" y="358"/>
                  </a:lnTo>
                  <a:lnTo>
                    <a:pt x="355" y="355"/>
                  </a:lnTo>
                  <a:lnTo>
                    <a:pt x="364" y="347"/>
                  </a:lnTo>
                  <a:lnTo>
                    <a:pt x="369" y="361"/>
                  </a:lnTo>
                  <a:lnTo>
                    <a:pt x="378" y="353"/>
                  </a:lnTo>
                  <a:lnTo>
                    <a:pt x="384" y="364"/>
                  </a:lnTo>
                  <a:lnTo>
                    <a:pt x="392" y="353"/>
                  </a:lnTo>
                  <a:lnTo>
                    <a:pt x="398" y="358"/>
                  </a:lnTo>
                  <a:lnTo>
                    <a:pt x="407" y="484"/>
                  </a:lnTo>
                  <a:lnTo>
                    <a:pt x="412" y="808"/>
                  </a:lnTo>
                  <a:lnTo>
                    <a:pt x="421" y="1450"/>
                  </a:lnTo>
                  <a:lnTo>
                    <a:pt x="427" y="1425"/>
                  </a:lnTo>
                  <a:lnTo>
                    <a:pt x="435" y="1301"/>
                  </a:lnTo>
                  <a:lnTo>
                    <a:pt x="441" y="1161"/>
                  </a:lnTo>
                  <a:lnTo>
                    <a:pt x="450" y="1012"/>
                  </a:lnTo>
                  <a:lnTo>
                    <a:pt x="455" y="886"/>
                  </a:lnTo>
                  <a:lnTo>
                    <a:pt x="464" y="751"/>
                  </a:lnTo>
                  <a:lnTo>
                    <a:pt x="470" y="636"/>
                  </a:lnTo>
                  <a:lnTo>
                    <a:pt x="478" y="542"/>
                  </a:lnTo>
                  <a:lnTo>
                    <a:pt x="484" y="447"/>
                  </a:lnTo>
                  <a:lnTo>
                    <a:pt x="493" y="361"/>
                  </a:lnTo>
                  <a:lnTo>
                    <a:pt x="498" y="289"/>
                  </a:lnTo>
                  <a:lnTo>
                    <a:pt x="507" y="235"/>
                  </a:lnTo>
                  <a:lnTo>
                    <a:pt x="516" y="192"/>
                  </a:lnTo>
                  <a:lnTo>
                    <a:pt x="521" y="149"/>
                  </a:lnTo>
                  <a:lnTo>
                    <a:pt x="530" y="126"/>
                  </a:lnTo>
                  <a:lnTo>
                    <a:pt x="536" y="94"/>
                  </a:lnTo>
                  <a:lnTo>
                    <a:pt x="544" y="86"/>
                  </a:lnTo>
                  <a:lnTo>
                    <a:pt x="550" y="74"/>
                  </a:lnTo>
                  <a:lnTo>
                    <a:pt x="559" y="74"/>
                  </a:lnTo>
                  <a:lnTo>
                    <a:pt x="564" y="74"/>
                  </a:lnTo>
                  <a:lnTo>
                    <a:pt x="573" y="60"/>
                  </a:lnTo>
                  <a:lnTo>
                    <a:pt x="579" y="69"/>
                  </a:lnTo>
                  <a:lnTo>
                    <a:pt x="587" y="74"/>
                  </a:lnTo>
                  <a:lnTo>
                    <a:pt x="593" y="80"/>
                  </a:lnTo>
                  <a:lnTo>
                    <a:pt x="602" y="89"/>
                  </a:lnTo>
                  <a:lnTo>
                    <a:pt x="607" y="92"/>
                  </a:lnTo>
                  <a:lnTo>
                    <a:pt x="616" y="106"/>
                  </a:lnTo>
                  <a:lnTo>
                    <a:pt x="622" y="100"/>
                  </a:lnTo>
                  <a:lnTo>
                    <a:pt x="630" y="109"/>
                  </a:lnTo>
                  <a:lnTo>
                    <a:pt x="636" y="120"/>
                  </a:lnTo>
                  <a:lnTo>
                    <a:pt x="645" y="129"/>
                  </a:lnTo>
                  <a:lnTo>
                    <a:pt x="650" y="132"/>
                  </a:lnTo>
                  <a:lnTo>
                    <a:pt x="659" y="135"/>
                  </a:lnTo>
                  <a:lnTo>
                    <a:pt x="667" y="143"/>
                  </a:lnTo>
                  <a:lnTo>
                    <a:pt x="673" y="146"/>
                  </a:lnTo>
                  <a:lnTo>
                    <a:pt x="682" y="143"/>
                  </a:lnTo>
                  <a:lnTo>
                    <a:pt x="688" y="149"/>
                  </a:lnTo>
                  <a:lnTo>
                    <a:pt x="696" y="166"/>
                  </a:lnTo>
                  <a:lnTo>
                    <a:pt x="702" y="163"/>
                  </a:lnTo>
                  <a:lnTo>
                    <a:pt x="710" y="163"/>
                  </a:lnTo>
                  <a:lnTo>
                    <a:pt x="716" y="158"/>
                  </a:lnTo>
                  <a:lnTo>
                    <a:pt x="725" y="160"/>
                  </a:lnTo>
                  <a:lnTo>
                    <a:pt x="731" y="155"/>
                  </a:lnTo>
                  <a:lnTo>
                    <a:pt x="739" y="160"/>
                  </a:lnTo>
                  <a:lnTo>
                    <a:pt x="745" y="166"/>
                  </a:lnTo>
                  <a:lnTo>
                    <a:pt x="753" y="163"/>
                  </a:lnTo>
                  <a:lnTo>
                    <a:pt x="759" y="163"/>
                  </a:lnTo>
                  <a:lnTo>
                    <a:pt x="768" y="155"/>
                  </a:lnTo>
                  <a:lnTo>
                    <a:pt x="774" y="155"/>
                  </a:lnTo>
                  <a:lnTo>
                    <a:pt x="782" y="149"/>
                  </a:lnTo>
                  <a:lnTo>
                    <a:pt x="788" y="160"/>
                  </a:lnTo>
                  <a:lnTo>
                    <a:pt x="796" y="160"/>
                  </a:lnTo>
                  <a:lnTo>
                    <a:pt x="802" y="163"/>
                  </a:lnTo>
                  <a:lnTo>
                    <a:pt x="811" y="155"/>
                  </a:lnTo>
                  <a:lnTo>
                    <a:pt x="819" y="160"/>
                  </a:lnTo>
                  <a:lnTo>
                    <a:pt x="825" y="166"/>
                  </a:lnTo>
                  <a:lnTo>
                    <a:pt x="834" y="163"/>
                  </a:lnTo>
                  <a:lnTo>
                    <a:pt x="839" y="160"/>
                  </a:lnTo>
                  <a:lnTo>
                    <a:pt x="848" y="163"/>
                  </a:lnTo>
                  <a:lnTo>
                    <a:pt x="854" y="160"/>
                  </a:lnTo>
                  <a:lnTo>
                    <a:pt x="862" y="163"/>
                  </a:lnTo>
                  <a:lnTo>
                    <a:pt x="868" y="158"/>
                  </a:lnTo>
                  <a:lnTo>
                    <a:pt x="877" y="163"/>
                  </a:lnTo>
                  <a:lnTo>
                    <a:pt x="882" y="158"/>
                  </a:lnTo>
                  <a:lnTo>
                    <a:pt x="891" y="152"/>
                  </a:lnTo>
                  <a:lnTo>
                    <a:pt x="897" y="149"/>
                  </a:lnTo>
                  <a:lnTo>
                    <a:pt x="905" y="149"/>
                  </a:lnTo>
                  <a:lnTo>
                    <a:pt x="911" y="163"/>
                  </a:lnTo>
                  <a:lnTo>
                    <a:pt x="920" y="149"/>
                  </a:lnTo>
                  <a:lnTo>
                    <a:pt x="925" y="155"/>
                  </a:lnTo>
                  <a:lnTo>
                    <a:pt x="934" y="155"/>
                  </a:lnTo>
                  <a:lnTo>
                    <a:pt x="940" y="152"/>
                  </a:lnTo>
                  <a:lnTo>
                    <a:pt x="948" y="152"/>
                  </a:lnTo>
                  <a:lnTo>
                    <a:pt x="957" y="146"/>
                  </a:lnTo>
                  <a:lnTo>
                    <a:pt x="963" y="155"/>
                  </a:lnTo>
                  <a:lnTo>
                    <a:pt x="971" y="152"/>
                  </a:lnTo>
                  <a:lnTo>
                    <a:pt x="977" y="149"/>
                  </a:lnTo>
                  <a:lnTo>
                    <a:pt x="986" y="158"/>
                  </a:lnTo>
                  <a:lnTo>
                    <a:pt x="994" y="149"/>
                  </a:lnTo>
                  <a:lnTo>
                    <a:pt x="1000" y="158"/>
                  </a:lnTo>
                  <a:lnTo>
                    <a:pt x="1009" y="163"/>
                  </a:lnTo>
                  <a:lnTo>
                    <a:pt x="1014" y="158"/>
                  </a:lnTo>
                  <a:lnTo>
                    <a:pt x="1023" y="158"/>
                  </a:lnTo>
                  <a:lnTo>
                    <a:pt x="1029" y="149"/>
                  </a:lnTo>
                  <a:lnTo>
                    <a:pt x="1037" y="160"/>
                  </a:lnTo>
                  <a:lnTo>
                    <a:pt x="1043" y="158"/>
                  </a:lnTo>
                  <a:lnTo>
                    <a:pt x="1052" y="160"/>
                  </a:lnTo>
                  <a:lnTo>
                    <a:pt x="1057" y="163"/>
                  </a:lnTo>
                  <a:lnTo>
                    <a:pt x="1066" y="155"/>
                  </a:lnTo>
                  <a:lnTo>
                    <a:pt x="1072" y="163"/>
                  </a:lnTo>
                  <a:lnTo>
                    <a:pt x="1080" y="149"/>
                  </a:lnTo>
                  <a:lnTo>
                    <a:pt x="1086" y="149"/>
                  </a:lnTo>
                  <a:lnTo>
                    <a:pt x="1095" y="163"/>
                  </a:lnTo>
                  <a:lnTo>
                    <a:pt x="1100" y="158"/>
                  </a:lnTo>
                  <a:lnTo>
                    <a:pt x="1109" y="163"/>
                  </a:lnTo>
                  <a:lnTo>
                    <a:pt x="1118" y="160"/>
                  </a:lnTo>
                  <a:lnTo>
                    <a:pt x="1123" y="163"/>
                  </a:lnTo>
                  <a:lnTo>
                    <a:pt x="1132" y="160"/>
                  </a:lnTo>
                  <a:lnTo>
                    <a:pt x="1138" y="152"/>
                  </a:lnTo>
                  <a:lnTo>
                    <a:pt x="1146" y="166"/>
                  </a:lnTo>
                  <a:lnTo>
                    <a:pt x="1152" y="160"/>
                  </a:lnTo>
                  <a:lnTo>
                    <a:pt x="1161" y="158"/>
                  </a:lnTo>
                  <a:lnTo>
                    <a:pt x="1166" y="152"/>
                  </a:lnTo>
                  <a:lnTo>
                    <a:pt x="1175" y="155"/>
                  </a:lnTo>
                  <a:lnTo>
                    <a:pt x="1181" y="158"/>
                  </a:lnTo>
                  <a:lnTo>
                    <a:pt x="1189" y="152"/>
                  </a:lnTo>
                  <a:lnTo>
                    <a:pt x="1195" y="155"/>
                  </a:lnTo>
                  <a:lnTo>
                    <a:pt x="1204" y="158"/>
                  </a:lnTo>
                  <a:lnTo>
                    <a:pt x="1209" y="155"/>
                  </a:lnTo>
                  <a:lnTo>
                    <a:pt x="1218" y="155"/>
                  </a:lnTo>
                  <a:lnTo>
                    <a:pt x="1224" y="155"/>
                  </a:lnTo>
                  <a:lnTo>
                    <a:pt x="1232" y="166"/>
                  </a:lnTo>
                  <a:lnTo>
                    <a:pt x="1238" y="158"/>
                  </a:lnTo>
                  <a:lnTo>
                    <a:pt x="1247" y="160"/>
                  </a:lnTo>
                  <a:lnTo>
                    <a:pt x="1252" y="166"/>
                  </a:lnTo>
                  <a:lnTo>
                    <a:pt x="1261" y="160"/>
                  </a:lnTo>
                  <a:lnTo>
                    <a:pt x="1269" y="158"/>
                  </a:lnTo>
                  <a:lnTo>
                    <a:pt x="1275" y="169"/>
                  </a:lnTo>
                  <a:lnTo>
                    <a:pt x="1284" y="155"/>
                  </a:lnTo>
                  <a:lnTo>
                    <a:pt x="1290" y="160"/>
                  </a:lnTo>
                  <a:lnTo>
                    <a:pt x="1298" y="155"/>
                  </a:lnTo>
                  <a:lnTo>
                    <a:pt x="1304" y="166"/>
                  </a:lnTo>
                  <a:lnTo>
                    <a:pt x="1312" y="166"/>
                  </a:lnTo>
                  <a:lnTo>
                    <a:pt x="1318" y="160"/>
                  </a:lnTo>
                  <a:lnTo>
                    <a:pt x="1327" y="160"/>
                  </a:lnTo>
                  <a:lnTo>
                    <a:pt x="1333" y="160"/>
                  </a:lnTo>
                  <a:lnTo>
                    <a:pt x="1341" y="166"/>
                  </a:lnTo>
                  <a:lnTo>
                    <a:pt x="1347" y="166"/>
                  </a:lnTo>
                  <a:lnTo>
                    <a:pt x="1355" y="160"/>
                  </a:lnTo>
                  <a:lnTo>
                    <a:pt x="1361" y="169"/>
                  </a:lnTo>
                  <a:lnTo>
                    <a:pt x="1370" y="158"/>
                  </a:lnTo>
                  <a:lnTo>
                    <a:pt x="1376" y="163"/>
                  </a:lnTo>
                  <a:lnTo>
                    <a:pt x="1384" y="160"/>
                  </a:lnTo>
                  <a:lnTo>
                    <a:pt x="1390" y="160"/>
                  </a:lnTo>
                  <a:lnTo>
                    <a:pt x="1398" y="155"/>
                  </a:lnTo>
                  <a:lnTo>
                    <a:pt x="1407" y="146"/>
                  </a:lnTo>
                  <a:lnTo>
                    <a:pt x="1413" y="169"/>
                  </a:lnTo>
                  <a:lnTo>
                    <a:pt x="1421" y="158"/>
                  </a:lnTo>
                  <a:lnTo>
                    <a:pt x="1427" y="160"/>
                  </a:lnTo>
                  <a:lnTo>
                    <a:pt x="1436" y="155"/>
                  </a:lnTo>
                  <a:lnTo>
                    <a:pt x="1441" y="155"/>
                  </a:lnTo>
                  <a:lnTo>
                    <a:pt x="1450" y="158"/>
                  </a:lnTo>
                  <a:lnTo>
                    <a:pt x="1456" y="152"/>
                  </a:lnTo>
                  <a:lnTo>
                    <a:pt x="1464" y="160"/>
                  </a:lnTo>
                  <a:lnTo>
                    <a:pt x="1470" y="155"/>
                  </a:lnTo>
                  <a:lnTo>
                    <a:pt x="1479" y="158"/>
                  </a:lnTo>
                  <a:lnTo>
                    <a:pt x="1484" y="149"/>
                  </a:lnTo>
                  <a:lnTo>
                    <a:pt x="1493" y="155"/>
                  </a:lnTo>
                  <a:lnTo>
                    <a:pt x="1499" y="152"/>
                  </a:lnTo>
                  <a:lnTo>
                    <a:pt x="1507" y="155"/>
                  </a:lnTo>
                  <a:lnTo>
                    <a:pt x="1513" y="155"/>
                  </a:lnTo>
                  <a:lnTo>
                    <a:pt x="1522" y="155"/>
                  </a:lnTo>
                  <a:lnTo>
                    <a:pt x="1527" y="152"/>
                  </a:lnTo>
                  <a:lnTo>
                    <a:pt x="1536" y="155"/>
                  </a:lnTo>
                  <a:lnTo>
                    <a:pt x="1542" y="158"/>
                  </a:lnTo>
                  <a:lnTo>
                    <a:pt x="1550" y="158"/>
                  </a:lnTo>
                  <a:lnTo>
                    <a:pt x="1559" y="152"/>
                  </a:lnTo>
                  <a:lnTo>
                    <a:pt x="1565" y="155"/>
                  </a:lnTo>
                  <a:lnTo>
                    <a:pt x="1573" y="155"/>
                  </a:lnTo>
                  <a:lnTo>
                    <a:pt x="1579" y="155"/>
                  </a:lnTo>
                  <a:lnTo>
                    <a:pt x="1588" y="152"/>
                  </a:lnTo>
                  <a:lnTo>
                    <a:pt x="1593" y="149"/>
                  </a:lnTo>
                  <a:lnTo>
                    <a:pt x="1602" y="160"/>
                  </a:lnTo>
                  <a:lnTo>
                    <a:pt x="1608" y="155"/>
                  </a:lnTo>
                  <a:lnTo>
                    <a:pt x="1616" y="160"/>
                  </a:lnTo>
                  <a:lnTo>
                    <a:pt x="1622" y="158"/>
                  </a:lnTo>
                  <a:lnTo>
                    <a:pt x="1631" y="158"/>
                  </a:lnTo>
                  <a:lnTo>
                    <a:pt x="1636" y="163"/>
                  </a:lnTo>
                  <a:lnTo>
                    <a:pt x="1645" y="143"/>
                  </a:lnTo>
                  <a:lnTo>
                    <a:pt x="1651" y="152"/>
                  </a:lnTo>
                  <a:lnTo>
                    <a:pt x="1659" y="158"/>
                  </a:lnTo>
                  <a:lnTo>
                    <a:pt x="1665" y="152"/>
                  </a:lnTo>
                  <a:lnTo>
                    <a:pt x="1674" y="155"/>
                  </a:lnTo>
                  <a:lnTo>
                    <a:pt x="1679" y="149"/>
                  </a:lnTo>
                  <a:lnTo>
                    <a:pt x="1688" y="160"/>
                  </a:lnTo>
                  <a:lnTo>
                    <a:pt x="1694" y="149"/>
                  </a:lnTo>
                  <a:lnTo>
                    <a:pt x="1702" y="158"/>
                  </a:lnTo>
                  <a:lnTo>
                    <a:pt x="1711" y="160"/>
                  </a:lnTo>
                  <a:lnTo>
                    <a:pt x="1717" y="149"/>
                  </a:lnTo>
                  <a:lnTo>
                    <a:pt x="1725" y="152"/>
                  </a:lnTo>
                  <a:lnTo>
                    <a:pt x="1731" y="146"/>
                  </a:lnTo>
                  <a:lnTo>
                    <a:pt x="1740" y="149"/>
                  </a:lnTo>
                  <a:lnTo>
                    <a:pt x="1745" y="146"/>
                  </a:lnTo>
                  <a:lnTo>
                    <a:pt x="1754" y="140"/>
                  </a:lnTo>
                  <a:lnTo>
                    <a:pt x="1760" y="149"/>
                  </a:lnTo>
                  <a:lnTo>
                    <a:pt x="1768" y="135"/>
                  </a:lnTo>
                  <a:lnTo>
                    <a:pt x="1774" y="152"/>
                  </a:lnTo>
                  <a:lnTo>
                    <a:pt x="1783" y="146"/>
                  </a:lnTo>
                  <a:lnTo>
                    <a:pt x="1788" y="146"/>
                  </a:lnTo>
                  <a:lnTo>
                    <a:pt x="1797" y="152"/>
                  </a:lnTo>
                  <a:lnTo>
                    <a:pt x="1803" y="137"/>
                  </a:lnTo>
                  <a:lnTo>
                    <a:pt x="1811" y="149"/>
                  </a:lnTo>
                  <a:lnTo>
                    <a:pt x="1817" y="152"/>
                  </a:lnTo>
                  <a:lnTo>
                    <a:pt x="1826" y="140"/>
                  </a:lnTo>
                  <a:lnTo>
                    <a:pt x="1831" y="146"/>
                  </a:lnTo>
                  <a:lnTo>
                    <a:pt x="1840" y="146"/>
                  </a:lnTo>
                  <a:lnTo>
                    <a:pt x="1846" y="149"/>
                  </a:lnTo>
                  <a:lnTo>
                    <a:pt x="1854" y="155"/>
                  </a:lnTo>
                  <a:lnTo>
                    <a:pt x="1863" y="135"/>
                  </a:lnTo>
                  <a:lnTo>
                    <a:pt x="1869" y="155"/>
                  </a:lnTo>
                  <a:lnTo>
                    <a:pt x="1877" y="137"/>
                  </a:lnTo>
                  <a:lnTo>
                    <a:pt x="1883" y="146"/>
                  </a:lnTo>
                  <a:lnTo>
                    <a:pt x="1892" y="137"/>
                  </a:lnTo>
                  <a:lnTo>
                    <a:pt x="1897" y="140"/>
                  </a:lnTo>
                  <a:lnTo>
                    <a:pt x="1906" y="149"/>
                  </a:lnTo>
                  <a:lnTo>
                    <a:pt x="1912" y="135"/>
                  </a:lnTo>
                  <a:lnTo>
                    <a:pt x="1920" y="146"/>
                  </a:lnTo>
                  <a:lnTo>
                    <a:pt x="1926" y="137"/>
                  </a:lnTo>
                  <a:lnTo>
                    <a:pt x="1935" y="137"/>
                  </a:lnTo>
                  <a:lnTo>
                    <a:pt x="1943" y="140"/>
                  </a:lnTo>
                  <a:lnTo>
                    <a:pt x="1949" y="137"/>
                  </a:lnTo>
                  <a:lnTo>
                    <a:pt x="1957" y="149"/>
                  </a:lnTo>
                  <a:lnTo>
                    <a:pt x="1963" y="132"/>
                  </a:lnTo>
                  <a:lnTo>
                    <a:pt x="1972" y="143"/>
                  </a:lnTo>
                  <a:lnTo>
                    <a:pt x="1978" y="140"/>
                  </a:lnTo>
                  <a:lnTo>
                    <a:pt x="1986" y="132"/>
                  </a:lnTo>
                  <a:lnTo>
                    <a:pt x="1992" y="137"/>
                  </a:lnTo>
                  <a:lnTo>
                    <a:pt x="2000" y="135"/>
                  </a:lnTo>
                  <a:lnTo>
                    <a:pt x="2009" y="137"/>
                  </a:lnTo>
                  <a:lnTo>
                    <a:pt x="2015" y="132"/>
                  </a:lnTo>
                  <a:lnTo>
                    <a:pt x="2023" y="132"/>
                  </a:lnTo>
                  <a:lnTo>
                    <a:pt x="2029" y="146"/>
                  </a:lnTo>
                  <a:lnTo>
                    <a:pt x="2038" y="143"/>
                  </a:lnTo>
                  <a:lnTo>
                    <a:pt x="2043" y="143"/>
                  </a:lnTo>
                  <a:lnTo>
                    <a:pt x="2052" y="137"/>
                  </a:lnTo>
                  <a:lnTo>
                    <a:pt x="2058" y="137"/>
                  </a:lnTo>
                  <a:lnTo>
                    <a:pt x="2066" y="137"/>
                  </a:lnTo>
                  <a:lnTo>
                    <a:pt x="2072" y="126"/>
                  </a:lnTo>
                  <a:lnTo>
                    <a:pt x="2081" y="143"/>
                  </a:lnTo>
                  <a:lnTo>
                    <a:pt x="2086" y="137"/>
                  </a:lnTo>
                  <a:lnTo>
                    <a:pt x="2095" y="140"/>
                  </a:lnTo>
                  <a:lnTo>
                    <a:pt x="2101" y="137"/>
                  </a:lnTo>
                  <a:lnTo>
                    <a:pt x="2109" y="132"/>
                  </a:lnTo>
                  <a:lnTo>
                    <a:pt x="2115" y="140"/>
                  </a:lnTo>
                  <a:lnTo>
                    <a:pt x="2124" y="135"/>
                  </a:lnTo>
                  <a:lnTo>
                    <a:pt x="2129" y="132"/>
                  </a:lnTo>
                  <a:lnTo>
                    <a:pt x="2138" y="140"/>
                  </a:lnTo>
                  <a:lnTo>
                    <a:pt x="2144" y="135"/>
                  </a:lnTo>
                  <a:lnTo>
                    <a:pt x="2152" y="140"/>
                  </a:lnTo>
                  <a:lnTo>
                    <a:pt x="2161" y="132"/>
                  </a:lnTo>
                  <a:lnTo>
                    <a:pt x="2167" y="140"/>
                  </a:lnTo>
                  <a:lnTo>
                    <a:pt x="2175" y="140"/>
                  </a:lnTo>
                  <a:lnTo>
                    <a:pt x="2181" y="135"/>
                  </a:lnTo>
                  <a:lnTo>
                    <a:pt x="2190" y="137"/>
                  </a:lnTo>
                  <a:lnTo>
                    <a:pt x="2195" y="135"/>
                  </a:lnTo>
                  <a:lnTo>
                    <a:pt x="2204" y="135"/>
                  </a:lnTo>
                  <a:lnTo>
                    <a:pt x="2210" y="137"/>
                  </a:lnTo>
                  <a:lnTo>
                    <a:pt x="2218" y="143"/>
                  </a:lnTo>
                  <a:lnTo>
                    <a:pt x="2224" y="135"/>
                  </a:lnTo>
                  <a:lnTo>
                    <a:pt x="2233" y="140"/>
                  </a:lnTo>
                  <a:lnTo>
                    <a:pt x="2238" y="137"/>
                  </a:lnTo>
                  <a:lnTo>
                    <a:pt x="2247" y="135"/>
                  </a:lnTo>
                  <a:lnTo>
                    <a:pt x="2253" y="135"/>
                  </a:lnTo>
                  <a:lnTo>
                    <a:pt x="2261" y="120"/>
                  </a:lnTo>
                  <a:lnTo>
                    <a:pt x="2267" y="132"/>
                  </a:lnTo>
                  <a:lnTo>
                    <a:pt x="2276" y="135"/>
                  </a:lnTo>
                  <a:lnTo>
                    <a:pt x="2281" y="123"/>
                  </a:lnTo>
                  <a:lnTo>
                    <a:pt x="2290" y="126"/>
                  </a:lnTo>
                  <a:lnTo>
                    <a:pt x="2296" y="126"/>
                  </a:lnTo>
                  <a:lnTo>
                    <a:pt x="2304" y="129"/>
                  </a:lnTo>
                  <a:lnTo>
                    <a:pt x="2313" y="126"/>
                  </a:lnTo>
                  <a:lnTo>
                    <a:pt x="2319" y="129"/>
                  </a:lnTo>
                  <a:lnTo>
                    <a:pt x="2327" y="132"/>
                  </a:lnTo>
                  <a:lnTo>
                    <a:pt x="2333" y="132"/>
                  </a:lnTo>
                  <a:lnTo>
                    <a:pt x="2342" y="129"/>
                  </a:lnTo>
                  <a:lnTo>
                    <a:pt x="2347" y="126"/>
                  </a:lnTo>
                  <a:lnTo>
                    <a:pt x="2356" y="135"/>
                  </a:lnTo>
                  <a:lnTo>
                    <a:pt x="2362" y="120"/>
                  </a:lnTo>
                  <a:lnTo>
                    <a:pt x="2370" y="126"/>
                  </a:lnTo>
                  <a:lnTo>
                    <a:pt x="2376" y="123"/>
                  </a:lnTo>
                  <a:lnTo>
                    <a:pt x="2385" y="123"/>
                  </a:lnTo>
                  <a:lnTo>
                    <a:pt x="2390" y="120"/>
                  </a:lnTo>
                  <a:lnTo>
                    <a:pt x="2399" y="120"/>
                  </a:lnTo>
                  <a:lnTo>
                    <a:pt x="2405" y="123"/>
                  </a:lnTo>
                  <a:lnTo>
                    <a:pt x="2413" y="120"/>
                  </a:lnTo>
                  <a:lnTo>
                    <a:pt x="2419" y="112"/>
                  </a:lnTo>
                  <a:lnTo>
                    <a:pt x="2428" y="123"/>
                  </a:lnTo>
                  <a:lnTo>
                    <a:pt x="2433" y="117"/>
                  </a:lnTo>
                  <a:lnTo>
                    <a:pt x="2442" y="117"/>
                  </a:lnTo>
                  <a:lnTo>
                    <a:pt x="2448" y="115"/>
                  </a:lnTo>
                  <a:lnTo>
                    <a:pt x="2456" y="112"/>
                  </a:lnTo>
                  <a:lnTo>
                    <a:pt x="2465" y="123"/>
                  </a:lnTo>
                  <a:lnTo>
                    <a:pt x="2471" y="112"/>
                  </a:lnTo>
                  <a:lnTo>
                    <a:pt x="2479" y="117"/>
                  </a:lnTo>
                  <a:lnTo>
                    <a:pt x="2485" y="112"/>
                  </a:lnTo>
                  <a:lnTo>
                    <a:pt x="2494" y="120"/>
                  </a:lnTo>
                  <a:lnTo>
                    <a:pt x="2499" y="109"/>
                  </a:lnTo>
                  <a:lnTo>
                    <a:pt x="2508" y="109"/>
                  </a:lnTo>
                  <a:lnTo>
                    <a:pt x="2514" y="117"/>
                  </a:lnTo>
                  <a:lnTo>
                    <a:pt x="2522" y="112"/>
                  </a:lnTo>
                  <a:lnTo>
                    <a:pt x="2528" y="112"/>
                  </a:lnTo>
                  <a:lnTo>
                    <a:pt x="2537" y="117"/>
                  </a:lnTo>
                  <a:lnTo>
                    <a:pt x="2542" y="117"/>
                  </a:lnTo>
                  <a:lnTo>
                    <a:pt x="2551" y="112"/>
                  </a:lnTo>
                  <a:lnTo>
                    <a:pt x="2557" y="117"/>
                  </a:lnTo>
                  <a:lnTo>
                    <a:pt x="2565" y="109"/>
                  </a:lnTo>
                  <a:lnTo>
                    <a:pt x="2571" y="120"/>
                  </a:lnTo>
                  <a:lnTo>
                    <a:pt x="2580" y="0"/>
                  </a:lnTo>
                  <a:lnTo>
                    <a:pt x="2585" y="198"/>
                  </a:lnTo>
                  <a:lnTo>
                    <a:pt x="2594" y="195"/>
                  </a:lnTo>
                  <a:lnTo>
                    <a:pt x="2600" y="189"/>
                  </a:lnTo>
                  <a:lnTo>
                    <a:pt x="2608" y="201"/>
                  </a:lnTo>
                  <a:lnTo>
                    <a:pt x="2617" y="203"/>
                  </a:lnTo>
                  <a:lnTo>
                    <a:pt x="2623" y="218"/>
                  </a:lnTo>
                  <a:lnTo>
                    <a:pt x="2631" y="218"/>
                  </a:lnTo>
                  <a:lnTo>
                    <a:pt x="2637" y="223"/>
                  </a:lnTo>
                  <a:lnTo>
                    <a:pt x="2645" y="232"/>
                  </a:lnTo>
                  <a:lnTo>
                    <a:pt x="2651" y="226"/>
                  </a:lnTo>
                  <a:lnTo>
                    <a:pt x="2660" y="229"/>
                  </a:lnTo>
                  <a:lnTo>
                    <a:pt x="2666" y="238"/>
                  </a:lnTo>
                  <a:lnTo>
                    <a:pt x="2674" y="241"/>
                  </a:lnTo>
                  <a:lnTo>
                    <a:pt x="2680" y="246"/>
                  </a:lnTo>
                  <a:lnTo>
                    <a:pt x="2688" y="244"/>
                  </a:lnTo>
                  <a:lnTo>
                    <a:pt x="2694" y="252"/>
                  </a:lnTo>
                  <a:lnTo>
                    <a:pt x="2703" y="249"/>
                  </a:lnTo>
                  <a:lnTo>
                    <a:pt x="2709" y="252"/>
                  </a:lnTo>
                  <a:lnTo>
                    <a:pt x="2717" y="261"/>
                  </a:lnTo>
                  <a:lnTo>
                    <a:pt x="2723" y="255"/>
                  </a:lnTo>
                  <a:lnTo>
                    <a:pt x="2731" y="266"/>
                  </a:lnTo>
                  <a:lnTo>
                    <a:pt x="2737" y="255"/>
                  </a:lnTo>
                  <a:lnTo>
                    <a:pt x="2746" y="264"/>
                  </a:lnTo>
                  <a:lnTo>
                    <a:pt x="2752" y="266"/>
                  </a:lnTo>
                  <a:lnTo>
                    <a:pt x="2760" y="264"/>
                  </a:lnTo>
                  <a:lnTo>
                    <a:pt x="2769" y="272"/>
                  </a:lnTo>
                  <a:lnTo>
                    <a:pt x="2774" y="264"/>
                  </a:lnTo>
                  <a:lnTo>
                    <a:pt x="2783" y="275"/>
                  </a:lnTo>
                  <a:lnTo>
                    <a:pt x="2789" y="272"/>
                  </a:lnTo>
                  <a:lnTo>
                    <a:pt x="2797" y="275"/>
                  </a:lnTo>
                  <a:lnTo>
                    <a:pt x="2803" y="281"/>
                  </a:lnTo>
                  <a:lnTo>
                    <a:pt x="2812" y="281"/>
                  </a:lnTo>
                  <a:lnTo>
                    <a:pt x="2817" y="278"/>
                  </a:lnTo>
                  <a:lnTo>
                    <a:pt x="2826" y="281"/>
                  </a:lnTo>
                  <a:lnTo>
                    <a:pt x="2832" y="289"/>
                  </a:lnTo>
                  <a:lnTo>
                    <a:pt x="2840" y="298"/>
                  </a:lnTo>
                  <a:lnTo>
                    <a:pt x="2846" y="278"/>
                  </a:lnTo>
                  <a:lnTo>
                    <a:pt x="2855" y="298"/>
                  </a:lnTo>
                  <a:lnTo>
                    <a:pt x="2860" y="284"/>
                  </a:lnTo>
                  <a:lnTo>
                    <a:pt x="2869" y="289"/>
                  </a:lnTo>
                  <a:lnTo>
                    <a:pt x="2875" y="287"/>
                  </a:lnTo>
                  <a:lnTo>
                    <a:pt x="2883" y="292"/>
                  </a:lnTo>
                  <a:lnTo>
                    <a:pt x="2889" y="298"/>
                  </a:lnTo>
                  <a:lnTo>
                    <a:pt x="2898" y="287"/>
                  </a:lnTo>
                  <a:lnTo>
                    <a:pt x="2906" y="295"/>
                  </a:lnTo>
                  <a:lnTo>
                    <a:pt x="2915" y="295"/>
                  </a:lnTo>
                  <a:lnTo>
                    <a:pt x="2921" y="298"/>
                  </a:lnTo>
                  <a:lnTo>
                    <a:pt x="2929" y="287"/>
                  </a:lnTo>
                  <a:lnTo>
                    <a:pt x="2935" y="301"/>
                  </a:lnTo>
                  <a:lnTo>
                    <a:pt x="2944" y="301"/>
                  </a:lnTo>
                  <a:lnTo>
                    <a:pt x="2949" y="301"/>
                  </a:lnTo>
                  <a:lnTo>
                    <a:pt x="2958" y="295"/>
                  </a:lnTo>
                  <a:lnTo>
                    <a:pt x="2964" y="301"/>
                  </a:lnTo>
                  <a:lnTo>
                    <a:pt x="2972" y="301"/>
                  </a:lnTo>
                  <a:lnTo>
                    <a:pt x="2978" y="304"/>
                  </a:lnTo>
                  <a:lnTo>
                    <a:pt x="2987" y="304"/>
                  </a:lnTo>
                  <a:lnTo>
                    <a:pt x="2992" y="301"/>
                  </a:lnTo>
                  <a:lnTo>
                    <a:pt x="3001" y="307"/>
                  </a:lnTo>
                  <a:lnTo>
                    <a:pt x="3007" y="301"/>
                  </a:lnTo>
                  <a:lnTo>
                    <a:pt x="3015" y="304"/>
                  </a:lnTo>
                  <a:lnTo>
                    <a:pt x="3021" y="304"/>
                  </a:lnTo>
                  <a:lnTo>
                    <a:pt x="3030" y="307"/>
                  </a:lnTo>
                  <a:lnTo>
                    <a:pt x="3035" y="307"/>
                  </a:lnTo>
                  <a:lnTo>
                    <a:pt x="3044" y="301"/>
                  </a:lnTo>
                  <a:lnTo>
                    <a:pt x="3050" y="312"/>
                  </a:lnTo>
                  <a:lnTo>
                    <a:pt x="3058" y="304"/>
                  </a:lnTo>
                  <a:lnTo>
                    <a:pt x="3067" y="307"/>
                  </a:lnTo>
                  <a:lnTo>
                    <a:pt x="3073" y="312"/>
                  </a:lnTo>
                  <a:lnTo>
                    <a:pt x="3081" y="312"/>
                  </a:lnTo>
                  <a:lnTo>
                    <a:pt x="3087" y="312"/>
                  </a:lnTo>
                  <a:lnTo>
                    <a:pt x="3096" y="312"/>
                  </a:lnTo>
                  <a:lnTo>
                    <a:pt x="3101" y="318"/>
                  </a:lnTo>
                  <a:lnTo>
                    <a:pt x="3110" y="315"/>
                  </a:lnTo>
                  <a:lnTo>
                    <a:pt x="3116" y="315"/>
                  </a:lnTo>
                  <a:lnTo>
                    <a:pt x="3124" y="318"/>
                  </a:lnTo>
                  <a:lnTo>
                    <a:pt x="3130" y="315"/>
                  </a:lnTo>
                  <a:lnTo>
                    <a:pt x="3139" y="312"/>
                  </a:lnTo>
                  <a:lnTo>
                    <a:pt x="3144" y="318"/>
                  </a:lnTo>
                  <a:lnTo>
                    <a:pt x="3153" y="330"/>
                  </a:lnTo>
                  <a:lnTo>
                    <a:pt x="3159" y="318"/>
                  </a:lnTo>
                  <a:lnTo>
                    <a:pt x="3167" y="315"/>
                  </a:lnTo>
                  <a:lnTo>
                    <a:pt x="3173" y="318"/>
                  </a:lnTo>
                  <a:lnTo>
                    <a:pt x="3182" y="315"/>
                  </a:lnTo>
                  <a:lnTo>
                    <a:pt x="3187" y="321"/>
                  </a:lnTo>
                  <a:lnTo>
                    <a:pt x="3196" y="318"/>
                  </a:lnTo>
                  <a:lnTo>
                    <a:pt x="3202" y="327"/>
                  </a:lnTo>
                  <a:lnTo>
                    <a:pt x="3210" y="318"/>
                  </a:lnTo>
                  <a:lnTo>
                    <a:pt x="3219" y="315"/>
                  </a:lnTo>
                  <a:lnTo>
                    <a:pt x="3225" y="310"/>
                  </a:lnTo>
                  <a:lnTo>
                    <a:pt x="3233" y="312"/>
                  </a:lnTo>
                  <a:lnTo>
                    <a:pt x="3239" y="318"/>
                  </a:lnTo>
                  <a:lnTo>
                    <a:pt x="3247" y="321"/>
                  </a:lnTo>
                  <a:lnTo>
                    <a:pt x="3253" y="321"/>
                  </a:lnTo>
                  <a:lnTo>
                    <a:pt x="3262" y="321"/>
                  </a:lnTo>
                  <a:lnTo>
                    <a:pt x="3268" y="318"/>
                  </a:lnTo>
                  <a:lnTo>
                    <a:pt x="3276" y="318"/>
                  </a:lnTo>
                  <a:lnTo>
                    <a:pt x="3282" y="312"/>
                  </a:lnTo>
                  <a:lnTo>
                    <a:pt x="3290" y="315"/>
                  </a:lnTo>
                  <a:lnTo>
                    <a:pt x="3296" y="327"/>
                  </a:lnTo>
                  <a:lnTo>
                    <a:pt x="3305" y="315"/>
                  </a:lnTo>
                  <a:lnTo>
                    <a:pt x="3311" y="327"/>
                  </a:lnTo>
                  <a:lnTo>
                    <a:pt x="3319" y="315"/>
                  </a:lnTo>
                  <a:lnTo>
                    <a:pt x="3325" y="321"/>
                  </a:lnTo>
                  <a:lnTo>
                    <a:pt x="3333" y="321"/>
                  </a:lnTo>
                  <a:lnTo>
                    <a:pt x="3339" y="324"/>
                  </a:lnTo>
                  <a:lnTo>
                    <a:pt x="3348" y="330"/>
                  </a:lnTo>
                  <a:lnTo>
                    <a:pt x="3356" y="321"/>
                  </a:lnTo>
                  <a:lnTo>
                    <a:pt x="3362" y="327"/>
                  </a:lnTo>
                  <a:lnTo>
                    <a:pt x="3371" y="327"/>
                  </a:lnTo>
                  <a:lnTo>
                    <a:pt x="3376" y="327"/>
                  </a:lnTo>
                  <a:lnTo>
                    <a:pt x="3385" y="338"/>
                  </a:lnTo>
                  <a:lnTo>
                    <a:pt x="3391" y="324"/>
                  </a:lnTo>
                  <a:lnTo>
                    <a:pt x="3399" y="338"/>
                  </a:lnTo>
                  <a:lnTo>
                    <a:pt x="3405" y="332"/>
                  </a:lnTo>
                  <a:lnTo>
                    <a:pt x="3414" y="332"/>
                  </a:lnTo>
                  <a:lnTo>
                    <a:pt x="3419" y="341"/>
                  </a:lnTo>
                  <a:lnTo>
                    <a:pt x="3428" y="324"/>
                  </a:lnTo>
                  <a:lnTo>
                    <a:pt x="3434" y="335"/>
                  </a:lnTo>
                  <a:lnTo>
                    <a:pt x="3442" y="330"/>
                  </a:lnTo>
                  <a:lnTo>
                    <a:pt x="3448" y="338"/>
                  </a:lnTo>
                  <a:lnTo>
                    <a:pt x="3457" y="335"/>
                  </a:lnTo>
                  <a:lnTo>
                    <a:pt x="3462" y="327"/>
                  </a:lnTo>
                  <a:lnTo>
                    <a:pt x="3471" y="338"/>
                  </a:lnTo>
                  <a:lnTo>
                    <a:pt x="3477" y="335"/>
                  </a:lnTo>
                  <a:lnTo>
                    <a:pt x="3485" y="330"/>
                  </a:lnTo>
                  <a:lnTo>
                    <a:pt x="3491" y="332"/>
                  </a:lnTo>
                  <a:lnTo>
                    <a:pt x="3500" y="330"/>
                  </a:lnTo>
                  <a:lnTo>
                    <a:pt x="3508" y="335"/>
                  </a:lnTo>
                  <a:lnTo>
                    <a:pt x="3514" y="330"/>
                  </a:lnTo>
                  <a:lnTo>
                    <a:pt x="3523" y="332"/>
                  </a:lnTo>
                  <a:lnTo>
                    <a:pt x="3528" y="332"/>
                  </a:lnTo>
                  <a:lnTo>
                    <a:pt x="3537" y="330"/>
                  </a:lnTo>
                  <a:lnTo>
                    <a:pt x="3543" y="338"/>
                  </a:lnTo>
                  <a:lnTo>
                    <a:pt x="3551" y="327"/>
                  </a:lnTo>
                  <a:lnTo>
                    <a:pt x="3557" y="344"/>
                  </a:lnTo>
                  <a:lnTo>
                    <a:pt x="3566" y="335"/>
                  </a:lnTo>
                  <a:lnTo>
                    <a:pt x="3571" y="338"/>
                  </a:lnTo>
                  <a:lnTo>
                    <a:pt x="3580" y="341"/>
                  </a:lnTo>
                  <a:lnTo>
                    <a:pt x="3586" y="338"/>
                  </a:lnTo>
                  <a:lnTo>
                    <a:pt x="3594" y="335"/>
                  </a:lnTo>
                  <a:lnTo>
                    <a:pt x="3600" y="335"/>
                  </a:lnTo>
                  <a:lnTo>
                    <a:pt x="3609" y="338"/>
                  </a:lnTo>
                  <a:lnTo>
                    <a:pt x="3614" y="341"/>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21" name="Freeform 16">
              <a:extLst>
                <a:ext uri="{FF2B5EF4-FFF2-40B4-BE49-F238E27FC236}">
                  <a16:creationId xmlns:a16="http://schemas.microsoft.com/office/drawing/2014/main" id="{59E670BD-B78B-4592-95AA-DBFC41C3F8AA}"/>
                </a:ext>
              </a:extLst>
            </p:cNvPr>
            <p:cNvSpPr>
              <a:spLocks/>
            </p:cNvSpPr>
            <p:nvPr/>
          </p:nvSpPr>
          <p:spPr bwMode="auto">
            <a:xfrm>
              <a:off x="4996" y="2591"/>
              <a:ext cx="86" cy="14"/>
            </a:xfrm>
            <a:custGeom>
              <a:avLst/>
              <a:gdLst>
                <a:gd name="T0" fmla="*/ 0 w 86"/>
                <a:gd name="T1" fmla="*/ 14 h 14"/>
                <a:gd name="T2" fmla="*/ 6 w 86"/>
                <a:gd name="T3" fmla="*/ 8 h 14"/>
                <a:gd name="T4" fmla="*/ 12 w 86"/>
                <a:gd name="T5" fmla="*/ 11 h 14"/>
                <a:gd name="T6" fmla="*/ 20 w 86"/>
                <a:gd name="T7" fmla="*/ 5 h 14"/>
                <a:gd name="T8" fmla="*/ 26 w 86"/>
                <a:gd name="T9" fmla="*/ 5 h 14"/>
                <a:gd name="T10" fmla="*/ 35 w 86"/>
                <a:gd name="T11" fmla="*/ 14 h 14"/>
                <a:gd name="T12" fmla="*/ 43 w 86"/>
                <a:gd name="T13" fmla="*/ 14 h 14"/>
                <a:gd name="T14" fmla="*/ 49 w 86"/>
                <a:gd name="T15" fmla="*/ 11 h 14"/>
                <a:gd name="T16" fmla="*/ 58 w 86"/>
                <a:gd name="T17" fmla="*/ 0 h 14"/>
                <a:gd name="T18" fmla="*/ 63 w 86"/>
                <a:gd name="T19" fmla="*/ 0 h 14"/>
                <a:gd name="T20" fmla="*/ 72 w 86"/>
                <a:gd name="T21" fmla="*/ 3 h 14"/>
                <a:gd name="T22" fmla="*/ 78 w 86"/>
                <a:gd name="T23" fmla="*/ 8 h 14"/>
                <a:gd name="T24" fmla="*/ 86 w 86"/>
                <a:gd name="T25" fmla="*/ 1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14"/>
                <a:gd name="T41" fmla="*/ 86 w 86"/>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14">
                  <a:moveTo>
                    <a:pt x="0" y="14"/>
                  </a:moveTo>
                  <a:lnTo>
                    <a:pt x="6" y="8"/>
                  </a:lnTo>
                  <a:lnTo>
                    <a:pt x="12" y="11"/>
                  </a:lnTo>
                  <a:lnTo>
                    <a:pt x="20" y="5"/>
                  </a:lnTo>
                  <a:lnTo>
                    <a:pt x="26" y="5"/>
                  </a:lnTo>
                  <a:lnTo>
                    <a:pt x="35" y="14"/>
                  </a:lnTo>
                  <a:lnTo>
                    <a:pt x="43" y="14"/>
                  </a:lnTo>
                  <a:lnTo>
                    <a:pt x="49" y="11"/>
                  </a:lnTo>
                  <a:lnTo>
                    <a:pt x="58" y="0"/>
                  </a:lnTo>
                  <a:lnTo>
                    <a:pt x="63" y="0"/>
                  </a:lnTo>
                  <a:lnTo>
                    <a:pt x="72" y="3"/>
                  </a:lnTo>
                  <a:lnTo>
                    <a:pt x="78" y="8"/>
                  </a:lnTo>
                  <a:lnTo>
                    <a:pt x="86" y="11"/>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22" name="Freeform 17">
              <a:extLst>
                <a:ext uri="{FF2B5EF4-FFF2-40B4-BE49-F238E27FC236}">
                  <a16:creationId xmlns:a16="http://schemas.microsoft.com/office/drawing/2014/main" id="{FB6E2000-DB74-41B3-A8DC-B79FC28CD742}"/>
                </a:ext>
              </a:extLst>
            </p:cNvPr>
            <p:cNvSpPr>
              <a:spLocks/>
            </p:cNvSpPr>
            <p:nvPr/>
          </p:nvSpPr>
          <p:spPr bwMode="auto">
            <a:xfrm>
              <a:off x="1379" y="2158"/>
              <a:ext cx="3614" cy="1491"/>
            </a:xfrm>
            <a:custGeom>
              <a:avLst/>
              <a:gdLst>
                <a:gd name="T0" fmla="*/ 51 w 3614"/>
                <a:gd name="T1" fmla="*/ 447 h 1491"/>
                <a:gd name="T2" fmla="*/ 108 w 3614"/>
                <a:gd name="T3" fmla="*/ 444 h 1491"/>
                <a:gd name="T4" fmla="*/ 166 w 3614"/>
                <a:gd name="T5" fmla="*/ 450 h 1491"/>
                <a:gd name="T6" fmla="*/ 226 w 3614"/>
                <a:gd name="T7" fmla="*/ 456 h 1491"/>
                <a:gd name="T8" fmla="*/ 283 w 3614"/>
                <a:gd name="T9" fmla="*/ 450 h 1491"/>
                <a:gd name="T10" fmla="*/ 341 w 3614"/>
                <a:gd name="T11" fmla="*/ 453 h 1491"/>
                <a:gd name="T12" fmla="*/ 398 w 3614"/>
                <a:gd name="T13" fmla="*/ 456 h 1491"/>
                <a:gd name="T14" fmla="*/ 455 w 3614"/>
                <a:gd name="T15" fmla="*/ 880 h 1491"/>
                <a:gd name="T16" fmla="*/ 516 w 3614"/>
                <a:gd name="T17" fmla="*/ 169 h 1491"/>
                <a:gd name="T18" fmla="*/ 573 w 3614"/>
                <a:gd name="T19" fmla="*/ 71 h 1491"/>
                <a:gd name="T20" fmla="*/ 630 w 3614"/>
                <a:gd name="T21" fmla="*/ 114 h 1491"/>
                <a:gd name="T22" fmla="*/ 688 w 3614"/>
                <a:gd name="T23" fmla="*/ 146 h 1491"/>
                <a:gd name="T24" fmla="*/ 745 w 3614"/>
                <a:gd name="T25" fmla="*/ 143 h 1491"/>
                <a:gd name="T26" fmla="*/ 802 w 3614"/>
                <a:gd name="T27" fmla="*/ 166 h 1491"/>
                <a:gd name="T28" fmla="*/ 862 w 3614"/>
                <a:gd name="T29" fmla="*/ 152 h 1491"/>
                <a:gd name="T30" fmla="*/ 920 w 3614"/>
                <a:gd name="T31" fmla="*/ 160 h 1491"/>
                <a:gd name="T32" fmla="*/ 977 w 3614"/>
                <a:gd name="T33" fmla="*/ 155 h 1491"/>
                <a:gd name="T34" fmla="*/ 1037 w 3614"/>
                <a:gd name="T35" fmla="*/ 143 h 1491"/>
                <a:gd name="T36" fmla="*/ 1095 w 3614"/>
                <a:gd name="T37" fmla="*/ 146 h 1491"/>
                <a:gd name="T38" fmla="*/ 1152 w 3614"/>
                <a:gd name="T39" fmla="*/ 137 h 1491"/>
                <a:gd name="T40" fmla="*/ 1209 w 3614"/>
                <a:gd name="T41" fmla="*/ 146 h 1491"/>
                <a:gd name="T42" fmla="*/ 1269 w 3614"/>
                <a:gd name="T43" fmla="*/ 146 h 1491"/>
                <a:gd name="T44" fmla="*/ 1327 w 3614"/>
                <a:gd name="T45" fmla="*/ 143 h 1491"/>
                <a:gd name="T46" fmla="*/ 1384 w 3614"/>
                <a:gd name="T47" fmla="*/ 152 h 1491"/>
                <a:gd name="T48" fmla="*/ 1441 w 3614"/>
                <a:gd name="T49" fmla="*/ 155 h 1491"/>
                <a:gd name="T50" fmla="*/ 1499 w 3614"/>
                <a:gd name="T51" fmla="*/ 157 h 1491"/>
                <a:gd name="T52" fmla="*/ 1559 w 3614"/>
                <a:gd name="T53" fmla="*/ 152 h 1491"/>
                <a:gd name="T54" fmla="*/ 1616 w 3614"/>
                <a:gd name="T55" fmla="*/ 149 h 1491"/>
                <a:gd name="T56" fmla="*/ 1674 w 3614"/>
                <a:gd name="T57" fmla="*/ 146 h 1491"/>
                <a:gd name="T58" fmla="*/ 1731 w 3614"/>
                <a:gd name="T59" fmla="*/ 135 h 1491"/>
                <a:gd name="T60" fmla="*/ 1788 w 3614"/>
                <a:gd name="T61" fmla="*/ 140 h 1491"/>
                <a:gd name="T62" fmla="*/ 1846 w 3614"/>
                <a:gd name="T63" fmla="*/ 126 h 1491"/>
                <a:gd name="T64" fmla="*/ 1906 w 3614"/>
                <a:gd name="T65" fmla="*/ 126 h 1491"/>
                <a:gd name="T66" fmla="*/ 1963 w 3614"/>
                <a:gd name="T67" fmla="*/ 132 h 1491"/>
                <a:gd name="T68" fmla="*/ 2023 w 3614"/>
                <a:gd name="T69" fmla="*/ 135 h 1491"/>
                <a:gd name="T70" fmla="*/ 2081 w 3614"/>
                <a:gd name="T71" fmla="*/ 123 h 1491"/>
                <a:gd name="T72" fmla="*/ 2138 w 3614"/>
                <a:gd name="T73" fmla="*/ 114 h 1491"/>
                <a:gd name="T74" fmla="*/ 2195 w 3614"/>
                <a:gd name="T75" fmla="*/ 114 h 1491"/>
                <a:gd name="T76" fmla="*/ 2253 w 3614"/>
                <a:gd name="T77" fmla="*/ 120 h 1491"/>
                <a:gd name="T78" fmla="*/ 2313 w 3614"/>
                <a:gd name="T79" fmla="*/ 117 h 1491"/>
                <a:gd name="T80" fmla="*/ 2370 w 3614"/>
                <a:gd name="T81" fmla="*/ 123 h 1491"/>
                <a:gd name="T82" fmla="*/ 2428 w 3614"/>
                <a:gd name="T83" fmla="*/ 117 h 1491"/>
                <a:gd name="T84" fmla="*/ 2485 w 3614"/>
                <a:gd name="T85" fmla="*/ 117 h 1491"/>
                <a:gd name="T86" fmla="*/ 2542 w 3614"/>
                <a:gd name="T87" fmla="*/ 112 h 1491"/>
                <a:gd name="T88" fmla="*/ 2600 w 3614"/>
                <a:gd name="T89" fmla="*/ 264 h 1491"/>
                <a:gd name="T90" fmla="*/ 2660 w 3614"/>
                <a:gd name="T91" fmla="*/ 324 h 1491"/>
                <a:gd name="T92" fmla="*/ 2717 w 3614"/>
                <a:gd name="T93" fmla="*/ 352 h 1491"/>
                <a:gd name="T94" fmla="*/ 2774 w 3614"/>
                <a:gd name="T95" fmla="*/ 384 h 1491"/>
                <a:gd name="T96" fmla="*/ 2832 w 3614"/>
                <a:gd name="T97" fmla="*/ 401 h 1491"/>
                <a:gd name="T98" fmla="*/ 2889 w 3614"/>
                <a:gd name="T99" fmla="*/ 407 h 1491"/>
                <a:gd name="T100" fmla="*/ 2949 w 3614"/>
                <a:gd name="T101" fmla="*/ 413 h 1491"/>
                <a:gd name="T102" fmla="*/ 3007 w 3614"/>
                <a:gd name="T103" fmla="*/ 427 h 1491"/>
                <a:gd name="T104" fmla="*/ 3067 w 3614"/>
                <a:gd name="T105" fmla="*/ 430 h 1491"/>
                <a:gd name="T106" fmla="*/ 3124 w 3614"/>
                <a:gd name="T107" fmla="*/ 433 h 1491"/>
                <a:gd name="T108" fmla="*/ 3182 w 3614"/>
                <a:gd name="T109" fmla="*/ 430 h 1491"/>
                <a:gd name="T110" fmla="*/ 3239 w 3614"/>
                <a:gd name="T111" fmla="*/ 427 h 1491"/>
                <a:gd name="T112" fmla="*/ 3296 w 3614"/>
                <a:gd name="T113" fmla="*/ 436 h 1491"/>
                <a:gd name="T114" fmla="*/ 3356 w 3614"/>
                <a:gd name="T115" fmla="*/ 441 h 1491"/>
                <a:gd name="T116" fmla="*/ 3414 w 3614"/>
                <a:gd name="T117" fmla="*/ 447 h 1491"/>
                <a:gd name="T118" fmla="*/ 3471 w 3614"/>
                <a:gd name="T119" fmla="*/ 441 h 1491"/>
                <a:gd name="T120" fmla="*/ 3528 w 3614"/>
                <a:gd name="T121" fmla="*/ 444 h 1491"/>
                <a:gd name="T122" fmla="*/ 3586 w 3614"/>
                <a:gd name="T123" fmla="*/ 438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4"/>
                <a:gd name="T187" fmla="*/ 0 h 1491"/>
                <a:gd name="T188" fmla="*/ 3614 w 3614"/>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4" h="1491">
                  <a:moveTo>
                    <a:pt x="0" y="447"/>
                  </a:moveTo>
                  <a:lnTo>
                    <a:pt x="5" y="450"/>
                  </a:lnTo>
                  <a:lnTo>
                    <a:pt x="14" y="450"/>
                  </a:lnTo>
                  <a:lnTo>
                    <a:pt x="20" y="453"/>
                  </a:lnTo>
                  <a:lnTo>
                    <a:pt x="28" y="450"/>
                  </a:lnTo>
                  <a:lnTo>
                    <a:pt x="34" y="447"/>
                  </a:lnTo>
                  <a:lnTo>
                    <a:pt x="43" y="444"/>
                  </a:lnTo>
                  <a:lnTo>
                    <a:pt x="51" y="447"/>
                  </a:lnTo>
                  <a:lnTo>
                    <a:pt x="60" y="444"/>
                  </a:lnTo>
                  <a:lnTo>
                    <a:pt x="65" y="444"/>
                  </a:lnTo>
                  <a:lnTo>
                    <a:pt x="74" y="450"/>
                  </a:lnTo>
                  <a:lnTo>
                    <a:pt x="80" y="447"/>
                  </a:lnTo>
                  <a:lnTo>
                    <a:pt x="88" y="450"/>
                  </a:lnTo>
                  <a:lnTo>
                    <a:pt x="94" y="447"/>
                  </a:lnTo>
                  <a:lnTo>
                    <a:pt x="103" y="447"/>
                  </a:lnTo>
                  <a:lnTo>
                    <a:pt x="108" y="444"/>
                  </a:lnTo>
                  <a:lnTo>
                    <a:pt x="117" y="444"/>
                  </a:lnTo>
                  <a:lnTo>
                    <a:pt x="123" y="456"/>
                  </a:lnTo>
                  <a:lnTo>
                    <a:pt x="131" y="447"/>
                  </a:lnTo>
                  <a:lnTo>
                    <a:pt x="137" y="453"/>
                  </a:lnTo>
                  <a:lnTo>
                    <a:pt x="146" y="447"/>
                  </a:lnTo>
                  <a:lnTo>
                    <a:pt x="151" y="453"/>
                  </a:lnTo>
                  <a:lnTo>
                    <a:pt x="160" y="453"/>
                  </a:lnTo>
                  <a:lnTo>
                    <a:pt x="166" y="450"/>
                  </a:lnTo>
                  <a:lnTo>
                    <a:pt x="174" y="456"/>
                  </a:lnTo>
                  <a:lnTo>
                    <a:pt x="180" y="456"/>
                  </a:lnTo>
                  <a:lnTo>
                    <a:pt x="189" y="447"/>
                  </a:lnTo>
                  <a:lnTo>
                    <a:pt x="194" y="450"/>
                  </a:lnTo>
                  <a:lnTo>
                    <a:pt x="203" y="447"/>
                  </a:lnTo>
                  <a:lnTo>
                    <a:pt x="212" y="450"/>
                  </a:lnTo>
                  <a:lnTo>
                    <a:pt x="217" y="444"/>
                  </a:lnTo>
                  <a:lnTo>
                    <a:pt x="226" y="456"/>
                  </a:lnTo>
                  <a:lnTo>
                    <a:pt x="232" y="447"/>
                  </a:lnTo>
                  <a:lnTo>
                    <a:pt x="240" y="456"/>
                  </a:lnTo>
                  <a:lnTo>
                    <a:pt x="246" y="447"/>
                  </a:lnTo>
                  <a:lnTo>
                    <a:pt x="255" y="450"/>
                  </a:lnTo>
                  <a:lnTo>
                    <a:pt x="260" y="450"/>
                  </a:lnTo>
                  <a:lnTo>
                    <a:pt x="269" y="450"/>
                  </a:lnTo>
                  <a:lnTo>
                    <a:pt x="275" y="459"/>
                  </a:lnTo>
                  <a:lnTo>
                    <a:pt x="283" y="450"/>
                  </a:lnTo>
                  <a:lnTo>
                    <a:pt x="289" y="456"/>
                  </a:lnTo>
                  <a:lnTo>
                    <a:pt x="298" y="447"/>
                  </a:lnTo>
                  <a:lnTo>
                    <a:pt x="303" y="456"/>
                  </a:lnTo>
                  <a:lnTo>
                    <a:pt x="312" y="453"/>
                  </a:lnTo>
                  <a:lnTo>
                    <a:pt x="318" y="447"/>
                  </a:lnTo>
                  <a:lnTo>
                    <a:pt x="326" y="450"/>
                  </a:lnTo>
                  <a:lnTo>
                    <a:pt x="332" y="453"/>
                  </a:lnTo>
                  <a:lnTo>
                    <a:pt x="341" y="453"/>
                  </a:lnTo>
                  <a:lnTo>
                    <a:pt x="346" y="456"/>
                  </a:lnTo>
                  <a:lnTo>
                    <a:pt x="355" y="444"/>
                  </a:lnTo>
                  <a:lnTo>
                    <a:pt x="364" y="453"/>
                  </a:lnTo>
                  <a:lnTo>
                    <a:pt x="369" y="444"/>
                  </a:lnTo>
                  <a:lnTo>
                    <a:pt x="378" y="450"/>
                  </a:lnTo>
                  <a:lnTo>
                    <a:pt x="384" y="453"/>
                  </a:lnTo>
                  <a:lnTo>
                    <a:pt x="392" y="450"/>
                  </a:lnTo>
                  <a:lnTo>
                    <a:pt x="398" y="456"/>
                  </a:lnTo>
                  <a:lnTo>
                    <a:pt x="407" y="599"/>
                  </a:lnTo>
                  <a:lnTo>
                    <a:pt x="412" y="989"/>
                  </a:lnTo>
                  <a:lnTo>
                    <a:pt x="421" y="1491"/>
                  </a:lnTo>
                  <a:lnTo>
                    <a:pt x="427" y="1427"/>
                  </a:lnTo>
                  <a:lnTo>
                    <a:pt x="435" y="1298"/>
                  </a:lnTo>
                  <a:lnTo>
                    <a:pt x="441" y="1164"/>
                  </a:lnTo>
                  <a:lnTo>
                    <a:pt x="450" y="1020"/>
                  </a:lnTo>
                  <a:lnTo>
                    <a:pt x="455" y="880"/>
                  </a:lnTo>
                  <a:lnTo>
                    <a:pt x="464" y="754"/>
                  </a:lnTo>
                  <a:lnTo>
                    <a:pt x="470" y="645"/>
                  </a:lnTo>
                  <a:lnTo>
                    <a:pt x="478" y="536"/>
                  </a:lnTo>
                  <a:lnTo>
                    <a:pt x="484" y="447"/>
                  </a:lnTo>
                  <a:lnTo>
                    <a:pt x="493" y="352"/>
                  </a:lnTo>
                  <a:lnTo>
                    <a:pt x="498" y="289"/>
                  </a:lnTo>
                  <a:lnTo>
                    <a:pt x="507" y="229"/>
                  </a:lnTo>
                  <a:lnTo>
                    <a:pt x="516" y="169"/>
                  </a:lnTo>
                  <a:lnTo>
                    <a:pt x="521" y="149"/>
                  </a:lnTo>
                  <a:lnTo>
                    <a:pt x="530" y="114"/>
                  </a:lnTo>
                  <a:lnTo>
                    <a:pt x="536" y="100"/>
                  </a:lnTo>
                  <a:lnTo>
                    <a:pt x="544" y="86"/>
                  </a:lnTo>
                  <a:lnTo>
                    <a:pt x="550" y="71"/>
                  </a:lnTo>
                  <a:lnTo>
                    <a:pt x="559" y="80"/>
                  </a:lnTo>
                  <a:lnTo>
                    <a:pt x="564" y="66"/>
                  </a:lnTo>
                  <a:lnTo>
                    <a:pt x="573" y="71"/>
                  </a:lnTo>
                  <a:lnTo>
                    <a:pt x="579" y="77"/>
                  </a:lnTo>
                  <a:lnTo>
                    <a:pt x="587" y="92"/>
                  </a:lnTo>
                  <a:lnTo>
                    <a:pt x="593" y="92"/>
                  </a:lnTo>
                  <a:lnTo>
                    <a:pt x="602" y="103"/>
                  </a:lnTo>
                  <a:lnTo>
                    <a:pt x="607" y="106"/>
                  </a:lnTo>
                  <a:lnTo>
                    <a:pt x="616" y="109"/>
                  </a:lnTo>
                  <a:lnTo>
                    <a:pt x="622" y="114"/>
                  </a:lnTo>
                  <a:lnTo>
                    <a:pt x="630" y="114"/>
                  </a:lnTo>
                  <a:lnTo>
                    <a:pt x="636" y="126"/>
                  </a:lnTo>
                  <a:lnTo>
                    <a:pt x="645" y="135"/>
                  </a:lnTo>
                  <a:lnTo>
                    <a:pt x="650" y="135"/>
                  </a:lnTo>
                  <a:lnTo>
                    <a:pt x="659" y="135"/>
                  </a:lnTo>
                  <a:lnTo>
                    <a:pt x="667" y="137"/>
                  </a:lnTo>
                  <a:lnTo>
                    <a:pt x="673" y="132"/>
                  </a:lnTo>
                  <a:lnTo>
                    <a:pt x="682" y="140"/>
                  </a:lnTo>
                  <a:lnTo>
                    <a:pt x="688" y="146"/>
                  </a:lnTo>
                  <a:lnTo>
                    <a:pt x="696" y="143"/>
                  </a:lnTo>
                  <a:lnTo>
                    <a:pt x="702" y="140"/>
                  </a:lnTo>
                  <a:lnTo>
                    <a:pt x="710" y="143"/>
                  </a:lnTo>
                  <a:lnTo>
                    <a:pt x="716" y="146"/>
                  </a:lnTo>
                  <a:lnTo>
                    <a:pt x="725" y="140"/>
                  </a:lnTo>
                  <a:lnTo>
                    <a:pt x="731" y="137"/>
                  </a:lnTo>
                  <a:lnTo>
                    <a:pt x="739" y="146"/>
                  </a:lnTo>
                  <a:lnTo>
                    <a:pt x="745" y="143"/>
                  </a:lnTo>
                  <a:lnTo>
                    <a:pt x="753" y="143"/>
                  </a:lnTo>
                  <a:lnTo>
                    <a:pt x="759" y="140"/>
                  </a:lnTo>
                  <a:lnTo>
                    <a:pt x="768" y="149"/>
                  </a:lnTo>
                  <a:lnTo>
                    <a:pt x="774" y="155"/>
                  </a:lnTo>
                  <a:lnTo>
                    <a:pt x="782" y="146"/>
                  </a:lnTo>
                  <a:lnTo>
                    <a:pt x="788" y="160"/>
                  </a:lnTo>
                  <a:lnTo>
                    <a:pt x="796" y="160"/>
                  </a:lnTo>
                  <a:lnTo>
                    <a:pt x="802" y="166"/>
                  </a:lnTo>
                  <a:lnTo>
                    <a:pt x="811" y="157"/>
                  </a:lnTo>
                  <a:lnTo>
                    <a:pt x="819" y="157"/>
                  </a:lnTo>
                  <a:lnTo>
                    <a:pt x="825" y="157"/>
                  </a:lnTo>
                  <a:lnTo>
                    <a:pt x="834" y="155"/>
                  </a:lnTo>
                  <a:lnTo>
                    <a:pt x="839" y="160"/>
                  </a:lnTo>
                  <a:lnTo>
                    <a:pt x="848" y="157"/>
                  </a:lnTo>
                  <a:lnTo>
                    <a:pt x="854" y="149"/>
                  </a:lnTo>
                  <a:lnTo>
                    <a:pt x="862" y="152"/>
                  </a:lnTo>
                  <a:lnTo>
                    <a:pt x="868" y="160"/>
                  </a:lnTo>
                  <a:lnTo>
                    <a:pt x="877" y="155"/>
                  </a:lnTo>
                  <a:lnTo>
                    <a:pt x="882" y="152"/>
                  </a:lnTo>
                  <a:lnTo>
                    <a:pt x="891" y="160"/>
                  </a:lnTo>
                  <a:lnTo>
                    <a:pt x="897" y="155"/>
                  </a:lnTo>
                  <a:lnTo>
                    <a:pt x="905" y="166"/>
                  </a:lnTo>
                  <a:lnTo>
                    <a:pt x="911" y="157"/>
                  </a:lnTo>
                  <a:lnTo>
                    <a:pt x="920" y="160"/>
                  </a:lnTo>
                  <a:lnTo>
                    <a:pt x="925" y="166"/>
                  </a:lnTo>
                  <a:lnTo>
                    <a:pt x="934" y="157"/>
                  </a:lnTo>
                  <a:lnTo>
                    <a:pt x="940" y="166"/>
                  </a:lnTo>
                  <a:lnTo>
                    <a:pt x="948" y="160"/>
                  </a:lnTo>
                  <a:lnTo>
                    <a:pt x="957" y="160"/>
                  </a:lnTo>
                  <a:lnTo>
                    <a:pt x="963" y="157"/>
                  </a:lnTo>
                  <a:lnTo>
                    <a:pt x="971" y="149"/>
                  </a:lnTo>
                  <a:lnTo>
                    <a:pt x="977" y="155"/>
                  </a:lnTo>
                  <a:lnTo>
                    <a:pt x="986" y="152"/>
                  </a:lnTo>
                  <a:lnTo>
                    <a:pt x="994" y="140"/>
                  </a:lnTo>
                  <a:lnTo>
                    <a:pt x="1000" y="146"/>
                  </a:lnTo>
                  <a:lnTo>
                    <a:pt x="1009" y="146"/>
                  </a:lnTo>
                  <a:lnTo>
                    <a:pt x="1014" y="146"/>
                  </a:lnTo>
                  <a:lnTo>
                    <a:pt x="1023" y="143"/>
                  </a:lnTo>
                  <a:lnTo>
                    <a:pt x="1029" y="143"/>
                  </a:lnTo>
                  <a:lnTo>
                    <a:pt x="1037" y="143"/>
                  </a:lnTo>
                  <a:lnTo>
                    <a:pt x="1043" y="143"/>
                  </a:lnTo>
                  <a:lnTo>
                    <a:pt x="1052" y="146"/>
                  </a:lnTo>
                  <a:lnTo>
                    <a:pt x="1057" y="152"/>
                  </a:lnTo>
                  <a:lnTo>
                    <a:pt x="1066" y="152"/>
                  </a:lnTo>
                  <a:lnTo>
                    <a:pt x="1072" y="140"/>
                  </a:lnTo>
                  <a:lnTo>
                    <a:pt x="1080" y="146"/>
                  </a:lnTo>
                  <a:lnTo>
                    <a:pt x="1086" y="152"/>
                  </a:lnTo>
                  <a:lnTo>
                    <a:pt x="1095" y="146"/>
                  </a:lnTo>
                  <a:lnTo>
                    <a:pt x="1100" y="155"/>
                  </a:lnTo>
                  <a:lnTo>
                    <a:pt x="1109" y="149"/>
                  </a:lnTo>
                  <a:lnTo>
                    <a:pt x="1118" y="152"/>
                  </a:lnTo>
                  <a:lnTo>
                    <a:pt x="1123" y="157"/>
                  </a:lnTo>
                  <a:lnTo>
                    <a:pt x="1132" y="146"/>
                  </a:lnTo>
                  <a:lnTo>
                    <a:pt x="1138" y="149"/>
                  </a:lnTo>
                  <a:lnTo>
                    <a:pt x="1146" y="143"/>
                  </a:lnTo>
                  <a:lnTo>
                    <a:pt x="1152" y="137"/>
                  </a:lnTo>
                  <a:lnTo>
                    <a:pt x="1161" y="146"/>
                  </a:lnTo>
                  <a:lnTo>
                    <a:pt x="1166" y="143"/>
                  </a:lnTo>
                  <a:lnTo>
                    <a:pt x="1175" y="152"/>
                  </a:lnTo>
                  <a:lnTo>
                    <a:pt x="1181" y="143"/>
                  </a:lnTo>
                  <a:lnTo>
                    <a:pt x="1189" y="149"/>
                  </a:lnTo>
                  <a:lnTo>
                    <a:pt x="1195" y="152"/>
                  </a:lnTo>
                  <a:lnTo>
                    <a:pt x="1204" y="152"/>
                  </a:lnTo>
                  <a:lnTo>
                    <a:pt x="1209" y="146"/>
                  </a:lnTo>
                  <a:lnTo>
                    <a:pt x="1218" y="143"/>
                  </a:lnTo>
                  <a:lnTo>
                    <a:pt x="1224" y="152"/>
                  </a:lnTo>
                  <a:lnTo>
                    <a:pt x="1232" y="143"/>
                  </a:lnTo>
                  <a:lnTo>
                    <a:pt x="1238" y="143"/>
                  </a:lnTo>
                  <a:lnTo>
                    <a:pt x="1247" y="149"/>
                  </a:lnTo>
                  <a:lnTo>
                    <a:pt x="1252" y="149"/>
                  </a:lnTo>
                  <a:lnTo>
                    <a:pt x="1261" y="146"/>
                  </a:lnTo>
                  <a:lnTo>
                    <a:pt x="1269" y="146"/>
                  </a:lnTo>
                  <a:lnTo>
                    <a:pt x="1275" y="149"/>
                  </a:lnTo>
                  <a:lnTo>
                    <a:pt x="1284" y="146"/>
                  </a:lnTo>
                  <a:lnTo>
                    <a:pt x="1290" y="135"/>
                  </a:lnTo>
                  <a:lnTo>
                    <a:pt x="1298" y="135"/>
                  </a:lnTo>
                  <a:lnTo>
                    <a:pt x="1304" y="149"/>
                  </a:lnTo>
                  <a:lnTo>
                    <a:pt x="1312" y="143"/>
                  </a:lnTo>
                  <a:lnTo>
                    <a:pt x="1318" y="149"/>
                  </a:lnTo>
                  <a:lnTo>
                    <a:pt x="1327" y="143"/>
                  </a:lnTo>
                  <a:lnTo>
                    <a:pt x="1333" y="146"/>
                  </a:lnTo>
                  <a:lnTo>
                    <a:pt x="1341" y="143"/>
                  </a:lnTo>
                  <a:lnTo>
                    <a:pt x="1347" y="137"/>
                  </a:lnTo>
                  <a:lnTo>
                    <a:pt x="1355" y="143"/>
                  </a:lnTo>
                  <a:lnTo>
                    <a:pt x="1361" y="152"/>
                  </a:lnTo>
                  <a:lnTo>
                    <a:pt x="1370" y="155"/>
                  </a:lnTo>
                  <a:lnTo>
                    <a:pt x="1376" y="152"/>
                  </a:lnTo>
                  <a:lnTo>
                    <a:pt x="1384" y="152"/>
                  </a:lnTo>
                  <a:lnTo>
                    <a:pt x="1390" y="146"/>
                  </a:lnTo>
                  <a:lnTo>
                    <a:pt x="1398" y="149"/>
                  </a:lnTo>
                  <a:lnTo>
                    <a:pt x="1407" y="163"/>
                  </a:lnTo>
                  <a:lnTo>
                    <a:pt x="1413" y="155"/>
                  </a:lnTo>
                  <a:lnTo>
                    <a:pt x="1421" y="152"/>
                  </a:lnTo>
                  <a:lnTo>
                    <a:pt x="1427" y="155"/>
                  </a:lnTo>
                  <a:lnTo>
                    <a:pt x="1436" y="155"/>
                  </a:lnTo>
                  <a:lnTo>
                    <a:pt x="1441" y="155"/>
                  </a:lnTo>
                  <a:lnTo>
                    <a:pt x="1450" y="149"/>
                  </a:lnTo>
                  <a:lnTo>
                    <a:pt x="1456" y="157"/>
                  </a:lnTo>
                  <a:lnTo>
                    <a:pt x="1464" y="157"/>
                  </a:lnTo>
                  <a:lnTo>
                    <a:pt x="1470" y="157"/>
                  </a:lnTo>
                  <a:lnTo>
                    <a:pt x="1479" y="157"/>
                  </a:lnTo>
                  <a:lnTo>
                    <a:pt x="1484" y="152"/>
                  </a:lnTo>
                  <a:lnTo>
                    <a:pt x="1493" y="155"/>
                  </a:lnTo>
                  <a:lnTo>
                    <a:pt x="1499" y="157"/>
                  </a:lnTo>
                  <a:lnTo>
                    <a:pt x="1507" y="157"/>
                  </a:lnTo>
                  <a:lnTo>
                    <a:pt x="1513" y="160"/>
                  </a:lnTo>
                  <a:lnTo>
                    <a:pt x="1522" y="160"/>
                  </a:lnTo>
                  <a:lnTo>
                    <a:pt x="1527" y="152"/>
                  </a:lnTo>
                  <a:lnTo>
                    <a:pt x="1536" y="152"/>
                  </a:lnTo>
                  <a:lnTo>
                    <a:pt x="1542" y="155"/>
                  </a:lnTo>
                  <a:lnTo>
                    <a:pt x="1550" y="152"/>
                  </a:lnTo>
                  <a:lnTo>
                    <a:pt x="1559" y="152"/>
                  </a:lnTo>
                  <a:lnTo>
                    <a:pt x="1565" y="157"/>
                  </a:lnTo>
                  <a:lnTo>
                    <a:pt x="1573" y="152"/>
                  </a:lnTo>
                  <a:lnTo>
                    <a:pt x="1579" y="157"/>
                  </a:lnTo>
                  <a:lnTo>
                    <a:pt x="1588" y="152"/>
                  </a:lnTo>
                  <a:lnTo>
                    <a:pt x="1593" y="152"/>
                  </a:lnTo>
                  <a:lnTo>
                    <a:pt x="1602" y="160"/>
                  </a:lnTo>
                  <a:lnTo>
                    <a:pt x="1608" y="149"/>
                  </a:lnTo>
                  <a:lnTo>
                    <a:pt x="1616" y="149"/>
                  </a:lnTo>
                  <a:lnTo>
                    <a:pt x="1622" y="149"/>
                  </a:lnTo>
                  <a:lnTo>
                    <a:pt x="1631" y="149"/>
                  </a:lnTo>
                  <a:lnTo>
                    <a:pt x="1636" y="146"/>
                  </a:lnTo>
                  <a:lnTo>
                    <a:pt x="1645" y="140"/>
                  </a:lnTo>
                  <a:lnTo>
                    <a:pt x="1651" y="146"/>
                  </a:lnTo>
                  <a:lnTo>
                    <a:pt x="1659" y="140"/>
                  </a:lnTo>
                  <a:lnTo>
                    <a:pt x="1665" y="146"/>
                  </a:lnTo>
                  <a:lnTo>
                    <a:pt x="1674" y="146"/>
                  </a:lnTo>
                  <a:lnTo>
                    <a:pt x="1679" y="143"/>
                  </a:lnTo>
                  <a:lnTo>
                    <a:pt x="1688" y="132"/>
                  </a:lnTo>
                  <a:lnTo>
                    <a:pt x="1694" y="135"/>
                  </a:lnTo>
                  <a:lnTo>
                    <a:pt x="1702" y="140"/>
                  </a:lnTo>
                  <a:lnTo>
                    <a:pt x="1711" y="143"/>
                  </a:lnTo>
                  <a:lnTo>
                    <a:pt x="1717" y="143"/>
                  </a:lnTo>
                  <a:lnTo>
                    <a:pt x="1725" y="140"/>
                  </a:lnTo>
                  <a:lnTo>
                    <a:pt x="1731" y="135"/>
                  </a:lnTo>
                  <a:lnTo>
                    <a:pt x="1740" y="132"/>
                  </a:lnTo>
                  <a:lnTo>
                    <a:pt x="1745" y="123"/>
                  </a:lnTo>
                  <a:lnTo>
                    <a:pt x="1754" y="135"/>
                  </a:lnTo>
                  <a:lnTo>
                    <a:pt x="1760" y="135"/>
                  </a:lnTo>
                  <a:lnTo>
                    <a:pt x="1768" y="135"/>
                  </a:lnTo>
                  <a:lnTo>
                    <a:pt x="1774" y="137"/>
                  </a:lnTo>
                  <a:lnTo>
                    <a:pt x="1783" y="132"/>
                  </a:lnTo>
                  <a:lnTo>
                    <a:pt x="1788" y="140"/>
                  </a:lnTo>
                  <a:lnTo>
                    <a:pt x="1797" y="126"/>
                  </a:lnTo>
                  <a:lnTo>
                    <a:pt x="1803" y="140"/>
                  </a:lnTo>
                  <a:lnTo>
                    <a:pt x="1811" y="120"/>
                  </a:lnTo>
                  <a:lnTo>
                    <a:pt x="1817" y="132"/>
                  </a:lnTo>
                  <a:lnTo>
                    <a:pt x="1826" y="129"/>
                  </a:lnTo>
                  <a:lnTo>
                    <a:pt x="1831" y="132"/>
                  </a:lnTo>
                  <a:lnTo>
                    <a:pt x="1840" y="132"/>
                  </a:lnTo>
                  <a:lnTo>
                    <a:pt x="1846" y="126"/>
                  </a:lnTo>
                  <a:lnTo>
                    <a:pt x="1854" y="135"/>
                  </a:lnTo>
                  <a:lnTo>
                    <a:pt x="1863" y="129"/>
                  </a:lnTo>
                  <a:lnTo>
                    <a:pt x="1869" y="146"/>
                  </a:lnTo>
                  <a:lnTo>
                    <a:pt x="1877" y="132"/>
                  </a:lnTo>
                  <a:lnTo>
                    <a:pt x="1883" y="135"/>
                  </a:lnTo>
                  <a:lnTo>
                    <a:pt x="1892" y="129"/>
                  </a:lnTo>
                  <a:lnTo>
                    <a:pt x="1897" y="132"/>
                  </a:lnTo>
                  <a:lnTo>
                    <a:pt x="1906" y="126"/>
                  </a:lnTo>
                  <a:lnTo>
                    <a:pt x="1912" y="132"/>
                  </a:lnTo>
                  <a:lnTo>
                    <a:pt x="1920" y="137"/>
                  </a:lnTo>
                  <a:lnTo>
                    <a:pt x="1926" y="137"/>
                  </a:lnTo>
                  <a:lnTo>
                    <a:pt x="1935" y="135"/>
                  </a:lnTo>
                  <a:lnTo>
                    <a:pt x="1943" y="135"/>
                  </a:lnTo>
                  <a:lnTo>
                    <a:pt x="1949" y="137"/>
                  </a:lnTo>
                  <a:lnTo>
                    <a:pt x="1957" y="132"/>
                  </a:lnTo>
                  <a:lnTo>
                    <a:pt x="1963" y="132"/>
                  </a:lnTo>
                  <a:lnTo>
                    <a:pt x="1972" y="132"/>
                  </a:lnTo>
                  <a:lnTo>
                    <a:pt x="1978" y="132"/>
                  </a:lnTo>
                  <a:lnTo>
                    <a:pt x="1986" y="132"/>
                  </a:lnTo>
                  <a:lnTo>
                    <a:pt x="1992" y="126"/>
                  </a:lnTo>
                  <a:lnTo>
                    <a:pt x="2000" y="132"/>
                  </a:lnTo>
                  <a:lnTo>
                    <a:pt x="2009" y="120"/>
                  </a:lnTo>
                  <a:lnTo>
                    <a:pt x="2015" y="123"/>
                  </a:lnTo>
                  <a:lnTo>
                    <a:pt x="2023" y="135"/>
                  </a:lnTo>
                  <a:lnTo>
                    <a:pt x="2029" y="126"/>
                  </a:lnTo>
                  <a:lnTo>
                    <a:pt x="2038" y="132"/>
                  </a:lnTo>
                  <a:lnTo>
                    <a:pt x="2043" y="126"/>
                  </a:lnTo>
                  <a:lnTo>
                    <a:pt x="2052" y="126"/>
                  </a:lnTo>
                  <a:lnTo>
                    <a:pt x="2058" y="132"/>
                  </a:lnTo>
                  <a:lnTo>
                    <a:pt x="2066" y="123"/>
                  </a:lnTo>
                  <a:lnTo>
                    <a:pt x="2072" y="135"/>
                  </a:lnTo>
                  <a:lnTo>
                    <a:pt x="2081" y="123"/>
                  </a:lnTo>
                  <a:lnTo>
                    <a:pt x="2086" y="123"/>
                  </a:lnTo>
                  <a:lnTo>
                    <a:pt x="2095" y="117"/>
                  </a:lnTo>
                  <a:lnTo>
                    <a:pt x="2101" y="117"/>
                  </a:lnTo>
                  <a:lnTo>
                    <a:pt x="2109" y="123"/>
                  </a:lnTo>
                  <a:lnTo>
                    <a:pt x="2115" y="117"/>
                  </a:lnTo>
                  <a:lnTo>
                    <a:pt x="2124" y="114"/>
                  </a:lnTo>
                  <a:lnTo>
                    <a:pt x="2129" y="126"/>
                  </a:lnTo>
                  <a:lnTo>
                    <a:pt x="2138" y="114"/>
                  </a:lnTo>
                  <a:lnTo>
                    <a:pt x="2144" y="123"/>
                  </a:lnTo>
                  <a:lnTo>
                    <a:pt x="2152" y="123"/>
                  </a:lnTo>
                  <a:lnTo>
                    <a:pt x="2161" y="114"/>
                  </a:lnTo>
                  <a:lnTo>
                    <a:pt x="2167" y="123"/>
                  </a:lnTo>
                  <a:lnTo>
                    <a:pt x="2175" y="112"/>
                  </a:lnTo>
                  <a:lnTo>
                    <a:pt x="2181" y="123"/>
                  </a:lnTo>
                  <a:lnTo>
                    <a:pt x="2190" y="114"/>
                  </a:lnTo>
                  <a:lnTo>
                    <a:pt x="2195" y="114"/>
                  </a:lnTo>
                  <a:lnTo>
                    <a:pt x="2204" y="114"/>
                  </a:lnTo>
                  <a:lnTo>
                    <a:pt x="2210" y="123"/>
                  </a:lnTo>
                  <a:lnTo>
                    <a:pt x="2218" y="120"/>
                  </a:lnTo>
                  <a:lnTo>
                    <a:pt x="2224" y="114"/>
                  </a:lnTo>
                  <a:lnTo>
                    <a:pt x="2233" y="120"/>
                  </a:lnTo>
                  <a:lnTo>
                    <a:pt x="2238" y="120"/>
                  </a:lnTo>
                  <a:lnTo>
                    <a:pt x="2247" y="117"/>
                  </a:lnTo>
                  <a:lnTo>
                    <a:pt x="2253" y="120"/>
                  </a:lnTo>
                  <a:lnTo>
                    <a:pt x="2261" y="117"/>
                  </a:lnTo>
                  <a:lnTo>
                    <a:pt x="2267" y="117"/>
                  </a:lnTo>
                  <a:lnTo>
                    <a:pt x="2276" y="117"/>
                  </a:lnTo>
                  <a:lnTo>
                    <a:pt x="2281" y="120"/>
                  </a:lnTo>
                  <a:lnTo>
                    <a:pt x="2290" y="117"/>
                  </a:lnTo>
                  <a:lnTo>
                    <a:pt x="2296" y="123"/>
                  </a:lnTo>
                  <a:lnTo>
                    <a:pt x="2304" y="106"/>
                  </a:lnTo>
                  <a:lnTo>
                    <a:pt x="2313" y="117"/>
                  </a:lnTo>
                  <a:lnTo>
                    <a:pt x="2319" y="120"/>
                  </a:lnTo>
                  <a:lnTo>
                    <a:pt x="2327" y="120"/>
                  </a:lnTo>
                  <a:lnTo>
                    <a:pt x="2333" y="123"/>
                  </a:lnTo>
                  <a:lnTo>
                    <a:pt x="2342" y="120"/>
                  </a:lnTo>
                  <a:lnTo>
                    <a:pt x="2347" y="123"/>
                  </a:lnTo>
                  <a:lnTo>
                    <a:pt x="2356" y="123"/>
                  </a:lnTo>
                  <a:lnTo>
                    <a:pt x="2362" y="109"/>
                  </a:lnTo>
                  <a:lnTo>
                    <a:pt x="2370" y="123"/>
                  </a:lnTo>
                  <a:lnTo>
                    <a:pt x="2376" y="114"/>
                  </a:lnTo>
                  <a:lnTo>
                    <a:pt x="2385" y="117"/>
                  </a:lnTo>
                  <a:lnTo>
                    <a:pt x="2390" y="120"/>
                  </a:lnTo>
                  <a:lnTo>
                    <a:pt x="2399" y="117"/>
                  </a:lnTo>
                  <a:lnTo>
                    <a:pt x="2405" y="123"/>
                  </a:lnTo>
                  <a:lnTo>
                    <a:pt x="2413" y="123"/>
                  </a:lnTo>
                  <a:lnTo>
                    <a:pt x="2419" y="126"/>
                  </a:lnTo>
                  <a:lnTo>
                    <a:pt x="2428" y="117"/>
                  </a:lnTo>
                  <a:lnTo>
                    <a:pt x="2433" y="129"/>
                  </a:lnTo>
                  <a:lnTo>
                    <a:pt x="2442" y="123"/>
                  </a:lnTo>
                  <a:lnTo>
                    <a:pt x="2448" y="120"/>
                  </a:lnTo>
                  <a:lnTo>
                    <a:pt x="2456" y="120"/>
                  </a:lnTo>
                  <a:lnTo>
                    <a:pt x="2465" y="112"/>
                  </a:lnTo>
                  <a:lnTo>
                    <a:pt x="2471" y="120"/>
                  </a:lnTo>
                  <a:lnTo>
                    <a:pt x="2479" y="126"/>
                  </a:lnTo>
                  <a:lnTo>
                    <a:pt x="2485" y="117"/>
                  </a:lnTo>
                  <a:lnTo>
                    <a:pt x="2494" y="117"/>
                  </a:lnTo>
                  <a:lnTo>
                    <a:pt x="2499" y="112"/>
                  </a:lnTo>
                  <a:lnTo>
                    <a:pt x="2508" y="120"/>
                  </a:lnTo>
                  <a:lnTo>
                    <a:pt x="2514" y="126"/>
                  </a:lnTo>
                  <a:lnTo>
                    <a:pt x="2522" y="109"/>
                  </a:lnTo>
                  <a:lnTo>
                    <a:pt x="2528" y="117"/>
                  </a:lnTo>
                  <a:lnTo>
                    <a:pt x="2537" y="120"/>
                  </a:lnTo>
                  <a:lnTo>
                    <a:pt x="2542" y="112"/>
                  </a:lnTo>
                  <a:lnTo>
                    <a:pt x="2551" y="114"/>
                  </a:lnTo>
                  <a:lnTo>
                    <a:pt x="2557" y="114"/>
                  </a:lnTo>
                  <a:lnTo>
                    <a:pt x="2565" y="120"/>
                  </a:lnTo>
                  <a:lnTo>
                    <a:pt x="2571" y="120"/>
                  </a:lnTo>
                  <a:lnTo>
                    <a:pt x="2580" y="0"/>
                  </a:lnTo>
                  <a:lnTo>
                    <a:pt x="2585" y="249"/>
                  </a:lnTo>
                  <a:lnTo>
                    <a:pt x="2594" y="246"/>
                  </a:lnTo>
                  <a:lnTo>
                    <a:pt x="2600" y="264"/>
                  </a:lnTo>
                  <a:lnTo>
                    <a:pt x="2608" y="264"/>
                  </a:lnTo>
                  <a:lnTo>
                    <a:pt x="2617" y="281"/>
                  </a:lnTo>
                  <a:lnTo>
                    <a:pt x="2623" y="284"/>
                  </a:lnTo>
                  <a:lnTo>
                    <a:pt x="2631" y="295"/>
                  </a:lnTo>
                  <a:lnTo>
                    <a:pt x="2637" y="304"/>
                  </a:lnTo>
                  <a:lnTo>
                    <a:pt x="2645" y="309"/>
                  </a:lnTo>
                  <a:lnTo>
                    <a:pt x="2651" y="315"/>
                  </a:lnTo>
                  <a:lnTo>
                    <a:pt x="2660" y="324"/>
                  </a:lnTo>
                  <a:lnTo>
                    <a:pt x="2666" y="329"/>
                  </a:lnTo>
                  <a:lnTo>
                    <a:pt x="2674" y="329"/>
                  </a:lnTo>
                  <a:lnTo>
                    <a:pt x="2680" y="329"/>
                  </a:lnTo>
                  <a:lnTo>
                    <a:pt x="2688" y="344"/>
                  </a:lnTo>
                  <a:lnTo>
                    <a:pt x="2694" y="344"/>
                  </a:lnTo>
                  <a:lnTo>
                    <a:pt x="2703" y="344"/>
                  </a:lnTo>
                  <a:lnTo>
                    <a:pt x="2709" y="352"/>
                  </a:lnTo>
                  <a:lnTo>
                    <a:pt x="2717" y="352"/>
                  </a:lnTo>
                  <a:lnTo>
                    <a:pt x="2723" y="355"/>
                  </a:lnTo>
                  <a:lnTo>
                    <a:pt x="2731" y="355"/>
                  </a:lnTo>
                  <a:lnTo>
                    <a:pt x="2737" y="367"/>
                  </a:lnTo>
                  <a:lnTo>
                    <a:pt x="2746" y="367"/>
                  </a:lnTo>
                  <a:lnTo>
                    <a:pt x="2752" y="367"/>
                  </a:lnTo>
                  <a:lnTo>
                    <a:pt x="2760" y="370"/>
                  </a:lnTo>
                  <a:lnTo>
                    <a:pt x="2769" y="372"/>
                  </a:lnTo>
                  <a:lnTo>
                    <a:pt x="2774" y="384"/>
                  </a:lnTo>
                  <a:lnTo>
                    <a:pt x="2783" y="378"/>
                  </a:lnTo>
                  <a:lnTo>
                    <a:pt x="2789" y="390"/>
                  </a:lnTo>
                  <a:lnTo>
                    <a:pt x="2797" y="387"/>
                  </a:lnTo>
                  <a:lnTo>
                    <a:pt x="2803" y="390"/>
                  </a:lnTo>
                  <a:lnTo>
                    <a:pt x="2812" y="387"/>
                  </a:lnTo>
                  <a:lnTo>
                    <a:pt x="2817" y="393"/>
                  </a:lnTo>
                  <a:lnTo>
                    <a:pt x="2826" y="387"/>
                  </a:lnTo>
                  <a:lnTo>
                    <a:pt x="2832" y="401"/>
                  </a:lnTo>
                  <a:lnTo>
                    <a:pt x="2840" y="393"/>
                  </a:lnTo>
                  <a:lnTo>
                    <a:pt x="2846" y="401"/>
                  </a:lnTo>
                  <a:lnTo>
                    <a:pt x="2855" y="401"/>
                  </a:lnTo>
                  <a:lnTo>
                    <a:pt x="2860" y="398"/>
                  </a:lnTo>
                  <a:lnTo>
                    <a:pt x="2869" y="407"/>
                  </a:lnTo>
                  <a:lnTo>
                    <a:pt x="2875" y="401"/>
                  </a:lnTo>
                  <a:lnTo>
                    <a:pt x="2883" y="416"/>
                  </a:lnTo>
                  <a:lnTo>
                    <a:pt x="2889" y="407"/>
                  </a:lnTo>
                  <a:lnTo>
                    <a:pt x="2898" y="410"/>
                  </a:lnTo>
                  <a:lnTo>
                    <a:pt x="2906" y="413"/>
                  </a:lnTo>
                  <a:lnTo>
                    <a:pt x="2915" y="410"/>
                  </a:lnTo>
                  <a:lnTo>
                    <a:pt x="2921" y="407"/>
                  </a:lnTo>
                  <a:lnTo>
                    <a:pt x="2929" y="404"/>
                  </a:lnTo>
                  <a:lnTo>
                    <a:pt x="2935" y="421"/>
                  </a:lnTo>
                  <a:lnTo>
                    <a:pt x="2944" y="410"/>
                  </a:lnTo>
                  <a:lnTo>
                    <a:pt x="2949" y="413"/>
                  </a:lnTo>
                  <a:lnTo>
                    <a:pt x="2958" y="416"/>
                  </a:lnTo>
                  <a:lnTo>
                    <a:pt x="2964" y="418"/>
                  </a:lnTo>
                  <a:lnTo>
                    <a:pt x="2972" y="410"/>
                  </a:lnTo>
                  <a:lnTo>
                    <a:pt x="2978" y="416"/>
                  </a:lnTo>
                  <a:lnTo>
                    <a:pt x="2987" y="416"/>
                  </a:lnTo>
                  <a:lnTo>
                    <a:pt x="2992" y="418"/>
                  </a:lnTo>
                  <a:lnTo>
                    <a:pt x="3001" y="410"/>
                  </a:lnTo>
                  <a:lnTo>
                    <a:pt x="3007" y="427"/>
                  </a:lnTo>
                  <a:lnTo>
                    <a:pt x="3015" y="421"/>
                  </a:lnTo>
                  <a:lnTo>
                    <a:pt x="3021" y="416"/>
                  </a:lnTo>
                  <a:lnTo>
                    <a:pt x="3030" y="424"/>
                  </a:lnTo>
                  <a:lnTo>
                    <a:pt x="3035" y="427"/>
                  </a:lnTo>
                  <a:lnTo>
                    <a:pt x="3044" y="427"/>
                  </a:lnTo>
                  <a:lnTo>
                    <a:pt x="3050" y="427"/>
                  </a:lnTo>
                  <a:lnTo>
                    <a:pt x="3058" y="421"/>
                  </a:lnTo>
                  <a:lnTo>
                    <a:pt x="3067" y="430"/>
                  </a:lnTo>
                  <a:lnTo>
                    <a:pt x="3073" y="427"/>
                  </a:lnTo>
                  <a:lnTo>
                    <a:pt x="3081" y="424"/>
                  </a:lnTo>
                  <a:lnTo>
                    <a:pt x="3087" y="433"/>
                  </a:lnTo>
                  <a:lnTo>
                    <a:pt x="3096" y="427"/>
                  </a:lnTo>
                  <a:lnTo>
                    <a:pt x="3101" y="433"/>
                  </a:lnTo>
                  <a:lnTo>
                    <a:pt x="3110" y="430"/>
                  </a:lnTo>
                  <a:lnTo>
                    <a:pt x="3116" y="436"/>
                  </a:lnTo>
                  <a:lnTo>
                    <a:pt x="3124" y="433"/>
                  </a:lnTo>
                  <a:lnTo>
                    <a:pt x="3130" y="433"/>
                  </a:lnTo>
                  <a:lnTo>
                    <a:pt x="3139" y="438"/>
                  </a:lnTo>
                  <a:lnTo>
                    <a:pt x="3144" y="427"/>
                  </a:lnTo>
                  <a:lnTo>
                    <a:pt x="3153" y="441"/>
                  </a:lnTo>
                  <a:lnTo>
                    <a:pt x="3159" y="424"/>
                  </a:lnTo>
                  <a:lnTo>
                    <a:pt x="3167" y="433"/>
                  </a:lnTo>
                  <a:lnTo>
                    <a:pt x="3173" y="433"/>
                  </a:lnTo>
                  <a:lnTo>
                    <a:pt x="3182" y="430"/>
                  </a:lnTo>
                  <a:lnTo>
                    <a:pt x="3187" y="430"/>
                  </a:lnTo>
                  <a:lnTo>
                    <a:pt x="3196" y="438"/>
                  </a:lnTo>
                  <a:lnTo>
                    <a:pt x="3202" y="436"/>
                  </a:lnTo>
                  <a:lnTo>
                    <a:pt x="3210" y="438"/>
                  </a:lnTo>
                  <a:lnTo>
                    <a:pt x="3219" y="436"/>
                  </a:lnTo>
                  <a:lnTo>
                    <a:pt x="3225" y="436"/>
                  </a:lnTo>
                  <a:lnTo>
                    <a:pt x="3233" y="441"/>
                  </a:lnTo>
                  <a:lnTo>
                    <a:pt x="3239" y="427"/>
                  </a:lnTo>
                  <a:lnTo>
                    <a:pt x="3247" y="444"/>
                  </a:lnTo>
                  <a:lnTo>
                    <a:pt x="3253" y="438"/>
                  </a:lnTo>
                  <a:lnTo>
                    <a:pt x="3262" y="436"/>
                  </a:lnTo>
                  <a:lnTo>
                    <a:pt x="3268" y="436"/>
                  </a:lnTo>
                  <a:lnTo>
                    <a:pt x="3276" y="441"/>
                  </a:lnTo>
                  <a:lnTo>
                    <a:pt x="3282" y="441"/>
                  </a:lnTo>
                  <a:lnTo>
                    <a:pt x="3290" y="436"/>
                  </a:lnTo>
                  <a:lnTo>
                    <a:pt x="3296" y="436"/>
                  </a:lnTo>
                  <a:lnTo>
                    <a:pt x="3305" y="444"/>
                  </a:lnTo>
                  <a:lnTo>
                    <a:pt x="3311" y="438"/>
                  </a:lnTo>
                  <a:lnTo>
                    <a:pt x="3319" y="436"/>
                  </a:lnTo>
                  <a:lnTo>
                    <a:pt x="3325" y="436"/>
                  </a:lnTo>
                  <a:lnTo>
                    <a:pt x="3333" y="436"/>
                  </a:lnTo>
                  <a:lnTo>
                    <a:pt x="3339" y="438"/>
                  </a:lnTo>
                  <a:lnTo>
                    <a:pt x="3348" y="436"/>
                  </a:lnTo>
                  <a:lnTo>
                    <a:pt x="3356" y="441"/>
                  </a:lnTo>
                  <a:lnTo>
                    <a:pt x="3362" y="436"/>
                  </a:lnTo>
                  <a:lnTo>
                    <a:pt x="3371" y="441"/>
                  </a:lnTo>
                  <a:lnTo>
                    <a:pt x="3376" y="450"/>
                  </a:lnTo>
                  <a:lnTo>
                    <a:pt x="3385" y="436"/>
                  </a:lnTo>
                  <a:lnTo>
                    <a:pt x="3391" y="441"/>
                  </a:lnTo>
                  <a:lnTo>
                    <a:pt x="3399" y="438"/>
                  </a:lnTo>
                  <a:lnTo>
                    <a:pt x="3405" y="438"/>
                  </a:lnTo>
                  <a:lnTo>
                    <a:pt x="3414" y="447"/>
                  </a:lnTo>
                  <a:lnTo>
                    <a:pt x="3419" y="438"/>
                  </a:lnTo>
                  <a:lnTo>
                    <a:pt x="3428" y="441"/>
                  </a:lnTo>
                  <a:lnTo>
                    <a:pt x="3434" y="444"/>
                  </a:lnTo>
                  <a:lnTo>
                    <a:pt x="3442" y="444"/>
                  </a:lnTo>
                  <a:lnTo>
                    <a:pt x="3448" y="444"/>
                  </a:lnTo>
                  <a:lnTo>
                    <a:pt x="3457" y="430"/>
                  </a:lnTo>
                  <a:lnTo>
                    <a:pt x="3462" y="444"/>
                  </a:lnTo>
                  <a:lnTo>
                    <a:pt x="3471" y="441"/>
                  </a:lnTo>
                  <a:lnTo>
                    <a:pt x="3477" y="441"/>
                  </a:lnTo>
                  <a:lnTo>
                    <a:pt x="3485" y="438"/>
                  </a:lnTo>
                  <a:lnTo>
                    <a:pt x="3491" y="436"/>
                  </a:lnTo>
                  <a:lnTo>
                    <a:pt x="3500" y="450"/>
                  </a:lnTo>
                  <a:lnTo>
                    <a:pt x="3508" y="441"/>
                  </a:lnTo>
                  <a:lnTo>
                    <a:pt x="3514" y="450"/>
                  </a:lnTo>
                  <a:lnTo>
                    <a:pt x="3523" y="450"/>
                  </a:lnTo>
                  <a:lnTo>
                    <a:pt x="3528" y="444"/>
                  </a:lnTo>
                  <a:lnTo>
                    <a:pt x="3537" y="444"/>
                  </a:lnTo>
                  <a:lnTo>
                    <a:pt x="3543" y="444"/>
                  </a:lnTo>
                  <a:lnTo>
                    <a:pt x="3551" y="447"/>
                  </a:lnTo>
                  <a:lnTo>
                    <a:pt x="3557" y="447"/>
                  </a:lnTo>
                  <a:lnTo>
                    <a:pt x="3566" y="444"/>
                  </a:lnTo>
                  <a:lnTo>
                    <a:pt x="3571" y="450"/>
                  </a:lnTo>
                  <a:lnTo>
                    <a:pt x="3580" y="447"/>
                  </a:lnTo>
                  <a:lnTo>
                    <a:pt x="3586" y="438"/>
                  </a:lnTo>
                  <a:lnTo>
                    <a:pt x="3594" y="453"/>
                  </a:lnTo>
                  <a:lnTo>
                    <a:pt x="3600" y="444"/>
                  </a:lnTo>
                  <a:lnTo>
                    <a:pt x="3609" y="453"/>
                  </a:lnTo>
                  <a:lnTo>
                    <a:pt x="3614" y="441"/>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23" name="Freeform 18">
              <a:extLst>
                <a:ext uri="{FF2B5EF4-FFF2-40B4-BE49-F238E27FC236}">
                  <a16:creationId xmlns:a16="http://schemas.microsoft.com/office/drawing/2014/main" id="{2426B14D-D556-42A6-BAAF-0743F9CB33E0}"/>
                </a:ext>
              </a:extLst>
            </p:cNvPr>
            <p:cNvSpPr>
              <a:spLocks/>
            </p:cNvSpPr>
            <p:nvPr/>
          </p:nvSpPr>
          <p:spPr bwMode="auto">
            <a:xfrm>
              <a:off x="4996" y="2596"/>
              <a:ext cx="86" cy="18"/>
            </a:xfrm>
            <a:custGeom>
              <a:avLst/>
              <a:gdLst>
                <a:gd name="T0" fmla="*/ 0 w 86"/>
                <a:gd name="T1" fmla="*/ 3 h 18"/>
                <a:gd name="T2" fmla="*/ 6 w 86"/>
                <a:gd name="T3" fmla="*/ 6 h 18"/>
                <a:gd name="T4" fmla="*/ 12 w 86"/>
                <a:gd name="T5" fmla="*/ 6 h 18"/>
                <a:gd name="T6" fmla="*/ 20 w 86"/>
                <a:gd name="T7" fmla="*/ 3 h 18"/>
                <a:gd name="T8" fmla="*/ 26 w 86"/>
                <a:gd name="T9" fmla="*/ 18 h 18"/>
                <a:gd name="T10" fmla="*/ 35 w 86"/>
                <a:gd name="T11" fmla="*/ 0 h 18"/>
                <a:gd name="T12" fmla="*/ 43 w 86"/>
                <a:gd name="T13" fmla="*/ 6 h 18"/>
                <a:gd name="T14" fmla="*/ 49 w 86"/>
                <a:gd name="T15" fmla="*/ 9 h 18"/>
                <a:gd name="T16" fmla="*/ 58 w 86"/>
                <a:gd name="T17" fmla="*/ 9 h 18"/>
                <a:gd name="T18" fmla="*/ 63 w 86"/>
                <a:gd name="T19" fmla="*/ 9 h 18"/>
                <a:gd name="T20" fmla="*/ 72 w 86"/>
                <a:gd name="T21" fmla="*/ 0 h 18"/>
                <a:gd name="T22" fmla="*/ 78 w 86"/>
                <a:gd name="T23" fmla="*/ 0 h 18"/>
                <a:gd name="T24" fmla="*/ 86 w 86"/>
                <a:gd name="T25" fmla="*/ 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18"/>
                <a:gd name="T41" fmla="*/ 86 w 8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18">
                  <a:moveTo>
                    <a:pt x="0" y="3"/>
                  </a:moveTo>
                  <a:lnTo>
                    <a:pt x="6" y="6"/>
                  </a:lnTo>
                  <a:lnTo>
                    <a:pt x="12" y="6"/>
                  </a:lnTo>
                  <a:lnTo>
                    <a:pt x="20" y="3"/>
                  </a:lnTo>
                  <a:lnTo>
                    <a:pt x="26" y="18"/>
                  </a:lnTo>
                  <a:lnTo>
                    <a:pt x="35" y="0"/>
                  </a:lnTo>
                  <a:lnTo>
                    <a:pt x="43" y="6"/>
                  </a:lnTo>
                  <a:lnTo>
                    <a:pt x="49" y="9"/>
                  </a:lnTo>
                  <a:lnTo>
                    <a:pt x="58" y="9"/>
                  </a:lnTo>
                  <a:lnTo>
                    <a:pt x="63" y="9"/>
                  </a:lnTo>
                  <a:lnTo>
                    <a:pt x="72" y="0"/>
                  </a:lnTo>
                  <a:lnTo>
                    <a:pt x="78" y="0"/>
                  </a:lnTo>
                  <a:lnTo>
                    <a:pt x="86" y="6"/>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24" name="Freeform 19">
              <a:extLst>
                <a:ext uri="{FF2B5EF4-FFF2-40B4-BE49-F238E27FC236}">
                  <a16:creationId xmlns:a16="http://schemas.microsoft.com/office/drawing/2014/main" id="{10E4AC5C-7059-4302-8F02-2FABC096DAA4}"/>
                </a:ext>
              </a:extLst>
            </p:cNvPr>
            <p:cNvSpPr>
              <a:spLocks/>
            </p:cNvSpPr>
            <p:nvPr/>
          </p:nvSpPr>
          <p:spPr bwMode="auto">
            <a:xfrm>
              <a:off x="1379" y="2020"/>
              <a:ext cx="3614" cy="1560"/>
            </a:xfrm>
            <a:custGeom>
              <a:avLst/>
              <a:gdLst>
                <a:gd name="T0" fmla="*/ 51 w 3614"/>
                <a:gd name="T1" fmla="*/ 588 h 1560"/>
                <a:gd name="T2" fmla="*/ 108 w 3614"/>
                <a:gd name="T3" fmla="*/ 597 h 1560"/>
                <a:gd name="T4" fmla="*/ 166 w 3614"/>
                <a:gd name="T5" fmla="*/ 591 h 1560"/>
                <a:gd name="T6" fmla="*/ 226 w 3614"/>
                <a:gd name="T7" fmla="*/ 582 h 1560"/>
                <a:gd name="T8" fmla="*/ 283 w 3614"/>
                <a:gd name="T9" fmla="*/ 594 h 1560"/>
                <a:gd name="T10" fmla="*/ 341 w 3614"/>
                <a:gd name="T11" fmla="*/ 594 h 1560"/>
                <a:gd name="T12" fmla="*/ 398 w 3614"/>
                <a:gd name="T13" fmla="*/ 588 h 1560"/>
                <a:gd name="T14" fmla="*/ 455 w 3614"/>
                <a:gd name="T15" fmla="*/ 912 h 1560"/>
                <a:gd name="T16" fmla="*/ 516 w 3614"/>
                <a:gd name="T17" fmla="*/ 209 h 1560"/>
                <a:gd name="T18" fmla="*/ 573 w 3614"/>
                <a:gd name="T19" fmla="*/ 95 h 1560"/>
                <a:gd name="T20" fmla="*/ 630 w 3614"/>
                <a:gd name="T21" fmla="*/ 129 h 1560"/>
                <a:gd name="T22" fmla="*/ 688 w 3614"/>
                <a:gd name="T23" fmla="*/ 178 h 1560"/>
                <a:gd name="T24" fmla="*/ 745 w 3614"/>
                <a:gd name="T25" fmla="*/ 181 h 1560"/>
                <a:gd name="T26" fmla="*/ 802 w 3614"/>
                <a:gd name="T27" fmla="*/ 166 h 1560"/>
                <a:gd name="T28" fmla="*/ 862 w 3614"/>
                <a:gd name="T29" fmla="*/ 161 h 1560"/>
                <a:gd name="T30" fmla="*/ 920 w 3614"/>
                <a:gd name="T31" fmla="*/ 158 h 1560"/>
                <a:gd name="T32" fmla="*/ 977 w 3614"/>
                <a:gd name="T33" fmla="*/ 158 h 1560"/>
                <a:gd name="T34" fmla="*/ 1037 w 3614"/>
                <a:gd name="T35" fmla="*/ 161 h 1560"/>
                <a:gd name="T36" fmla="*/ 1095 w 3614"/>
                <a:gd name="T37" fmla="*/ 152 h 1560"/>
                <a:gd name="T38" fmla="*/ 1152 w 3614"/>
                <a:gd name="T39" fmla="*/ 138 h 1560"/>
                <a:gd name="T40" fmla="*/ 1209 w 3614"/>
                <a:gd name="T41" fmla="*/ 141 h 1560"/>
                <a:gd name="T42" fmla="*/ 1269 w 3614"/>
                <a:gd name="T43" fmla="*/ 123 h 1560"/>
                <a:gd name="T44" fmla="*/ 1327 w 3614"/>
                <a:gd name="T45" fmla="*/ 132 h 1560"/>
                <a:gd name="T46" fmla="*/ 1384 w 3614"/>
                <a:gd name="T47" fmla="*/ 135 h 1560"/>
                <a:gd name="T48" fmla="*/ 1441 w 3614"/>
                <a:gd name="T49" fmla="*/ 126 h 1560"/>
                <a:gd name="T50" fmla="*/ 1499 w 3614"/>
                <a:gd name="T51" fmla="*/ 129 h 1560"/>
                <a:gd name="T52" fmla="*/ 1559 w 3614"/>
                <a:gd name="T53" fmla="*/ 123 h 1560"/>
                <a:gd name="T54" fmla="*/ 1616 w 3614"/>
                <a:gd name="T55" fmla="*/ 121 h 1560"/>
                <a:gd name="T56" fmla="*/ 1674 w 3614"/>
                <a:gd name="T57" fmla="*/ 123 h 1560"/>
                <a:gd name="T58" fmla="*/ 1731 w 3614"/>
                <a:gd name="T59" fmla="*/ 126 h 1560"/>
                <a:gd name="T60" fmla="*/ 1788 w 3614"/>
                <a:gd name="T61" fmla="*/ 121 h 1560"/>
                <a:gd name="T62" fmla="*/ 1846 w 3614"/>
                <a:gd name="T63" fmla="*/ 123 h 1560"/>
                <a:gd name="T64" fmla="*/ 1906 w 3614"/>
                <a:gd name="T65" fmla="*/ 115 h 1560"/>
                <a:gd name="T66" fmla="*/ 1963 w 3614"/>
                <a:gd name="T67" fmla="*/ 115 h 1560"/>
                <a:gd name="T68" fmla="*/ 2023 w 3614"/>
                <a:gd name="T69" fmla="*/ 121 h 1560"/>
                <a:gd name="T70" fmla="*/ 2081 w 3614"/>
                <a:gd name="T71" fmla="*/ 118 h 1560"/>
                <a:gd name="T72" fmla="*/ 2138 w 3614"/>
                <a:gd name="T73" fmla="*/ 115 h 1560"/>
                <a:gd name="T74" fmla="*/ 2195 w 3614"/>
                <a:gd name="T75" fmla="*/ 115 h 1560"/>
                <a:gd name="T76" fmla="*/ 2253 w 3614"/>
                <a:gd name="T77" fmla="*/ 101 h 1560"/>
                <a:gd name="T78" fmla="*/ 2313 w 3614"/>
                <a:gd name="T79" fmla="*/ 106 h 1560"/>
                <a:gd name="T80" fmla="*/ 2370 w 3614"/>
                <a:gd name="T81" fmla="*/ 109 h 1560"/>
                <a:gd name="T82" fmla="*/ 2428 w 3614"/>
                <a:gd name="T83" fmla="*/ 121 h 1560"/>
                <a:gd name="T84" fmla="*/ 2485 w 3614"/>
                <a:gd name="T85" fmla="*/ 115 h 1560"/>
                <a:gd name="T86" fmla="*/ 2542 w 3614"/>
                <a:gd name="T87" fmla="*/ 109 h 1560"/>
                <a:gd name="T88" fmla="*/ 2600 w 3614"/>
                <a:gd name="T89" fmla="*/ 336 h 1560"/>
                <a:gd name="T90" fmla="*/ 2660 w 3614"/>
                <a:gd name="T91" fmla="*/ 422 h 1560"/>
                <a:gd name="T92" fmla="*/ 2717 w 3614"/>
                <a:gd name="T93" fmla="*/ 470 h 1560"/>
                <a:gd name="T94" fmla="*/ 2774 w 3614"/>
                <a:gd name="T95" fmla="*/ 499 h 1560"/>
                <a:gd name="T96" fmla="*/ 2832 w 3614"/>
                <a:gd name="T97" fmla="*/ 513 h 1560"/>
                <a:gd name="T98" fmla="*/ 2889 w 3614"/>
                <a:gd name="T99" fmla="*/ 531 h 1560"/>
                <a:gd name="T100" fmla="*/ 2949 w 3614"/>
                <a:gd name="T101" fmla="*/ 542 h 1560"/>
                <a:gd name="T102" fmla="*/ 3007 w 3614"/>
                <a:gd name="T103" fmla="*/ 539 h 1560"/>
                <a:gd name="T104" fmla="*/ 3067 w 3614"/>
                <a:gd name="T105" fmla="*/ 556 h 1560"/>
                <a:gd name="T106" fmla="*/ 3124 w 3614"/>
                <a:gd name="T107" fmla="*/ 559 h 1560"/>
                <a:gd name="T108" fmla="*/ 3182 w 3614"/>
                <a:gd name="T109" fmla="*/ 565 h 1560"/>
                <a:gd name="T110" fmla="*/ 3239 w 3614"/>
                <a:gd name="T111" fmla="*/ 568 h 1560"/>
                <a:gd name="T112" fmla="*/ 3296 w 3614"/>
                <a:gd name="T113" fmla="*/ 579 h 1560"/>
                <a:gd name="T114" fmla="*/ 3356 w 3614"/>
                <a:gd name="T115" fmla="*/ 588 h 1560"/>
                <a:gd name="T116" fmla="*/ 3414 w 3614"/>
                <a:gd name="T117" fmla="*/ 582 h 1560"/>
                <a:gd name="T118" fmla="*/ 3471 w 3614"/>
                <a:gd name="T119" fmla="*/ 588 h 1560"/>
                <a:gd name="T120" fmla="*/ 3528 w 3614"/>
                <a:gd name="T121" fmla="*/ 594 h 1560"/>
                <a:gd name="T122" fmla="*/ 3586 w 3614"/>
                <a:gd name="T123" fmla="*/ 591 h 15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4"/>
                <a:gd name="T187" fmla="*/ 0 h 1560"/>
                <a:gd name="T188" fmla="*/ 3614 w 3614"/>
                <a:gd name="T189" fmla="*/ 1560 h 15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4" h="1560">
                  <a:moveTo>
                    <a:pt x="0" y="588"/>
                  </a:moveTo>
                  <a:lnTo>
                    <a:pt x="5" y="585"/>
                  </a:lnTo>
                  <a:lnTo>
                    <a:pt x="14" y="585"/>
                  </a:lnTo>
                  <a:lnTo>
                    <a:pt x="20" y="588"/>
                  </a:lnTo>
                  <a:lnTo>
                    <a:pt x="28" y="585"/>
                  </a:lnTo>
                  <a:lnTo>
                    <a:pt x="34" y="588"/>
                  </a:lnTo>
                  <a:lnTo>
                    <a:pt x="43" y="585"/>
                  </a:lnTo>
                  <a:lnTo>
                    <a:pt x="51" y="588"/>
                  </a:lnTo>
                  <a:lnTo>
                    <a:pt x="60" y="582"/>
                  </a:lnTo>
                  <a:lnTo>
                    <a:pt x="65" y="585"/>
                  </a:lnTo>
                  <a:lnTo>
                    <a:pt x="74" y="588"/>
                  </a:lnTo>
                  <a:lnTo>
                    <a:pt x="80" y="585"/>
                  </a:lnTo>
                  <a:lnTo>
                    <a:pt x="88" y="588"/>
                  </a:lnTo>
                  <a:lnTo>
                    <a:pt x="94" y="585"/>
                  </a:lnTo>
                  <a:lnTo>
                    <a:pt x="103" y="585"/>
                  </a:lnTo>
                  <a:lnTo>
                    <a:pt x="108" y="597"/>
                  </a:lnTo>
                  <a:lnTo>
                    <a:pt x="117" y="588"/>
                  </a:lnTo>
                  <a:lnTo>
                    <a:pt x="123" y="591"/>
                  </a:lnTo>
                  <a:lnTo>
                    <a:pt x="131" y="585"/>
                  </a:lnTo>
                  <a:lnTo>
                    <a:pt x="137" y="582"/>
                  </a:lnTo>
                  <a:lnTo>
                    <a:pt x="146" y="585"/>
                  </a:lnTo>
                  <a:lnTo>
                    <a:pt x="151" y="594"/>
                  </a:lnTo>
                  <a:lnTo>
                    <a:pt x="160" y="588"/>
                  </a:lnTo>
                  <a:lnTo>
                    <a:pt x="166" y="591"/>
                  </a:lnTo>
                  <a:lnTo>
                    <a:pt x="174" y="585"/>
                  </a:lnTo>
                  <a:lnTo>
                    <a:pt x="180" y="591"/>
                  </a:lnTo>
                  <a:lnTo>
                    <a:pt x="189" y="582"/>
                  </a:lnTo>
                  <a:lnTo>
                    <a:pt x="194" y="579"/>
                  </a:lnTo>
                  <a:lnTo>
                    <a:pt x="203" y="594"/>
                  </a:lnTo>
                  <a:lnTo>
                    <a:pt x="212" y="585"/>
                  </a:lnTo>
                  <a:lnTo>
                    <a:pt x="217" y="585"/>
                  </a:lnTo>
                  <a:lnTo>
                    <a:pt x="226" y="582"/>
                  </a:lnTo>
                  <a:lnTo>
                    <a:pt x="232" y="582"/>
                  </a:lnTo>
                  <a:lnTo>
                    <a:pt x="240" y="585"/>
                  </a:lnTo>
                  <a:lnTo>
                    <a:pt x="246" y="582"/>
                  </a:lnTo>
                  <a:lnTo>
                    <a:pt x="255" y="588"/>
                  </a:lnTo>
                  <a:lnTo>
                    <a:pt x="260" y="594"/>
                  </a:lnTo>
                  <a:lnTo>
                    <a:pt x="269" y="594"/>
                  </a:lnTo>
                  <a:lnTo>
                    <a:pt x="275" y="582"/>
                  </a:lnTo>
                  <a:lnTo>
                    <a:pt x="283" y="594"/>
                  </a:lnTo>
                  <a:lnTo>
                    <a:pt x="289" y="594"/>
                  </a:lnTo>
                  <a:lnTo>
                    <a:pt x="298" y="588"/>
                  </a:lnTo>
                  <a:lnTo>
                    <a:pt x="303" y="585"/>
                  </a:lnTo>
                  <a:lnTo>
                    <a:pt x="312" y="591"/>
                  </a:lnTo>
                  <a:lnTo>
                    <a:pt x="318" y="582"/>
                  </a:lnTo>
                  <a:lnTo>
                    <a:pt x="326" y="591"/>
                  </a:lnTo>
                  <a:lnTo>
                    <a:pt x="332" y="582"/>
                  </a:lnTo>
                  <a:lnTo>
                    <a:pt x="341" y="594"/>
                  </a:lnTo>
                  <a:lnTo>
                    <a:pt x="346" y="585"/>
                  </a:lnTo>
                  <a:lnTo>
                    <a:pt x="355" y="591"/>
                  </a:lnTo>
                  <a:lnTo>
                    <a:pt x="364" y="585"/>
                  </a:lnTo>
                  <a:lnTo>
                    <a:pt x="369" y="588"/>
                  </a:lnTo>
                  <a:lnTo>
                    <a:pt x="378" y="585"/>
                  </a:lnTo>
                  <a:lnTo>
                    <a:pt x="384" y="585"/>
                  </a:lnTo>
                  <a:lnTo>
                    <a:pt x="392" y="588"/>
                  </a:lnTo>
                  <a:lnTo>
                    <a:pt x="398" y="588"/>
                  </a:lnTo>
                  <a:lnTo>
                    <a:pt x="407" y="743"/>
                  </a:lnTo>
                  <a:lnTo>
                    <a:pt x="412" y="1167"/>
                  </a:lnTo>
                  <a:lnTo>
                    <a:pt x="421" y="1560"/>
                  </a:lnTo>
                  <a:lnTo>
                    <a:pt x="427" y="1459"/>
                  </a:lnTo>
                  <a:lnTo>
                    <a:pt x="435" y="1336"/>
                  </a:lnTo>
                  <a:lnTo>
                    <a:pt x="441" y="1184"/>
                  </a:lnTo>
                  <a:lnTo>
                    <a:pt x="450" y="1049"/>
                  </a:lnTo>
                  <a:lnTo>
                    <a:pt x="455" y="912"/>
                  </a:lnTo>
                  <a:lnTo>
                    <a:pt x="464" y="774"/>
                  </a:lnTo>
                  <a:lnTo>
                    <a:pt x="470" y="677"/>
                  </a:lnTo>
                  <a:lnTo>
                    <a:pt x="478" y="574"/>
                  </a:lnTo>
                  <a:lnTo>
                    <a:pt x="484" y="485"/>
                  </a:lnTo>
                  <a:lnTo>
                    <a:pt x="493" y="390"/>
                  </a:lnTo>
                  <a:lnTo>
                    <a:pt x="498" y="324"/>
                  </a:lnTo>
                  <a:lnTo>
                    <a:pt x="507" y="261"/>
                  </a:lnTo>
                  <a:lnTo>
                    <a:pt x="516" y="209"/>
                  </a:lnTo>
                  <a:lnTo>
                    <a:pt x="521" y="172"/>
                  </a:lnTo>
                  <a:lnTo>
                    <a:pt x="530" y="146"/>
                  </a:lnTo>
                  <a:lnTo>
                    <a:pt x="536" y="118"/>
                  </a:lnTo>
                  <a:lnTo>
                    <a:pt x="544" y="101"/>
                  </a:lnTo>
                  <a:lnTo>
                    <a:pt x="550" y="98"/>
                  </a:lnTo>
                  <a:lnTo>
                    <a:pt x="559" y="89"/>
                  </a:lnTo>
                  <a:lnTo>
                    <a:pt x="564" y="106"/>
                  </a:lnTo>
                  <a:lnTo>
                    <a:pt x="573" y="95"/>
                  </a:lnTo>
                  <a:lnTo>
                    <a:pt x="579" y="95"/>
                  </a:lnTo>
                  <a:lnTo>
                    <a:pt x="587" y="95"/>
                  </a:lnTo>
                  <a:lnTo>
                    <a:pt x="593" y="103"/>
                  </a:lnTo>
                  <a:lnTo>
                    <a:pt x="602" y="106"/>
                  </a:lnTo>
                  <a:lnTo>
                    <a:pt x="607" y="121"/>
                  </a:lnTo>
                  <a:lnTo>
                    <a:pt x="616" y="123"/>
                  </a:lnTo>
                  <a:lnTo>
                    <a:pt x="622" y="129"/>
                  </a:lnTo>
                  <a:lnTo>
                    <a:pt x="630" y="129"/>
                  </a:lnTo>
                  <a:lnTo>
                    <a:pt x="636" y="135"/>
                  </a:lnTo>
                  <a:lnTo>
                    <a:pt x="645" y="146"/>
                  </a:lnTo>
                  <a:lnTo>
                    <a:pt x="650" y="146"/>
                  </a:lnTo>
                  <a:lnTo>
                    <a:pt x="659" y="161"/>
                  </a:lnTo>
                  <a:lnTo>
                    <a:pt x="667" y="152"/>
                  </a:lnTo>
                  <a:lnTo>
                    <a:pt x="673" y="164"/>
                  </a:lnTo>
                  <a:lnTo>
                    <a:pt x="682" y="161"/>
                  </a:lnTo>
                  <a:lnTo>
                    <a:pt x="688" y="178"/>
                  </a:lnTo>
                  <a:lnTo>
                    <a:pt x="696" y="169"/>
                  </a:lnTo>
                  <a:lnTo>
                    <a:pt x="702" y="175"/>
                  </a:lnTo>
                  <a:lnTo>
                    <a:pt x="710" y="175"/>
                  </a:lnTo>
                  <a:lnTo>
                    <a:pt x="716" y="181"/>
                  </a:lnTo>
                  <a:lnTo>
                    <a:pt x="725" y="181"/>
                  </a:lnTo>
                  <a:lnTo>
                    <a:pt x="731" y="172"/>
                  </a:lnTo>
                  <a:lnTo>
                    <a:pt x="739" y="175"/>
                  </a:lnTo>
                  <a:lnTo>
                    <a:pt x="745" y="181"/>
                  </a:lnTo>
                  <a:lnTo>
                    <a:pt x="753" y="172"/>
                  </a:lnTo>
                  <a:lnTo>
                    <a:pt x="759" y="166"/>
                  </a:lnTo>
                  <a:lnTo>
                    <a:pt x="768" y="172"/>
                  </a:lnTo>
                  <a:lnTo>
                    <a:pt x="774" y="166"/>
                  </a:lnTo>
                  <a:lnTo>
                    <a:pt x="782" y="172"/>
                  </a:lnTo>
                  <a:lnTo>
                    <a:pt x="788" y="164"/>
                  </a:lnTo>
                  <a:lnTo>
                    <a:pt x="796" y="178"/>
                  </a:lnTo>
                  <a:lnTo>
                    <a:pt x="802" y="166"/>
                  </a:lnTo>
                  <a:lnTo>
                    <a:pt x="811" y="164"/>
                  </a:lnTo>
                  <a:lnTo>
                    <a:pt x="819" y="164"/>
                  </a:lnTo>
                  <a:lnTo>
                    <a:pt x="825" y="164"/>
                  </a:lnTo>
                  <a:lnTo>
                    <a:pt x="834" y="166"/>
                  </a:lnTo>
                  <a:lnTo>
                    <a:pt x="839" y="155"/>
                  </a:lnTo>
                  <a:lnTo>
                    <a:pt x="848" y="161"/>
                  </a:lnTo>
                  <a:lnTo>
                    <a:pt x="854" y="158"/>
                  </a:lnTo>
                  <a:lnTo>
                    <a:pt x="862" y="161"/>
                  </a:lnTo>
                  <a:lnTo>
                    <a:pt x="868" y="158"/>
                  </a:lnTo>
                  <a:lnTo>
                    <a:pt x="877" y="164"/>
                  </a:lnTo>
                  <a:lnTo>
                    <a:pt x="882" y="169"/>
                  </a:lnTo>
                  <a:lnTo>
                    <a:pt x="891" y="161"/>
                  </a:lnTo>
                  <a:lnTo>
                    <a:pt x="897" y="161"/>
                  </a:lnTo>
                  <a:lnTo>
                    <a:pt x="905" y="166"/>
                  </a:lnTo>
                  <a:lnTo>
                    <a:pt x="911" y="172"/>
                  </a:lnTo>
                  <a:lnTo>
                    <a:pt x="920" y="158"/>
                  </a:lnTo>
                  <a:lnTo>
                    <a:pt x="925" y="169"/>
                  </a:lnTo>
                  <a:lnTo>
                    <a:pt x="934" y="152"/>
                  </a:lnTo>
                  <a:lnTo>
                    <a:pt x="940" y="158"/>
                  </a:lnTo>
                  <a:lnTo>
                    <a:pt x="948" y="152"/>
                  </a:lnTo>
                  <a:lnTo>
                    <a:pt x="957" y="161"/>
                  </a:lnTo>
                  <a:lnTo>
                    <a:pt x="963" y="161"/>
                  </a:lnTo>
                  <a:lnTo>
                    <a:pt x="971" y="161"/>
                  </a:lnTo>
                  <a:lnTo>
                    <a:pt x="977" y="158"/>
                  </a:lnTo>
                  <a:lnTo>
                    <a:pt x="986" y="161"/>
                  </a:lnTo>
                  <a:lnTo>
                    <a:pt x="994" y="158"/>
                  </a:lnTo>
                  <a:lnTo>
                    <a:pt x="1000" y="149"/>
                  </a:lnTo>
                  <a:lnTo>
                    <a:pt x="1009" y="166"/>
                  </a:lnTo>
                  <a:lnTo>
                    <a:pt x="1014" y="161"/>
                  </a:lnTo>
                  <a:lnTo>
                    <a:pt x="1023" y="164"/>
                  </a:lnTo>
                  <a:lnTo>
                    <a:pt x="1029" y="161"/>
                  </a:lnTo>
                  <a:lnTo>
                    <a:pt x="1037" y="161"/>
                  </a:lnTo>
                  <a:lnTo>
                    <a:pt x="1043" y="161"/>
                  </a:lnTo>
                  <a:lnTo>
                    <a:pt x="1052" y="158"/>
                  </a:lnTo>
                  <a:lnTo>
                    <a:pt x="1057" y="155"/>
                  </a:lnTo>
                  <a:lnTo>
                    <a:pt x="1066" y="158"/>
                  </a:lnTo>
                  <a:lnTo>
                    <a:pt x="1072" y="149"/>
                  </a:lnTo>
                  <a:lnTo>
                    <a:pt x="1080" y="152"/>
                  </a:lnTo>
                  <a:lnTo>
                    <a:pt x="1086" y="144"/>
                  </a:lnTo>
                  <a:lnTo>
                    <a:pt x="1095" y="152"/>
                  </a:lnTo>
                  <a:lnTo>
                    <a:pt x="1100" y="152"/>
                  </a:lnTo>
                  <a:lnTo>
                    <a:pt x="1109" y="149"/>
                  </a:lnTo>
                  <a:lnTo>
                    <a:pt x="1118" y="146"/>
                  </a:lnTo>
                  <a:lnTo>
                    <a:pt x="1123" y="144"/>
                  </a:lnTo>
                  <a:lnTo>
                    <a:pt x="1132" y="149"/>
                  </a:lnTo>
                  <a:lnTo>
                    <a:pt x="1138" y="144"/>
                  </a:lnTo>
                  <a:lnTo>
                    <a:pt x="1146" y="149"/>
                  </a:lnTo>
                  <a:lnTo>
                    <a:pt x="1152" y="138"/>
                  </a:lnTo>
                  <a:lnTo>
                    <a:pt x="1161" y="144"/>
                  </a:lnTo>
                  <a:lnTo>
                    <a:pt x="1166" y="144"/>
                  </a:lnTo>
                  <a:lnTo>
                    <a:pt x="1175" y="144"/>
                  </a:lnTo>
                  <a:lnTo>
                    <a:pt x="1181" y="146"/>
                  </a:lnTo>
                  <a:lnTo>
                    <a:pt x="1189" y="144"/>
                  </a:lnTo>
                  <a:lnTo>
                    <a:pt x="1195" y="152"/>
                  </a:lnTo>
                  <a:lnTo>
                    <a:pt x="1204" y="149"/>
                  </a:lnTo>
                  <a:lnTo>
                    <a:pt x="1209" y="141"/>
                  </a:lnTo>
                  <a:lnTo>
                    <a:pt x="1218" y="138"/>
                  </a:lnTo>
                  <a:lnTo>
                    <a:pt x="1224" y="146"/>
                  </a:lnTo>
                  <a:lnTo>
                    <a:pt x="1232" y="138"/>
                  </a:lnTo>
                  <a:lnTo>
                    <a:pt x="1238" y="144"/>
                  </a:lnTo>
                  <a:lnTo>
                    <a:pt x="1247" y="135"/>
                  </a:lnTo>
                  <a:lnTo>
                    <a:pt x="1252" y="135"/>
                  </a:lnTo>
                  <a:lnTo>
                    <a:pt x="1261" y="144"/>
                  </a:lnTo>
                  <a:lnTo>
                    <a:pt x="1269" y="123"/>
                  </a:lnTo>
                  <a:lnTo>
                    <a:pt x="1275" y="149"/>
                  </a:lnTo>
                  <a:lnTo>
                    <a:pt x="1284" y="129"/>
                  </a:lnTo>
                  <a:lnTo>
                    <a:pt x="1290" y="135"/>
                  </a:lnTo>
                  <a:lnTo>
                    <a:pt x="1298" y="126"/>
                  </a:lnTo>
                  <a:lnTo>
                    <a:pt x="1304" y="129"/>
                  </a:lnTo>
                  <a:lnTo>
                    <a:pt x="1312" y="129"/>
                  </a:lnTo>
                  <a:lnTo>
                    <a:pt x="1318" y="132"/>
                  </a:lnTo>
                  <a:lnTo>
                    <a:pt x="1327" y="132"/>
                  </a:lnTo>
                  <a:lnTo>
                    <a:pt x="1333" y="135"/>
                  </a:lnTo>
                  <a:lnTo>
                    <a:pt x="1341" y="129"/>
                  </a:lnTo>
                  <a:lnTo>
                    <a:pt x="1347" y="132"/>
                  </a:lnTo>
                  <a:lnTo>
                    <a:pt x="1355" y="126"/>
                  </a:lnTo>
                  <a:lnTo>
                    <a:pt x="1361" y="132"/>
                  </a:lnTo>
                  <a:lnTo>
                    <a:pt x="1370" y="129"/>
                  </a:lnTo>
                  <a:lnTo>
                    <a:pt x="1376" y="129"/>
                  </a:lnTo>
                  <a:lnTo>
                    <a:pt x="1384" y="135"/>
                  </a:lnTo>
                  <a:lnTo>
                    <a:pt x="1390" y="132"/>
                  </a:lnTo>
                  <a:lnTo>
                    <a:pt x="1398" y="132"/>
                  </a:lnTo>
                  <a:lnTo>
                    <a:pt x="1407" y="138"/>
                  </a:lnTo>
                  <a:lnTo>
                    <a:pt x="1413" y="135"/>
                  </a:lnTo>
                  <a:lnTo>
                    <a:pt x="1421" y="135"/>
                  </a:lnTo>
                  <a:lnTo>
                    <a:pt x="1427" y="132"/>
                  </a:lnTo>
                  <a:lnTo>
                    <a:pt x="1436" y="129"/>
                  </a:lnTo>
                  <a:lnTo>
                    <a:pt x="1441" y="126"/>
                  </a:lnTo>
                  <a:lnTo>
                    <a:pt x="1450" y="126"/>
                  </a:lnTo>
                  <a:lnTo>
                    <a:pt x="1456" y="129"/>
                  </a:lnTo>
                  <a:lnTo>
                    <a:pt x="1464" y="126"/>
                  </a:lnTo>
                  <a:lnTo>
                    <a:pt x="1470" y="123"/>
                  </a:lnTo>
                  <a:lnTo>
                    <a:pt x="1479" y="123"/>
                  </a:lnTo>
                  <a:lnTo>
                    <a:pt x="1484" y="126"/>
                  </a:lnTo>
                  <a:lnTo>
                    <a:pt x="1493" y="126"/>
                  </a:lnTo>
                  <a:lnTo>
                    <a:pt x="1499" y="129"/>
                  </a:lnTo>
                  <a:lnTo>
                    <a:pt x="1507" y="118"/>
                  </a:lnTo>
                  <a:lnTo>
                    <a:pt x="1513" y="121"/>
                  </a:lnTo>
                  <a:lnTo>
                    <a:pt x="1522" y="126"/>
                  </a:lnTo>
                  <a:lnTo>
                    <a:pt x="1527" y="118"/>
                  </a:lnTo>
                  <a:lnTo>
                    <a:pt x="1536" y="118"/>
                  </a:lnTo>
                  <a:lnTo>
                    <a:pt x="1542" y="123"/>
                  </a:lnTo>
                  <a:lnTo>
                    <a:pt x="1550" y="121"/>
                  </a:lnTo>
                  <a:lnTo>
                    <a:pt x="1559" y="123"/>
                  </a:lnTo>
                  <a:lnTo>
                    <a:pt x="1565" y="121"/>
                  </a:lnTo>
                  <a:lnTo>
                    <a:pt x="1573" y="121"/>
                  </a:lnTo>
                  <a:lnTo>
                    <a:pt x="1579" y="121"/>
                  </a:lnTo>
                  <a:lnTo>
                    <a:pt x="1588" y="121"/>
                  </a:lnTo>
                  <a:lnTo>
                    <a:pt x="1593" y="123"/>
                  </a:lnTo>
                  <a:lnTo>
                    <a:pt x="1602" y="121"/>
                  </a:lnTo>
                  <a:lnTo>
                    <a:pt x="1608" y="112"/>
                  </a:lnTo>
                  <a:lnTo>
                    <a:pt x="1616" y="121"/>
                  </a:lnTo>
                  <a:lnTo>
                    <a:pt x="1622" y="118"/>
                  </a:lnTo>
                  <a:lnTo>
                    <a:pt x="1631" y="118"/>
                  </a:lnTo>
                  <a:lnTo>
                    <a:pt x="1636" y="126"/>
                  </a:lnTo>
                  <a:lnTo>
                    <a:pt x="1645" y="123"/>
                  </a:lnTo>
                  <a:lnTo>
                    <a:pt x="1651" y="126"/>
                  </a:lnTo>
                  <a:lnTo>
                    <a:pt x="1659" y="118"/>
                  </a:lnTo>
                  <a:lnTo>
                    <a:pt x="1665" y="118"/>
                  </a:lnTo>
                  <a:lnTo>
                    <a:pt x="1674" y="123"/>
                  </a:lnTo>
                  <a:lnTo>
                    <a:pt x="1679" y="126"/>
                  </a:lnTo>
                  <a:lnTo>
                    <a:pt x="1688" y="121"/>
                  </a:lnTo>
                  <a:lnTo>
                    <a:pt x="1694" y="123"/>
                  </a:lnTo>
                  <a:lnTo>
                    <a:pt x="1702" y="121"/>
                  </a:lnTo>
                  <a:lnTo>
                    <a:pt x="1711" y="129"/>
                  </a:lnTo>
                  <a:lnTo>
                    <a:pt x="1717" y="123"/>
                  </a:lnTo>
                  <a:lnTo>
                    <a:pt x="1725" y="118"/>
                  </a:lnTo>
                  <a:lnTo>
                    <a:pt x="1731" y="126"/>
                  </a:lnTo>
                  <a:lnTo>
                    <a:pt x="1740" y="132"/>
                  </a:lnTo>
                  <a:lnTo>
                    <a:pt x="1745" y="121"/>
                  </a:lnTo>
                  <a:lnTo>
                    <a:pt x="1754" y="123"/>
                  </a:lnTo>
                  <a:lnTo>
                    <a:pt x="1760" y="121"/>
                  </a:lnTo>
                  <a:lnTo>
                    <a:pt x="1768" y="126"/>
                  </a:lnTo>
                  <a:lnTo>
                    <a:pt x="1774" y="115"/>
                  </a:lnTo>
                  <a:lnTo>
                    <a:pt x="1783" y="123"/>
                  </a:lnTo>
                  <a:lnTo>
                    <a:pt x="1788" y="121"/>
                  </a:lnTo>
                  <a:lnTo>
                    <a:pt x="1797" y="126"/>
                  </a:lnTo>
                  <a:lnTo>
                    <a:pt x="1803" y="121"/>
                  </a:lnTo>
                  <a:lnTo>
                    <a:pt x="1811" y="129"/>
                  </a:lnTo>
                  <a:lnTo>
                    <a:pt x="1817" y="126"/>
                  </a:lnTo>
                  <a:lnTo>
                    <a:pt x="1826" y="118"/>
                  </a:lnTo>
                  <a:lnTo>
                    <a:pt x="1831" y="123"/>
                  </a:lnTo>
                  <a:lnTo>
                    <a:pt x="1840" y="121"/>
                  </a:lnTo>
                  <a:lnTo>
                    <a:pt x="1846" y="123"/>
                  </a:lnTo>
                  <a:lnTo>
                    <a:pt x="1854" y="118"/>
                  </a:lnTo>
                  <a:lnTo>
                    <a:pt x="1863" y="121"/>
                  </a:lnTo>
                  <a:lnTo>
                    <a:pt x="1869" y="121"/>
                  </a:lnTo>
                  <a:lnTo>
                    <a:pt x="1877" y="126"/>
                  </a:lnTo>
                  <a:lnTo>
                    <a:pt x="1883" y="123"/>
                  </a:lnTo>
                  <a:lnTo>
                    <a:pt x="1892" y="121"/>
                  </a:lnTo>
                  <a:lnTo>
                    <a:pt x="1897" y="123"/>
                  </a:lnTo>
                  <a:lnTo>
                    <a:pt x="1906" y="115"/>
                  </a:lnTo>
                  <a:lnTo>
                    <a:pt x="1912" y="123"/>
                  </a:lnTo>
                  <a:lnTo>
                    <a:pt x="1920" y="118"/>
                  </a:lnTo>
                  <a:lnTo>
                    <a:pt x="1926" y="118"/>
                  </a:lnTo>
                  <a:lnTo>
                    <a:pt x="1935" y="109"/>
                  </a:lnTo>
                  <a:lnTo>
                    <a:pt x="1943" y="115"/>
                  </a:lnTo>
                  <a:lnTo>
                    <a:pt x="1949" y="115"/>
                  </a:lnTo>
                  <a:lnTo>
                    <a:pt x="1957" y="121"/>
                  </a:lnTo>
                  <a:lnTo>
                    <a:pt x="1963" y="115"/>
                  </a:lnTo>
                  <a:lnTo>
                    <a:pt x="1972" y="121"/>
                  </a:lnTo>
                  <a:lnTo>
                    <a:pt x="1978" y="126"/>
                  </a:lnTo>
                  <a:lnTo>
                    <a:pt x="1986" y="109"/>
                  </a:lnTo>
                  <a:lnTo>
                    <a:pt x="1992" y="123"/>
                  </a:lnTo>
                  <a:lnTo>
                    <a:pt x="2000" y="121"/>
                  </a:lnTo>
                  <a:lnTo>
                    <a:pt x="2009" y="121"/>
                  </a:lnTo>
                  <a:lnTo>
                    <a:pt x="2015" y="115"/>
                  </a:lnTo>
                  <a:lnTo>
                    <a:pt x="2023" y="121"/>
                  </a:lnTo>
                  <a:lnTo>
                    <a:pt x="2029" y="118"/>
                  </a:lnTo>
                  <a:lnTo>
                    <a:pt x="2038" y="123"/>
                  </a:lnTo>
                  <a:lnTo>
                    <a:pt x="2043" y="121"/>
                  </a:lnTo>
                  <a:lnTo>
                    <a:pt x="2052" y="121"/>
                  </a:lnTo>
                  <a:lnTo>
                    <a:pt x="2058" y="121"/>
                  </a:lnTo>
                  <a:lnTo>
                    <a:pt x="2066" y="115"/>
                  </a:lnTo>
                  <a:lnTo>
                    <a:pt x="2072" y="121"/>
                  </a:lnTo>
                  <a:lnTo>
                    <a:pt x="2081" y="118"/>
                  </a:lnTo>
                  <a:lnTo>
                    <a:pt x="2086" y="121"/>
                  </a:lnTo>
                  <a:lnTo>
                    <a:pt x="2095" y="118"/>
                  </a:lnTo>
                  <a:lnTo>
                    <a:pt x="2101" y="123"/>
                  </a:lnTo>
                  <a:lnTo>
                    <a:pt x="2109" y="121"/>
                  </a:lnTo>
                  <a:lnTo>
                    <a:pt x="2115" y="121"/>
                  </a:lnTo>
                  <a:lnTo>
                    <a:pt x="2124" y="115"/>
                  </a:lnTo>
                  <a:lnTo>
                    <a:pt x="2129" y="118"/>
                  </a:lnTo>
                  <a:lnTo>
                    <a:pt x="2138" y="115"/>
                  </a:lnTo>
                  <a:lnTo>
                    <a:pt x="2144" y="118"/>
                  </a:lnTo>
                  <a:lnTo>
                    <a:pt x="2152" y="112"/>
                  </a:lnTo>
                  <a:lnTo>
                    <a:pt x="2161" y="118"/>
                  </a:lnTo>
                  <a:lnTo>
                    <a:pt x="2167" y="106"/>
                  </a:lnTo>
                  <a:lnTo>
                    <a:pt x="2175" y="109"/>
                  </a:lnTo>
                  <a:lnTo>
                    <a:pt x="2181" y="115"/>
                  </a:lnTo>
                  <a:lnTo>
                    <a:pt x="2190" y="109"/>
                  </a:lnTo>
                  <a:lnTo>
                    <a:pt x="2195" y="115"/>
                  </a:lnTo>
                  <a:lnTo>
                    <a:pt x="2204" y="106"/>
                  </a:lnTo>
                  <a:lnTo>
                    <a:pt x="2210" y="112"/>
                  </a:lnTo>
                  <a:lnTo>
                    <a:pt x="2218" y="103"/>
                  </a:lnTo>
                  <a:lnTo>
                    <a:pt x="2224" y="112"/>
                  </a:lnTo>
                  <a:lnTo>
                    <a:pt x="2233" y="106"/>
                  </a:lnTo>
                  <a:lnTo>
                    <a:pt x="2238" y="109"/>
                  </a:lnTo>
                  <a:lnTo>
                    <a:pt x="2247" y="109"/>
                  </a:lnTo>
                  <a:lnTo>
                    <a:pt x="2253" y="101"/>
                  </a:lnTo>
                  <a:lnTo>
                    <a:pt x="2261" y="118"/>
                  </a:lnTo>
                  <a:lnTo>
                    <a:pt x="2267" y="115"/>
                  </a:lnTo>
                  <a:lnTo>
                    <a:pt x="2276" y="118"/>
                  </a:lnTo>
                  <a:lnTo>
                    <a:pt x="2281" y="103"/>
                  </a:lnTo>
                  <a:lnTo>
                    <a:pt x="2290" y="109"/>
                  </a:lnTo>
                  <a:lnTo>
                    <a:pt x="2296" y="109"/>
                  </a:lnTo>
                  <a:lnTo>
                    <a:pt x="2304" y="115"/>
                  </a:lnTo>
                  <a:lnTo>
                    <a:pt x="2313" y="106"/>
                  </a:lnTo>
                  <a:lnTo>
                    <a:pt x="2319" y="109"/>
                  </a:lnTo>
                  <a:lnTo>
                    <a:pt x="2327" y="109"/>
                  </a:lnTo>
                  <a:lnTo>
                    <a:pt x="2333" y="101"/>
                  </a:lnTo>
                  <a:lnTo>
                    <a:pt x="2342" y="109"/>
                  </a:lnTo>
                  <a:lnTo>
                    <a:pt x="2347" y="112"/>
                  </a:lnTo>
                  <a:lnTo>
                    <a:pt x="2356" y="118"/>
                  </a:lnTo>
                  <a:lnTo>
                    <a:pt x="2362" y="103"/>
                  </a:lnTo>
                  <a:lnTo>
                    <a:pt x="2370" y="109"/>
                  </a:lnTo>
                  <a:lnTo>
                    <a:pt x="2376" y="106"/>
                  </a:lnTo>
                  <a:lnTo>
                    <a:pt x="2385" y="106"/>
                  </a:lnTo>
                  <a:lnTo>
                    <a:pt x="2390" y="106"/>
                  </a:lnTo>
                  <a:lnTo>
                    <a:pt x="2399" y="112"/>
                  </a:lnTo>
                  <a:lnTo>
                    <a:pt x="2405" y="112"/>
                  </a:lnTo>
                  <a:lnTo>
                    <a:pt x="2413" y="115"/>
                  </a:lnTo>
                  <a:lnTo>
                    <a:pt x="2419" y="115"/>
                  </a:lnTo>
                  <a:lnTo>
                    <a:pt x="2428" y="121"/>
                  </a:lnTo>
                  <a:lnTo>
                    <a:pt x="2433" y="123"/>
                  </a:lnTo>
                  <a:lnTo>
                    <a:pt x="2442" y="112"/>
                  </a:lnTo>
                  <a:lnTo>
                    <a:pt x="2448" y="123"/>
                  </a:lnTo>
                  <a:lnTo>
                    <a:pt x="2456" y="118"/>
                  </a:lnTo>
                  <a:lnTo>
                    <a:pt x="2465" y="112"/>
                  </a:lnTo>
                  <a:lnTo>
                    <a:pt x="2471" y="123"/>
                  </a:lnTo>
                  <a:lnTo>
                    <a:pt x="2479" y="115"/>
                  </a:lnTo>
                  <a:lnTo>
                    <a:pt x="2485" y="115"/>
                  </a:lnTo>
                  <a:lnTo>
                    <a:pt x="2494" y="118"/>
                  </a:lnTo>
                  <a:lnTo>
                    <a:pt x="2499" y="115"/>
                  </a:lnTo>
                  <a:lnTo>
                    <a:pt x="2508" y="123"/>
                  </a:lnTo>
                  <a:lnTo>
                    <a:pt x="2514" y="115"/>
                  </a:lnTo>
                  <a:lnTo>
                    <a:pt x="2522" y="115"/>
                  </a:lnTo>
                  <a:lnTo>
                    <a:pt x="2528" y="115"/>
                  </a:lnTo>
                  <a:lnTo>
                    <a:pt x="2537" y="115"/>
                  </a:lnTo>
                  <a:lnTo>
                    <a:pt x="2542" y="109"/>
                  </a:lnTo>
                  <a:lnTo>
                    <a:pt x="2551" y="109"/>
                  </a:lnTo>
                  <a:lnTo>
                    <a:pt x="2557" y="109"/>
                  </a:lnTo>
                  <a:lnTo>
                    <a:pt x="2565" y="118"/>
                  </a:lnTo>
                  <a:lnTo>
                    <a:pt x="2571" y="112"/>
                  </a:lnTo>
                  <a:lnTo>
                    <a:pt x="2580" y="0"/>
                  </a:lnTo>
                  <a:lnTo>
                    <a:pt x="2585" y="301"/>
                  </a:lnTo>
                  <a:lnTo>
                    <a:pt x="2594" y="321"/>
                  </a:lnTo>
                  <a:lnTo>
                    <a:pt x="2600" y="336"/>
                  </a:lnTo>
                  <a:lnTo>
                    <a:pt x="2608" y="350"/>
                  </a:lnTo>
                  <a:lnTo>
                    <a:pt x="2617" y="364"/>
                  </a:lnTo>
                  <a:lnTo>
                    <a:pt x="2623" y="379"/>
                  </a:lnTo>
                  <a:lnTo>
                    <a:pt x="2631" y="390"/>
                  </a:lnTo>
                  <a:lnTo>
                    <a:pt x="2637" y="393"/>
                  </a:lnTo>
                  <a:lnTo>
                    <a:pt x="2645" y="402"/>
                  </a:lnTo>
                  <a:lnTo>
                    <a:pt x="2651" y="413"/>
                  </a:lnTo>
                  <a:lnTo>
                    <a:pt x="2660" y="422"/>
                  </a:lnTo>
                  <a:lnTo>
                    <a:pt x="2666" y="436"/>
                  </a:lnTo>
                  <a:lnTo>
                    <a:pt x="2674" y="433"/>
                  </a:lnTo>
                  <a:lnTo>
                    <a:pt x="2680" y="439"/>
                  </a:lnTo>
                  <a:lnTo>
                    <a:pt x="2688" y="442"/>
                  </a:lnTo>
                  <a:lnTo>
                    <a:pt x="2694" y="450"/>
                  </a:lnTo>
                  <a:lnTo>
                    <a:pt x="2703" y="462"/>
                  </a:lnTo>
                  <a:lnTo>
                    <a:pt x="2709" y="450"/>
                  </a:lnTo>
                  <a:lnTo>
                    <a:pt x="2717" y="470"/>
                  </a:lnTo>
                  <a:lnTo>
                    <a:pt x="2723" y="465"/>
                  </a:lnTo>
                  <a:lnTo>
                    <a:pt x="2731" y="473"/>
                  </a:lnTo>
                  <a:lnTo>
                    <a:pt x="2737" y="470"/>
                  </a:lnTo>
                  <a:lnTo>
                    <a:pt x="2746" y="479"/>
                  </a:lnTo>
                  <a:lnTo>
                    <a:pt x="2752" y="490"/>
                  </a:lnTo>
                  <a:lnTo>
                    <a:pt x="2760" y="485"/>
                  </a:lnTo>
                  <a:lnTo>
                    <a:pt x="2769" y="493"/>
                  </a:lnTo>
                  <a:lnTo>
                    <a:pt x="2774" y="499"/>
                  </a:lnTo>
                  <a:lnTo>
                    <a:pt x="2783" y="490"/>
                  </a:lnTo>
                  <a:lnTo>
                    <a:pt x="2789" y="499"/>
                  </a:lnTo>
                  <a:lnTo>
                    <a:pt x="2797" y="502"/>
                  </a:lnTo>
                  <a:lnTo>
                    <a:pt x="2803" y="505"/>
                  </a:lnTo>
                  <a:lnTo>
                    <a:pt x="2812" y="508"/>
                  </a:lnTo>
                  <a:lnTo>
                    <a:pt x="2817" y="508"/>
                  </a:lnTo>
                  <a:lnTo>
                    <a:pt x="2826" y="508"/>
                  </a:lnTo>
                  <a:lnTo>
                    <a:pt x="2832" y="513"/>
                  </a:lnTo>
                  <a:lnTo>
                    <a:pt x="2840" y="508"/>
                  </a:lnTo>
                  <a:lnTo>
                    <a:pt x="2846" y="510"/>
                  </a:lnTo>
                  <a:lnTo>
                    <a:pt x="2855" y="519"/>
                  </a:lnTo>
                  <a:lnTo>
                    <a:pt x="2860" y="522"/>
                  </a:lnTo>
                  <a:lnTo>
                    <a:pt x="2869" y="519"/>
                  </a:lnTo>
                  <a:lnTo>
                    <a:pt x="2875" y="522"/>
                  </a:lnTo>
                  <a:lnTo>
                    <a:pt x="2883" y="531"/>
                  </a:lnTo>
                  <a:lnTo>
                    <a:pt x="2889" y="531"/>
                  </a:lnTo>
                  <a:lnTo>
                    <a:pt x="2898" y="528"/>
                  </a:lnTo>
                  <a:lnTo>
                    <a:pt x="2906" y="522"/>
                  </a:lnTo>
                  <a:lnTo>
                    <a:pt x="2915" y="533"/>
                  </a:lnTo>
                  <a:lnTo>
                    <a:pt x="2921" y="528"/>
                  </a:lnTo>
                  <a:lnTo>
                    <a:pt x="2929" y="536"/>
                  </a:lnTo>
                  <a:lnTo>
                    <a:pt x="2935" y="539"/>
                  </a:lnTo>
                  <a:lnTo>
                    <a:pt x="2944" y="528"/>
                  </a:lnTo>
                  <a:lnTo>
                    <a:pt x="2949" y="542"/>
                  </a:lnTo>
                  <a:lnTo>
                    <a:pt x="2958" y="533"/>
                  </a:lnTo>
                  <a:lnTo>
                    <a:pt x="2964" y="539"/>
                  </a:lnTo>
                  <a:lnTo>
                    <a:pt x="2972" y="539"/>
                  </a:lnTo>
                  <a:lnTo>
                    <a:pt x="2978" y="539"/>
                  </a:lnTo>
                  <a:lnTo>
                    <a:pt x="2987" y="548"/>
                  </a:lnTo>
                  <a:lnTo>
                    <a:pt x="2992" y="548"/>
                  </a:lnTo>
                  <a:lnTo>
                    <a:pt x="3001" y="542"/>
                  </a:lnTo>
                  <a:lnTo>
                    <a:pt x="3007" y="539"/>
                  </a:lnTo>
                  <a:lnTo>
                    <a:pt x="3015" y="542"/>
                  </a:lnTo>
                  <a:lnTo>
                    <a:pt x="3021" y="548"/>
                  </a:lnTo>
                  <a:lnTo>
                    <a:pt x="3030" y="548"/>
                  </a:lnTo>
                  <a:lnTo>
                    <a:pt x="3035" y="554"/>
                  </a:lnTo>
                  <a:lnTo>
                    <a:pt x="3044" y="556"/>
                  </a:lnTo>
                  <a:lnTo>
                    <a:pt x="3050" y="551"/>
                  </a:lnTo>
                  <a:lnTo>
                    <a:pt x="3058" y="554"/>
                  </a:lnTo>
                  <a:lnTo>
                    <a:pt x="3067" y="556"/>
                  </a:lnTo>
                  <a:lnTo>
                    <a:pt x="3073" y="554"/>
                  </a:lnTo>
                  <a:lnTo>
                    <a:pt x="3081" y="556"/>
                  </a:lnTo>
                  <a:lnTo>
                    <a:pt x="3087" y="551"/>
                  </a:lnTo>
                  <a:lnTo>
                    <a:pt x="3096" y="556"/>
                  </a:lnTo>
                  <a:lnTo>
                    <a:pt x="3101" y="556"/>
                  </a:lnTo>
                  <a:lnTo>
                    <a:pt x="3110" y="554"/>
                  </a:lnTo>
                  <a:lnTo>
                    <a:pt x="3116" y="559"/>
                  </a:lnTo>
                  <a:lnTo>
                    <a:pt x="3124" y="559"/>
                  </a:lnTo>
                  <a:lnTo>
                    <a:pt x="3130" y="556"/>
                  </a:lnTo>
                  <a:lnTo>
                    <a:pt x="3139" y="556"/>
                  </a:lnTo>
                  <a:lnTo>
                    <a:pt x="3144" y="556"/>
                  </a:lnTo>
                  <a:lnTo>
                    <a:pt x="3153" y="562"/>
                  </a:lnTo>
                  <a:lnTo>
                    <a:pt x="3159" y="554"/>
                  </a:lnTo>
                  <a:lnTo>
                    <a:pt x="3167" y="562"/>
                  </a:lnTo>
                  <a:lnTo>
                    <a:pt x="3173" y="556"/>
                  </a:lnTo>
                  <a:lnTo>
                    <a:pt x="3182" y="565"/>
                  </a:lnTo>
                  <a:lnTo>
                    <a:pt x="3187" y="556"/>
                  </a:lnTo>
                  <a:lnTo>
                    <a:pt x="3196" y="568"/>
                  </a:lnTo>
                  <a:lnTo>
                    <a:pt x="3202" y="571"/>
                  </a:lnTo>
                  <a:lnTo>
                    <a:pt x="3210" y="568"/>
                  </a:lnTo>
                  <a:lnTo>
                    <a:pt x="3219" y="565"/>
                  </a:lnTo>
                  <a:lnTo>
                    <a:pt x="3225" y="568"/>
                  </a:lnTo>
                  <a:lnTo>
                    <a:pt x="3233" y="568"/>
                  </a:lnTo>
                  <a:lnTo>
                    <a:pt x="3239" y="568"/>
                  </a:lnTo>
                  <a:lnTo>
                    <a:pt x="3247" y="571"/>
                  </a:lnTo>
                  <a:lnTo>
                    <a:pt x="3253" y="574"/>
                  </a:lnTo>
                  <a:lnTo>
                    <a:pt x="3262" y="576"/>
                  </a:lnTo>
                  <a:lnTo>
                    <a:pt x="3268" y="568"/>
                  </a:lnTo>
                  <a:lnTo>
                    <a:pt x="3276" y="571"/>
                  </a:lnTo>
                  <a:lnTo>
                    <a:pt x="3282" y="571"/>
                  </a:lnTo>
                  <a:lnTo>
                    <a:pt x="3290" y="574"/>
                  </a:lnTo>
                  <a:lnTo>
                    <a:pt x="3296" y="579"/>
                  </a:lnTo>
                  <a:lnTo>
                    <a:pt x="3305" y="579"/>
                  </a:lnTo>
                  <a:lnTo>
                    <a:pt x="3311" y="585"/>
                  </a:lnTo>
                  <a:lnTo>
                    <a:pt x="3319" y="579"/>
                  </a:lnTo>
                  <a:lnTo>
                    <a:pt x="3325" y="579"/>
                  </a:lnTo>
                  <a:lnTo>
                    <a:pt x="3333" y="585"/>
                  </a:lnTo>
                  <a:lnTo>
                    <a:pt x="3339" y="588"/>
                  </a:lnTo>
                  <a:lnTo>
                    <a:pt x="3348" y="588"/>
                  </a:lnTo>
                  <a:lnTo>
                    <a:pt x="3356" y="588"/>
                  </a:lnTo>
                  <a:lnTo>
                    <a:pt x="3362" y="585"/>
                  </a:lnTo>
                  <a:lnTo>
                    <a:pt x="3371" y="588"/>
                  </a:lnTo>
                  <a:lnTo>
                    <a:pt x="3376" y="582"/>
                  </a:lnTo>
                  <a:lnTo>
                    <a:pt x="3385" y="594"/>
                  </a:lnTo>
                  <a:lnTo>
                    <a:pt x="3391" y="588"/>
                  </a:lnTo>
                  <a:lnTo>
                    <a:pt x="3399" y="588"/>
                  </a:lnTo>
                  <a:lnTo>
                    <a:pt x="3405" y="585"/>
                  </a:lnTo>
                  <a:lnTo>
                    <a:pt x="3414" y="582"/>
                  </a:lnTo>
                  <a:lnTo>
                    <a:pt x="3419" y="588"/>
                  </a:lnTo>
                  <a:lnTo>
                    <a:pt x="3428" y="588"/>
                  </a:lnTo>
                  <a:lnTo>
                    <a:pt x="3434" y="588"/>
                  </a:lnTo>
                  <a:lnTo>
                    <a:pt x="3442" y="585"/>
                  </a:lnTo>
                  <a:lnTo>
                    <a:pt x="3448" y="585"/>
                  </a:lnTo>
                  <a:lnTo>
                    <a:pt x="3457" y="582"/>
                  </a:lnTo>
                  <a:lnTo>
                    <a:pt x="3462" y="585"/>
                  </a:lnTo>
                  <a:lnTo>
                    <a:pt x="3471" y="588"/>
                  </a:lnTo>
                  <a:lnTo>
                    <a:pt x="3477" y="585"/>
                  </a:lnTo>
                  <a:lnTo>
                    <a:pt x="3485" y="582"/>
                  </a:lnTo>
                  <a:lnTo>
                    <a:pt x="3491" y="588"/>
                  </a:lnTo>
                  <a:lnTo>
                    <a:pt x="3500" y="594"/>
                  </a:lnTo>
                  <a:lnTo>
                    <a:pt x="3508" y="582"/>
                  </a:lnTo>
                  <a:lnTo>
                    <a:pt x="3514" y="597"/>
                  </a:lnTo>
                  <a:lnTo>
                    <a:pt x="3523" y="588"/>
                  </a:lnTo>
                  <a:lnTo>
                    <a:pt x="3528" y="594"/>
                  </a:lnTo>
                  <a:lnTo>
                    <a:pt x="3537" y="585"/>
                  </a:lnTo>
                  <a:lnTo>
                    <a:pt x="3543" y="591"/>
                  </a:lnTo>
                  <a:lnTo>
                    <a:pt x="3551" y="591"/>
                  </a:lnTo>
                  <a:lnTo>
                    <a:pt x="3557" y="588"/>
                  </a:lnTo>
                  <a:lnTo>
                    <a:pt x="3566" y="588"/>
                  </a:lnTo>
                  <a:lnTo>
                    <a:pt x="3571" y="585"/>
                  </a:lnTo>
                  <a:lnTo>
                    <a:pt x="3580" y="588"/>
                  </a:lnTo>
                  <a:lnTo>
                    <a:pt x="3586" y="591"/>
                  </a:lnTo>
                  <a:lnTo>
                    <a:pt x="3594" y="582"/>
                  </a:lnTo>
                  <a:lnTo>
                    <a:pt x="3600" y="582"/>
                  </a:lnTo>
                  <a:lnTo>
                    <a:pt x="3609" y="582"/>
                  </a:lnTo>
                  <a:lnTo>
                    <a:pt x="3614" y="588"/>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25" name="Freeform 20">
              <a:extLst>
                <a:ext uri="{FF2B5EF4-FFF2-40B4-BE49-F238E27FC236}">
                  <a16:creationId xmlns:a16="http://schemas.microsoft.com/office/drawing/2014/main" id="{0810D7E8-99F9-4FA7-AA43-D44181B986E2}"/>
                </a:ext>
              </a:extLst>
            </p:cNvPr>
            <p:cNvSpPr>
              <a:spLocks/>
            </p:cNvSpPr>
            <p:nvPr/>
          </p:nvSpPr>
          <p:spPr bwMode="auto">
            <a:xfrm>
              <a:off x="4996" y="2605"/>
              <a:ext cx="86" cy="9"/>
            </a:xfrm>
            <a:custGeom>
              <a:avLst/>
              <a:gdLst>
                <a:gd name="T0" fmla="*/ 0 w 86"/>
                <a:gd name="T1" fmla="*/ 3 h 9"/>
                <a:gd name="T2" fmla="*/ 6 w 86"/>
                <a:gd name="T3" fmla="*/ 6 h 9"/>
                <a:gd name="T4" fmla="*/ 12 w 86"/>
                <a:gd name="T5" fmla="*/ 0 h 9"/>
                <a:gd name="T6" fmla="*/ 20 w 86"/>
                <a:gd name="T7" fmla="*/ 3 h 9"/>
                <a:gd name="T8" fmla="*/ 26 w 86"/>
                <a:gd name="T9" fmla="*/ 0 h 9"/>
                <a:gd name="T10" fmla="*/ 35 w 86"/>
                <a:gd name="T11" fmla="*/ 9 h 9"/>
                <a:gd name="T12" fmla="*/ 43 w 86"/>
                <a:gd name="T13" fmla="*/ 3 h 9"/>
                <a:gd name="T14" fmla="*/ 49 w 86"/>
                <a:gd name="T15" fmla="*/ 3 h 9"/>
                <a:gd name="T16" fmla="*/ 58 w 86"/>
                <a:gd name="T17" fmla="*/ 3 h 9"/>
                <a:gd name="T18" fmla="*/ 63 w 86"/>
                <a:gd name="T19" fmla="*/ 0 h 9"/>
                <a:gd name="T20" fmla="*/ 72 w 86"/>
                <a:gd name="T21" fmla="*/ 9 h 9"/>
                <a:gd name="T22" fmla="*/ 78 w 86"/>
                <a:gd name="T23" fmla="*/ 0 h 9"/>
                <a:gd name="T24" fmla="*/ 86 w 86"/>
                <a:gd name="T25" fmla="*/ 6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9"/>
                <a:gd name="T41" fmla="*/ 86 w 86"/>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9">
                  <a:moveTo>
                    <a:pt x="0" y="3"/>
                  </a:moveTo>
                  <a:lnTo>
                    <a:pt x="6" y="6"/>
                  </a:lnTo>
                  <a:lnTo>
                    <a:pt x="12" y="0"/>
                  </a:lnTo>
                  <a:lnTo>
                    <a:pt x="20" y="3"/>
                  </a:lnTo>
                  <a:lnTo>
                    <a:pt x="26" y="0"/>
                  </a:lnTo>
                  <a:lnTo>
                    <a:pt x="35" y="9"/>
                  </a:lnTo>
                  <a:lnTo>
                    <a:pt x="43" y="3"/>
                  </a:lnTo>
                  <a:lnTo>
                    <a:pt x="49" y="3"/>
                  </a:lnTo>
                  <a:lnTo>
                    <a:pt x="58" y="3"/>
                  </a:lnTo>
                  <a:lnTo>
                    <a:pt x="63" y="0"/>
                  </a:lnTo>
                  <a:lnTo>
                    <a:pt x="72" y="9"/>
                  </a:lnTo>
                  <a:lnTo>
                    <a:pt x="78" y="0"/>
                  </a:lnTo>
                  <a:lnTo>
                    <a:pt x="86" y="6"/>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26" name="Freeform 21">
              <a:extLst>
                <a:ext uri="{FF2B5EF4-FFF2-40B4-BE49-F238E27FC236}">
                  <a16:creationId xmlns:a16="http://schemas.microsoft.com/office/drawing/2014/main" id="{42E64968-F128-4F74-BC23-E1E14E9E468A}"/>
                </a:ext>
              </a:extLst>
            </p:cNvPr>
            <p:cNvSpPr>
              <a:spLocks/>
            </p:cNvSpPr>
            <p:nvPr/>
          </p:nvSpPr>
          <p:spPr bwMode="auto">
            <a:xfrm>
              <a:off x="1379" y="1888"/>
              <a:ext cx="3614" cy="1603"/>
            </a:xfrm>
            <a:custGeom>
              <a:avLst/>
              <a:gdLst>
                <a:gd name="T0" fmla="*/ 51 w 3614"/>
                <a:gd name="T1" fmla="*/ 714 h 1603"/>
                <a:gd name="T2" fmla="*/ 108 w 3614"/>
                <a:gd name="T3" fmla="*/ 714 h 1603"/>
                <a:gd name="T4" fmla="*/ 166 w 3614"/>
                <a:gd name="T5" fmla="*/ 717 h 1603"/>
                <a:gd name="T6" fmla="*/ 226 w 3614"/>
                <a:gd name="T7" fmla="*/ 717 h 1603"/>
                <a:gd name="T8" fmla="*/ 283 w 3614"/>
                <a:gd name="T9" fmla="*/ 720 h 1603"/>
                <a:gd name="T10" fmla="*/ 341 w 3614"/>
                <a:gd name="T11" fmla="*/ 714 h 1603"/>
                <a:gd name="T12" fmla="*/ 398 w 3614"/>
                <a:gd name="T13" fmla="*/ 714 h 1603"/>
                <a:gd name="T14" fmla="*/ 455 w 3614"/>
                <a:gd name="T15" fmla="*/ 929 h 1603"/>
                <a:gd name="T16" fmla="*/ 516 w 3614"/>
                <a:gd name="T17" fmla="*/ 235 h 1603"/>
                <a:gd name="T18" fmla="*/ 573 w 3614"/>
                <a:gd name="T19" fmla="*/ 104 h 1603"/>
                <a:gd name="T20" fmla="*/ 630 w 3614"/>
                <a:gd name="T21" fmla="*/ 147 h 1603"/>
                <a:gd name="T22" fmla="*/ 688 w 3614"/>
                <a:gd name="T23" fmla="*/ 172 h 1603"/>
                <a:gd name="T24" fmla="*/ 745 w 3614"/>
                <a:gd name="T25" fmla="*/ 167 h 1603"/>
                <a:gd name="T26" fmla="*/ 802 w 3614"/>
                <a:gd name="T27" fmla="*/ 161 h 1603"/>
                <a:gd name="T28" fmla="*/ 862 w 3614"/>
                <a:gd name="T29" fmla="*/ 167 h 1603"/>
                <a:gd name="T30" fmla="*/ 920 w 3614"/>
                <a:gd name="T31" fmla="*/ 158 h 1603"/>
                <a:gd name="T32" fmla="*/ 977 w 3614"/>
                <a:gd name="T33" fmla="*/ 149 h 1603"/>
                <a:gd name="T34" fmla="*/ 1037 w 3614"/>
                <a:gd name="T35" fmla="*/ 144 h 1603"/>
                <a:gd name="T36" fmla="*/ 1095 w 3614"/>
                <a:gd name="T37" fmla="*/ 147 h 1603"/>
                <a:gd name="T38" fmla="*/ 1152 w 3614"/>
                <a:gd name="T39" fmla="*/ 129 h 1603"/>
                <a:gd name="T40" fmla="*/ 1209 w 3614"/>
                <a:gd name="T41" fmla="*/ 129 h 1603"/>
                <a:gd name="T42" fmla="*/ 1269 w 3614"/>
                <a:gd name="T43" fmla="*/ 126 h 1603"/>
                <a:gd name="T44" fmla="*/ 1327 w 3614"/>
                <a:gd name="T45" fmla="*/ 118 h 1603"/>
                <a:gd name="T46" fmla="*/ 1384 w 3614"/>
                <a:gd name="T47" fmla="*/ 121 h 1603"/>
                <a:gd name="T48" fmla="*/ 1441 w 3614"/>
                <a:gd name="T49" fmla="*/ 118 h 1603"/>
                <a:gd name="T50" fmla="*/ 1499 w 3614"/>
                <a:gd name="T51" fmla="*/ 106 h 1603"/>
                <a:gd name="T52" fmla="*/ 1559 w 3614"/>
                <a:gd name="T53" fmla="*/ 115 h 1603"/>
                <a:gd name="T54" fmla="*/ 1616 w 3614"/>
                <a:gd name="T55" fmla="*/ 115 h 1603"/>
                <a:gd name="T56" fmla="*/ 1674 w 3614"/>
                <a:gd name="T57" fmla="*/ 112 h 1603"/>
                <a:gd name="T58" fmla="*/ 1731 w 3614"/>
                <a:gd name="T59" fmla="*/ 121 h 1603"/>
                <a:gd name="T60" fmla="*/ 1788 w 3614"/>
                <a:gd name="T61" fmla="*/ 109 h 1603"/>
                <a:gd name="T62" fmla="*/ 1846 w 3614"/>
                <a:gd name="T63" fmla="*/ 112 h 1603"/>
                <a:gd name="T64" fmla="*/ 1906 w 3614"/>
                <a:gd name="T65" fmla="*/ 106 h 1603"/>
                <a:gd name="T66" fmla="*/ 1963 w 3614"/>
                <a:gd name="T67" fmla="*/ 101 h 1603"/>
                <a:gd name="T68" fmla="*/ 2023 w 3614"/>
                <a:gd name="T69" fmla="*/ 112 h 1603"/>
                <a:gd name="T70" fmla="*/ 2081 w 3614"/>
                <a:gd name="T71" fmla="*/ 101 h 1603"/>
                <a:gd name="T72" fmla="*/ 2138 w 3614"/>
                <a:gd name="T73" fmla="*/ 98 h 1603"/>
                <a:gd name="T74" fmla="*/ 2195 w 3614"/>
                <a:gd name="T75" fmla="*/ 92 h 1603"/>
                <a:gd name="T76" fmla="*/ 2253 w 3614"/>
                <a:gd name="T77" fmla="*/ 92 h 1603"/>
                <a:gd name="T78" fmla="*/ 2313 w 3614"/>
                <a:gd name="T79" fmla="*/ 104 h 1603"/>
                <a:gd name="T80" fmla="*/ 2370 w 3614"/>
                <a:gd name="T81" fmla="*/ 106 h 1603"/>
                <a:gd name="T82" fmla="*/ 2428 w 3614"/>
                <a:gd name="T83" fmla="*/ 104 h 1603"/>
                <a:gd name="T84" fmla="*/ 2485 w 3614"/>
                <a:gd name="T85" fmla="*/ 109 h 1603"/>
                <a:gd name="T86" fmla="*/ 2542 w 3614"/>
                <a:gd name="T87" fmla="*/ 106 h 1603"/>
                <a:gd name="T88" fmla="*/ 2600 w 3614"/>
                <a:gd name="T89" fmla="*/ 399 h 1603"/>
                <a:gd name="T90" fmla="*/ 2660 w 3614"/>
                <a:gd name="T91" fmla="*/ 522 h 1603"/>
                <a:gd name="T92" fmla="*/ 2717 w 3614"/>
                <a:gd name="T93" fmla="*/ 571 h 1603"/>
                <a:gd name="T94" fmla="*/ 2774 w 3614"/>
                <a:gd name="T95" fmla="*/ 605 h 1603"/>
                <a:gd name="T96" fmla="*/ 2832 w 3614"/>
                <a:gd name="T97" fmla="*/ 628 h 1603"/>
                <a:gd name="T98" fmla="*/ 2889 w 3614"/>
                <a:gd name="T99" fmla="*/ 640 h 1603"/>
                <a:gd name="T100" fmla="*/ 2949 w 3614"/>
                <a:gd name="T101" fmla="*/ 654 h 1603"/>
                <a:gd name="T102" fmla="*/ 3007 w 3614"/>
                <a:gd name="T103" fmla="*/ 665 h 1603"/>
                <a:gd name="T104" fmla="*/ 3067 w 3614"/>
                <a:gd name="T105" fmla="*/ 683 h 1603"/>
                <a:gd name="T106" fmla="*/ 3124 w 3614"/>
                <a:gd name="T107" fmla="*/ 691 h 1603"/>
                <a:gd name="T108" fmla="*/ 3182 w 3614"/>
                <a:gd name="T109" fmla="*/ 691 h 1603"/>
                <a:gd name="T110" fmla="*/ 3239 w 3614"/>
                <a:gd name="T111" fmla="*/ 706 h 1603"/>
                <a:gd name="T112" fmla="*/ 3296 w 3614"/>
                <a:gd name="T113" fmla="*/ 708 h 1603"/>
                <a:gd name="T114" fmla="*/ 3356 w 3614"/>
                <a:gd name="T115" fmla="*/ 706 h 1603"/>
                <a:gd name="T116" fmla="*/ 3414 w 3614"/>
                <a:gd name="T117" fmla="*/ 706 h 1603"/>
                <a:gd name="T118" fmla="*/ 3471 w 3614"/>
                <a:gd name="T119" fmla="*/ 708 h 1603"/>
                <a:gd name="T120" fmla="*/ 3528 w 3614"/>
                <a:gd name="T121" fmla="*/ 711 h 1603"/>
                <a:gd name="T122" fmla="*/ 3586 w 3614"/>
                <a:gd name="T123" fmla="*/ 711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4"/>
                <a:gd name="T187" fmla="*/ 0 h 1603"/>
                <a:gd name="T188" fmla="*/ 3614 w 3614"/>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4" h="1603">
                  <a:moveTo>
                    <a:pt x="0" y="726"/>
                  </a:moveTo>
                  <a:lnTo>
                    <a:pt x="5" y="714"/>
                  </a:lnTo>
                  <a:lnTo>
                    <a:pt x="14" y="717"/>
                  </a:lnTo>
                  <a:lnTo>
                    <a:pt x="20" y="726"/>
                  </a:lnTo>
                  <a:lnTo>
                    <a:pt x="28" y="720"/>
                  </a:lnTo>
                  <a:lnTo>
                    <a:pt x="34" y="714"/>
                  </a:lnTo>
                  <a:lnTo>
                    <a:pt x="43" y="720"/>
                  </a:lnTo>
                  <a:lnTo>
                    <a:pt x="51" y="714"/>
                  </a:lnTo>
                  <a:lnTo>
                    <a:pt x="60" y="714"/>
                  </a:lnTo>
                  <a:lnTo>
                    <a:pt x="65" y="714"/>
                  </a:lnTo>
                  <a:lnTo>
                    <a:pt x="74" y="720"/>
                  </a:lnTo>
                  <a:lnTo>
                    <a:pt x="80" y="717"/>
                  </a:lnTo>
                  <a:lnTo>
                    <a:pt x="88" y="711"/>
                  </a:lnTo>
                  <a:lnTo>
                    <a:pt x="94" y="720"/>
                  </a:lnTo>
                  <a:lnTo>
                    <a:pt x="103" y="714"/>
                  </a:lnTo>
                  <a:lnTo>
                    <a:pt x="108" y="714"/>
                  </a:lnTo>
                  <a:lnTo>
                    <a:pt x="117" y="717"/>
                  </a:lnTo>
                  <a:lnTo>
                    <a:pt x="123" y="717"/>
                  </a:lnTo>
                  <a:lnTo>
                    <a:pt x="131" y="720"/>
                  </a:lnTo>
                  <a:lnTo>
                    <a:pt x="137" y="711"/>
                  </a:lnTo>
                  <a:lnTo>
                    <a:pt x="146" y="720"/>
                  </a:lnTo>
                  <a:lnTo>
                    <a:pt x="151" y="708"/>
                  </a:lnTo>
                  <a:lnTo>
                    <a:pt x="160" y="720"/>
                  </a:lnTo>
                  <a:lnTo>
                    <a:pt x="166" y="717"/>
                  </a:lnTo>
                  <a:lnTo>
                    <a:pt x="174" y="714"/>
                  </a:lnTo>
                  <a:lnTo>
                    <a:pt x="180" y="720"/>
                  </a:lnTo>
                  <a:lnTo>
                    <a:pt x="189" y="711"/>
                  </a:lnTo>
                  <a:lnTo>
                    <a:pt x="194" y="711"/>
                  </a:lnTo>
                  <a:lnTo>
                    <a:pt x="203" y="723"/>
                  </a:lnTo>
                  <a:lnTo>
                    <a:pt x="212" y="711"/>
                  </a:lnTo>
                  <a:lnTo>
                    <a:pt x="217" y="720"/>
                  </a:lnTo>
                  <a:lnTo>
                    <a:pt x="226" y="717"/>
                  </a:lnTo>
                  <a:lnTo>
                    <a:pt x="232" y="717"/>
                  </a:lnTo>
                  <a:lnTo>
                    <a:pt x="240" y="714"/>
                  </a:lnTo>
                  <a:lnTo>
                    <a:pt x="246" y="714"/>
                  </a:lnTo>
                  <a:lnTo>
                    <a:pt x="255" y="714"/>
                  </a:lnTo>
                  <a:lnTo>
                    <a:pt x="260" y="717"/>
                  </a:lnTo>
                  <a:lnTo>
                    <a:pt x="269" y="717"/>
                  </a:lnTo>
                  <a:lnTo>
                    <a:pt x="275" y="720"/>
                  </a:lnTo>
                  <a:lnTo>
                    <a:pt x="283" y="720"/>
                  </a:lnTo>
                  <a:lnTo>
                    <a:pt x="289" y="717"/>
                  </a:lnTo>
                  <a:lnTo>
                    <a:pt x="298" y="720"/>
                  </a:lnTo>
                  <a:lnTo>
                    <a:pt x="303" y="708"/>
                  </a:lnTo>
                  <a:lnTo>
                    <a:pt x="312" y="720"/>
                  </a:lnTo>
                  <a:lnTo>
                    <a:pt x="318" y="717"/>
                  </a:lnTo>
                  <a:lnTo>
                    <a:pt x="326" y="714"/>
                  </a:lnTo>
                  <a:lnTo>
                    <a:pt x="332" y="720"/>
                  </a:lnTo>
                  <a:lnTo>
                    <a:pt x="341" y="714"/>
                  </a:lnTo>
                  <a:lnTo>
                    <a:pt x="346" y="717"/>
                  </a:lnTo>
                  <a:lnTo>
                    <a:pt x="355" y="714"/>
                  </a:lnTo>
                  <a:lnTo>
                    <a:pt x="364" y="723"/>
                  </a:lnTo>
                  <a:lnTo>
                    <a:pt x="369" y="714"/>
                  </a:lnTo>
                  <a:lnTo>
                    <a:pt x="378" y="720"/>
                  </a:lnTo>
                  <a:lnTo>
                    <a:pt x="384" y="711"/>
                  </a:lnTo>
                  <a:lnTo>
                    <a:pt x="392" y="717"/>
                  </a:lnTo>
                  <a:lnTo>
                    <a:pt x="398" y="714"/>
                  </a:lnTo>
                  <a:lnTo>
                    <a:pt x="407" y="878"/>
                  </a:lnTo>
                  <a:lnTo>
                    <a:pt x="412" y="1319"/>
                  </a:lnTo>
                  <a:lnTo>
                    <a:pt x="421" y="1603"/>
                  </a:lnTo>
                  <a:lnTo>
                    <a:pt x="427" y="1482"/>
                  </a:lnTo>
                  <a:lnTo>
                    <a:pt x="435" y="1356"/>
                  </a:lnTo>
                  <a:lnTo>
                    <a:pt x="441" y="1210"/>
                  </a:lnTo>
                  <a:lnTo>
                    <a:pt x="450" y="1067"/>
                  </a:lnTo>
                  <a:lnTo>
                    <a:pt x="455" y="929"/>
                  </a:lnTo>
                  <a:lnTo>
                    <a:pt x="464" y="806"/>
                  </a:lnTo>
                  <a:lnTo>
                    <a:pt x="470" y="691"/>
                  </a:lnTo>
                  <a:lnTo>
                    <a:pt x="478" y="597"/>
                  </a:lnTo>
                  <a:lnTo>
                    <a:pt x="484" y="493"/>
                  </a:lnTo>
                  <a:lnTo>
                    <a:pt x="493" y="413"/>
                  </a:lnTo>
                  <a:lnTo>
                    <a:pt x="498" y="341"/>
                  </a:lnTo>
                  <a:lnTo>
                    <a:pt x="507" y="276"/>
                  </a:lnTo>
                  <a:lnTo>
                    <a:pt x="516" y="235"/>
                  </a:lnTo>
                  <a:lnTo>
                    <a:pt x="521" y="187"/>
                  </a:lnTo>
                  <a:lnTo>
                    <a:pt x="530" y="167"/>
                  </a:lnTo>
                  <a:lnTo>
                    <a:pt x="536" y="138"/>
                  </a:lnTo>
                  <a:lnTo>
                    <a:pt x="544" y="124"/>
                  </a:lnTo>
                  <a:lnTo>
                    <a:pt x="550" y="124"/>
                  </a:lnTo>
                  <a:lnTo>
                    <a:pt x="559" y="115"/>
                  </a:lnTo>
                  <a:lnTo>
                    <a:pt x="564" y="112"/>
                  </a:lnTo>
                  <a:lnTo>
                    <a:pt x="573" y="104"/>
                  </a:lnTo>
                  <a:lnTo>
                    <a:pt x="579" y="115"/>
                  </a:lnTo>
                  <a:lnTo>
                    <a:pt x="587" y="115"/>
                  </a:lnTo>
                  <a:lnTo>
                    <a:pt x="593" y="121"/>
                  </a:lnTo>
                  <a:lnTo>
                    <a:pt x="602" y="124"/>
                  </a:lnTo>
                  <a:lnTo>
                    <a:pt x="607" y="135"/>
                  </a:lnTo>
                  <a:lnTo>
                    <a:pt x="616" y="135"/>
                  </a:lnTo>
                  <a:lnTo>
                    <a:pt x="622" y="141"/>
                  </a:lnTo>
                  <a:lnTo>
                    <a:pt x="630" y="147"/>
                  </a:lnTo>
                  <a:lnTo>
                    <a:pt x="636" y="149"/>
                  </a:lnTo>
                  <a:lnTo>
                    <a:pt x="645" y="161"/>
                  </a:lnTo>
                  <a:lnTo>
                    <a:pt x="650" y="158"/>
                  </a:lnTo>
                  <a:lnTo>
                    <a:pt x="659" y="169"/>
                  </a:lnTo>
                  <a:lnTo>
                    <a:pt x="667" y="155"/>
                  </a:lnTo>
                  <a:lnTo>
                    <a:pt x="673" y="167"/>
                  </a:lnTo>
                  <a:lnTo>
                    <a:pt x="682" y="167"/>
                  </a:lnTo>
                  <a:lnTo>
                    <a:pt x="688" y="172"/>
                  </a:lnTo>
                  <a:lnTo>
                    <a:pt x="696" y="169"/>
                  </a:lnTo>
                  <a:lnTo>
                    <a:pt x="702" y="169"/>
                  </a:lnTo>
                  <a:lnTo>
                    <a:pt x="710" y="172"/>
                  </a:lnTo>
                  <a:lnTo>
                    <a:pt x="716" y="169"/>
                  </a:lnTo>
                  <a:lnTo>
                    <a:pt x="725" y="172"/>
                  </a:lnTo>
                  <a:lnTo>
                    <a:pt x="731" y="167"/>
                  </a:lnTo>
                  <a:lnTo>
                    <a:pt x="739" y="172"/>
                  </a:lnTo>
                  <a:lnTo>
                    <a:pt x="745" y="167"/>
                  </a:lnTo>
                  <a:lnTo>
                    <a:pt x="753" y="164"/>
                  </a:lnTo>
                  <a:lnTo>
                    <a:pt x="759" y="167"/>
                  </a:lnTo>
                  <a:lnTo>
                    <a:pt x="768" y="167"/>
                  </a:lnTo>
                  <a:lnTo>
                    <a:pt x="774" y="158"/>
                  </a:lnTo>
                  <a:lnTo>
                    <a:pt x="782" y="169"/>
                  </a:lnTo>
                  <a:lnTo>
                    <a:pt x="788" y="161"/>
                  </a:lnTo>
                  <a:lnTo>
                    <a:pt x="796" y="169"/>
                  </a:lnTo>
                  <a:lnTo>
                    <a:pt x="802" y="161"/>
                  </a:lnTo>
                  <a:lnTo>
                    <a:pt x="811" y="155"/>
                  </a:lnTo>
                  <a:lnTo>
                    <a:pt x="819" y="161"/>
                  </a:lnTo>
                  <a:lnTo>
                    <a:pt x="825" y="164"/>
                  </a:lnTo>
                  <a:lnTo>
                    <a:pt x="834" y="161"/>
                  </a:lnTo>
                  <a:lnTo>
                    <a:pt x="839" y="155"/>
                  </a:lnTo>
                  <a:lnTo>
                    <a:pt x="848" y="161"/>
                  </a:lnTo>
                  <a:lnTo>
                    <a:pt x="854" y="158"/>
                  </a:lnTo>
                  <a:lnTo>
                    <a:pt x="862" y="167"/>
                  </a:lnTo>
                  <a:lnTo>
                    <a:pt x="868" y="155"/>
                  </a:lnTo>
                  <a:lnTo>
                    <a:pt x="877" y="172"/>
                  </a:lnTo>
                  <a:lnTo>
                    <a:pt x="882" y="161"/>
                  </a:lnTo>
                  <a:lnTo>
                    <a:pt x="891" y="161"/>
                  </a:lnTo>
                  <a:lnTo>
                    <a:pt x="897" y="158"/>
                  </a:lnTo>
                  <a:lnTo>
                    <a:pt x="905" y="158"/>
                  </a:lnTo>
                  <a:lnTo>
                    <a:pt x="911" y="167"/>
                  </a:lnTo>
                  <a:lnTo>
                    <a:pt x="920" y="158"/>
                  </a:lnTo>
                  <a:lnTo>
                    <a:pt x="925" y="164"/>
                  </a:lnTo>
                  <a:lnTo>
                    <a:pt x="934" y="155"/>
                  </a:lnTo>
                  <a:lnTo>
                    <a:pt x="940" y="164"/>
                  </a:lnTo>
                  <a:lnTo>
                    <a:pt x="948" y="158"/>
                  </a:lnTo>
                  <a:lnTo>
                    <a:pt x="957" y="158"/>
                  </a:lnTo>
                  <a:lnTo>
                    <a:pt x="963" y="152"/>
                  </a:lnTo>
                  <a:lnTo>
                    <a:pt x="971" y="149"/>
                  </a:lnTo>
                  <a:lnTo>
                    <a:pt x="977" y="149"/>
                  </a:lnTo>
                  <a:lnTo>
                    <a:pt x="986" y="149"/>
                  </a:lnTo>
                  <a:lnTo>
                    <a:pt x="994" y="149"/>
                  </a:lnTo>
                  <a:lnTo>
                    <a:pt x="1000" y="147"/>
                  </a:lnTo>
                  <a:lnTo>
                    <a:pt x="1009" y="155"/>
                  </a:lnTo>
                  <a:lnTo>
                    <a:pt x="1014" y="138"/>
                  </a:lnTo>
                  <a:lnTo>
                    <a:pt x="1023" y="147"/>
                  </a:lnTo>
                  <a:lnTo>
                    <a:pt x="1029" y="138"/>
                  </a:lnTo>
                  <a:lnTo>
                    <a:pt x="1037" y="144"/>
                  </a:lnTo>
                  <a:lnTo>
                    <a:pt x="1043" y="141"/>
                  </a:lnTo>
                  <a:lnTo>
                    <a:pt x="1052" y="138"/>
                  </a:lnTo>
                  <a:lnTo>
                    <a:pt x="1057" y="135"/>
                  </a:lnTo>
                  <a:lnTo>
                    <a:pt x="1066" y="141"/>
                  </a:lnTo>
                  <a:lnTo>
                    <a:pt x="1072" y="135"/>
                  </a:lnTo>
                  <a:lnTo>
                    <a:pt x="1080" y="141"/>
                  </a:lnTo>
                  <a:lnTo>
                    <a:pt x="1086" y="144"/>
                  </a:lnTo>
                  <a:lnTo>
                    <a:pt x="1095" y="147"/>
                  </a:lnTo>
                  <a:lnTo>
                    <a:pt x="1100" y="141"/>
                  </a:lnTo>
                  <a:lnTo>
                    <a:pt x="1109" y="141"/>
                  </a:lnTo>
                  <a:lnTo>
                    <a:pt x="1118" y="141"/>
                  </a:lnTo>
                  <a:lnTo>
                    <a:pt x="1123" y="132"/>
                  </a:lnTo>
                  <a:lnTo>
                    <a:pt x="1132" y="132"/>
                  </a:lnTo>
                  <a:lnTo>
                    <a:pt x="1138" y="132"/>
                  </a:lnTo>
                  <a:lnTo>
                    <a:pt x="1146" y="135"/>
                  </a:lnTo>
                  <a:lnTo>
                    <a:pt x="1152" y="129"/>
                  </a:lnTo>
                  <a:lnTo>
                    <a:pt x="1161" y="124"/>
                  </a:lnTo>
                  <a:lnTo>
                    <a:pt x="1166" y="129"/>
                  </a:lnTo>
                  <a:lnTo>
                    <a:pt x="1175" y="132"/>
                  </a:lnTo>
                  <a:lnTo>
                    <a:pt x="1181" y="124"/>
                  </a:lnTo>
                  <a:lnTo>
                    <a:pt x="1189" y="141"/>
                  </a:lnTo>
                  <a:lnTo>
                    <a:pt x="1195" y="129"/>
                  </a:lnTo>
                  <a:lnTo>
                    <a:pt x="1204" y="129"/>
                  </a:lnTo>
                  <a:lnTo>
                    <a:pt x="1209" y="129"/>
                  </a:lnTo>
                  <a:lnTo>
                    <a:pt x="1218" y="129"/>
                  </a:lnTo>
                  <a:lnTo>
                    <a:pt x="1224" y="132"/>
                  </a:lnTo>
                  <a:lnTo>
                    <a:pt x="1232" y="124"/>
                  </a:lnTo>
                  <a:lnTo>
                    <a:pt x="1238" y="132"/>
                  </a:lnTo>
                  <a:lnTo>
                    <a:pt x="1247" y="124"/>
                  </a:lnTo>
                  <a:lnTo>
                    <a:pt x="1252" y="129"/>
                  </a:lnTo>
                  <a:lnTo>
                    <a:pt x="1261" y="121"/>
                  </a:lnTo>
                  <a:lnTo>
                    <a:pt x="1269" y="126"/>
                  </a:lnTo>
                  <a:lnTo>
                    <a:pt x="1275" y="135"/>
                  </a:lnTo>
                  <a:lnTo>
                    <a:pt x="1284" y="126"/>
                  </a:lnTo>
                  <a:lnTo>
                    <a:pt x="1290" y="129"/>
                  </a:lnTo>
                  <a:lnTo>
                    <a:pt x="1298" y="121"/>
                  </a:lnTo>
                  <a:lnTo>
                    <a:pt x="1304" y="129"/>
                  </a:lnTo>
                  <a:lnTo>
                    <a:pt x="1312" y="129"/>
                  </a:lnTo>
                  <a:lnTo>
                    <a:pt x="1318" y="115"/>
                  </a:lnTo>
                  <a:lnTo>
                    <a:pt x="1327" y="118"/>
                  </a:lnTo>
                  <a:lnTo>
                    <a:pt x="1333" y="121"/>
                  </a:lnTo>
                  <a:lnTo>
                    <a:pt x="1341" y="118"/>
                  </a:lnTo>
                  <a:lnTo>
                    <a:pt x="1347" y="118"/>
                  </a:lnTo>
                  <a:lnTo>
                    <a:pt x="1355" y="115"/>
                  </a:lnTo>
                  <a:lnTo>
                    <a:pt x="1361" y="118"/>
                  </a:lnTo>
                  <a:lnTo>
                    <a:pt x="1370" y="121"/>
                  </a:lnTo>
                  <a:lnTo>
                    <a:pt x="1376" y="121"/>
                  </a:lnTo>
                  <a:lnTo>
                    <a:pt x="1384" y="121"/>
                  </a:lnTo>
                  <a:lnTo>
                    <a:pt x="1390" y="121"/>
                  </a:lnTo>
                  <a:lnTo>
                    <a:pt x="1398" y="112"/>
                  </a:lnTo>
                  <a:lnTo>
                    <a:pt x="1407" y="121"/>
                  </a:lnTo>
                  <a:lnTo>
                    <a:pt x="1413" y="126"/>
                  </a:lnTo>
                  <a:lnTo>
                    <a:pt x="1421" y="121"/>
                  </a:lnTo>
                  <a:lnTo>
                    <a:pt x="1427" y="118"/>
                  </a:lnTo>
                  <a:lnTo>
                    <a:pt x="1436" y="121"/>
                  </a:lnTo>
                  <a:lnTo>
                    <a:pt x="1441" y="118"/>
                  </a:lnTo>
                  <a:lnTo>
                    <a:pt x="1450" y="112"/>
                  </a:lnTo>
                  <a:lnTo>
                    <a:pt x="1456" y="124"/>
                  </a:lnTo>
                  <a:lnTo>
                    <a:pt x="1464" y="115"/>
                  </a:lnTo>
                  <a:lnTo>
                    <a:pt x="1470" y="109"/>
                  </a:lnTo>
                  <a:lnTo>
                    <a:pt x="1479" y="106"/>
                  </a:lnTo>
                  <a:lnTo>
                    <a:pt x="1484" y="109"/>
                  </a:lnTo>
                  <a:lnTo>
                    <a:pt x="1493" y="109"/>
                  </a:lnTo>
                  <a:lnTo>
                    <a:pt x="1499" y="106"/>
                  </a:lnTo>
                  <a:lnTo>
                    <a:pt x="1507" y="115"/>
                  </a:lnTo>
                  <a:lnTo>
                    <a:pt x="1513" y="115"/>
                  </a:lnTo>
                  <a:lnTo>
                    <a:pt x="1522" y="106"/>
                  </a:lnTo>
                  <a:lnTo>
                    <a:pt x="1527" y="109"/>
                  </a:lnTo>
                  <a:lnTo>
                    <a:pt x="1536" y="109"/>
                  </a:lnTo>
                  <a:lnTo>
                    <a:pt x="1542" y="109"/>
                  </a:lnTo>
                  <a:lnTo>
                    <a:pt x="1550" y="115"/>
                  </a:lnTo>
                  <a:lnTo>
                    <a:pt x="1559" y="115"/>
                  </a:lnTo>
                  <a:lnTo>
                    <a:pt x="1565" y="121"/>
                  </a:lnTo>
                  <a:lnTo>
                    <a:pt x="1573" y="121"/>
                  </a:lnTo>
                  <a:lnTo>
                    <a:pt x="1579" y="121"/>
                  </a:lnTo>
                  <a:lnTo>
                    <a:pt x="1588" y="115"/>
                  </a:lnTo>
                  <a:lnTo>
                    <a:pt x="1593" y="124"/>
                  </a:lnTo>
                  <a:lnTo>
                    <a:pt x="1602" y="121"/>
                  </a:lnTo>
                  <a:lnTo>
                    <a:pt x="1608" y="118"/>
                  </a:lnTo>
                  <a:lnTo>
                    <a:pt x="1616" y="115"/>
                  </a:lnTo>
                  <a:lnTo>
                    <a:pt x="1622" y="118"/>
                  </a:lnTo>
                  <a:lnTo>
                    <a:pt x="1631" y="118"/>
                  </a:lnTo>
                  <a:lnTo>
                    <a:pt x="1636" y="115"/>
                  </a:lnTo>
                  <a:lnTo>
                    <a:pt x="1645" y="124"/>
                  </a:lnTo>
                  <a:lnTo>
                    <a:pt x="1651" y="112"/>
                  </a:lnTo>
                  <a:lnTo>
                    <a:pt x="1659" y="124"/>
                  </a:lnTo>
                  <a:lnTo>
                    <a:pt x="1665" y="112"/>
                  </a:lnTo>
                  <a:lnTo>
                    <a:pt x="1674" y="112"/>
                  </a:lnTo>
                  <a:lnTo>
                    <a:pt x="1679" y="109"/>
                  </a:lnTo>
                  <a:lnTo>
                    <a:pt x="1688" y="109"/>
                  </a:lnTo>
                  <a:lnTo>
                    <a:pt x="1694" y="112"/>
                  </a:lnTo>
                  <a:lnTo>
                    <a:pt x="1702" y="115"/>
                  </a:lnTo>
                  <a:lnTo>
                    <a:pt x="1711" y="118"/>
                  </a:lnTo>
                  <a:lnTo>
                    <a:pt x="1717" y="106"/>
                  </a:lnTo>
                  <a:lnTo>
                    <a:pt x="1725" y="115"/>
                  </a:lnTo>
                  <a:lnTo>
                    <a:pt x="1731" y="121"/>
                  </a:lnTo>
                  <a:lnTo>
                    <a:pt x="1740" y="115"/>
                  </a:lnTo>
                  <a:lnTo>
                    <a:pt x="1745" y="106"/>
                  </a:lnTo>
                  <a:lnTo>
                    <a:pt x="1754" y="112"/>
                  </a:lnTo>
                  <a:lnTo>
                    <a:pt x="1760" y="109"/>
                  </a:lnTo>
                  <a:lnTo>
                    <a:pt x="1768" y="109"/>
                  </a:lnTo>
                  <a:lnTo>
                    <a:pt x="1774" y="106"/>
                  </a:lnTo>
                  <a:lnTo>
                    <a:pt x="1783" y="109"/>
                  </a:lnTo>
                  <a:lnTo>
                    <a:pt x="1788" y="109"/>
                  </a:lnTo>
                  <a:lnTo>
                    <a:pt x="1797" y="95"/>
                  </a:lnTo>
                  <a:lnTo>
                    <a:pt x="1803" y="115"/>
                  </a:lnTo>
                  <a:lnTo>
                    <a:pt x="1811" y="106"/>
                  </a:lnTo>
                  <a:lnTo>
                    <a:pt x="1817" y="109"/>
                  </a:lnTo>
                  <a:lnTo>
                    <a:pt x="1826" y="106"/>
                  </a:lnTo>
                  <a:lnTo>
                    <a:pt x="1831" y="109"/>
                  </a:lnTo>
                  <a:lnTo>
                    <a:pt x="1840" y="109"/>
                  </a:lnTo>
                  <a:lnTo>
                    <a:pt x="1846" y="112"/>
                  </a:lnTo>
                  <a:lnTo>
                    <a:pt x="1854" y="112"/>
                  </a:lnTo>
                  <a:lnTo>
                    <a:pt x="1863" y="104"/>
                  </a:lnTo>
                  <a:lnTo>
                    <a:pt x="1869" y="112"/>
                  </a:lnTo>
                  <a:lnTo>
                    <a:pt x="1877" y="104"/>
                  </a:lnTo>
                  <a:lnTo>
                    <a:pt x="1883" y="104"/>
                  </a:lnTo>
                  <a:lnTo>
                    <a:pt x="1892" y="109"/>
                  </a:lnTo>
                  <a:lnTo>
                    <a:pt x="1897" y="101"/>
                  </a:lnTo>
                  <a:lnTo>
                    <a:pt x="1906" y="106"/>
                  </a:lnTo>
                  <a:lnTo>
                    <a:pt x="1912" y="106"/>
                  </a:lnTo>
                  <a:lnTo>
                    <a:pt x="1920" y="104"/>
                  </a:lnTo>
                  <a:lnTo>
                    <a:pt x="1926" y="106"/>
                  </a:lnTo>
                  <a:lnTo>
                    <a:pt x="1935" y="95"/>
                  </a:lnTo>
                  <a:lnTo>
                    <a:pt x="1943" y="106"/>
                  </a:lnTo>
                  <a:lnTo>
                    <a:pt x="1949" y="101"/>
                  </a:lnTo>
                  <a:lnTo>
                    <a:pt x="1957" y="98"/>
                  </a:lnTo>
                  <a:lnTo>
                    <a:pt x="1963" y="101"/>
                  </a:lnTo>
                  <a:lnTo>
                    <a:pt x="1972" y="106"/>
                  </a:lnTo>
                  <a:lnTo>
                    <a:pt x="1978" y="104"/>
                  </a:lnTo>
                  <a:lnTo>
                    <a:pt x="1986" y="101"/>
                  </a:lnTo>
                  <a:lnTo>
                    <a:pt x="1992" y="109"/>
                  </a:lnTo>
                  <a:lnTo>
                    <a:pt x="2000" y="106"/>
                  </a:lnTo>
                  <a:lnTo>
                    <a:pt x="2009" y="115"/>
                  </a:lnTo>
                  <a:lnTo>
                    <a:pt x="2015" y="101"/>
                  </a:lnTo>
                  <a:lnTo>
                    <a:pt x="2023" y="112"/>
                  </a:lnTo>
                  <a:lnTo>
                    <a:pt x="2029" y="104"/>
                  </a:lnTo>
                  <a:lnTo>
                    <a:pt x="2038" y="104"/>
                  </a:lnTo>
                  <a:lnTo>
                    <a:pt x="2043" y="104"/>
                  </a:lnTo>
                  <a:lnTo>
                    <a:pt x="2052" y="112"/>
                  </a:lnTo>
                  <a:lnTo>
                    <a:pt x="2058" y="106"/>
                  </a:lnTo>
                  <a:lnTo>
                    <a:pt x="2066" y="106"/>
                  </a:lnTo>
                  <a:lnTo>
                    <a:pt x="2072" y="106"/>
                  </a:lnTo>
                  <a:lnTo>
                    <a:pt x="2081" y="101"/>
                  </a:lnTo>
                  <a:lnTo>
                    <a:pt x="2086" y="104"/>
                  </a:lnTo>
                  <a:lnTo>
                    <a:pt x="2095" y="98"/>
                  </a:lnTo>
                  <a:lnTo>
                    <a:pt x="2101" y="101"/>
                  </a:lnTo>
                  <a:lnTo>
                    <a:pt x="2109" y="98"/>
                  </a:lnTo>
                  <a:lnTo>
                    <a:pt x="2115" y="95"/>
                  </a:lnTo>
                  <a:lnTo>
                    <a:pt x="2124" y="101"/>
                  </a:lnTo>
                  <a:lnTo>
                    <a:pt x="2129" y="95"/>
                  </a:lnTo>
                  <a:lnTo>
                    <a:pt x="2138" y="98"/>
                  </a:lnTo>
                  <a:lnTo>
                    <a:pt x="2144" y="95"/>
                  </a:lnTo>
                  <a:lnTo>
                    <a:pt x="2152" y="89"/>
                  </a:lnTo>
                  <a:lnTo>
                    <a:pt x="2161" y="101"/>
                  </a:lnTo>
                  <a:lnTo>
                    <a:pt x="2167" y="98"/>
                  </a:lnTo>
                  <a:lnTo>
                    <a:pt x="2175" y="95"/>
                  </a:lnTo>
                  <a:lnTo>
                    <a:pt x="2181" y="95"/>
                  </a:lnTo>
                  <a:lnTo>
                    <a:pt x="2190" y="92"/>
                  </a:lnTo>
                  <a:lnTo>
                    <a:pt x="2195" y="92"/>
                  </a:lnTo>
                  <a:lnTo>
                    <a:pt x="2204" y="95"/>
                  </a:lnTo>
                  <a:lnTo>
                    <a:pt x="2210" y="106"/>
                  </a:lnTo>
                  <a:lnTo>
                    <a:pt x="2218" y="104"/>
                  </a:lnTo>
                  <a:lnTo>
                    <a:pt x="2224" y="98"/>
                  </a:lnTo>
                  <a:lnTo>
                    <a:pt x="2233" y="101"/>
                  </a:lnTo>
                  <a:lnTo>
                    <a:pt x="2238" y="98"/>
                  </a:lnTo>
                  <a:lnTo>
                    <a:pt x="2247" y="98"/>
                  </a:lnTo>
                  <a:lnTo>
                    <a:pt x="2253" y="92"/>
                  </a:lnTo>
                  <a:lnTo>
                    <a:pt x="2261" y="98"/>
                  </a:lnTo>
                  <a:lnTo>
                    <a:pt x="2267" y="106"/>
                  </a:lnTo>
                  <a:lnTo>
                    <a:pt x="2276" y="95"/>
                  </a:lnTo>
                  <a:lnTo>
                    <a:pt x="2281" y="98"/>
                  </a:lnTo>
                  <a:lnTo>
                    <a:pt x="2290" y="101"/>
                  </a:lnTo>
                  <a:lnTo>
                    <a:pt x="2296" y="104"/>
                  </a:lnTo>
                  <a:lnTo>
                    <a:pt x="2304" y="95"/>
                  </a:lnTo>
                  <a:lnTo>
                    <a:pt x="2313" y="104"/>
                  </a:lnTo>
                  <a:lnTo>
                    <a:pt x="2319" y="101"/>
                  </a:lnTo>
                  <a:lnTo>
                    <a:pt x="2327" y="98"/>
                  </a:lnTo>
                  <a:lnTo>
                    <a:pt x="2333" y="98"/>
                  </a:lnTo>
                  <a:lnTo>
                    <a:pt x="2342" y="101"/>
                  </a:lnTo>
                  <a:lnTo>
                    <a:pt x="2347" y="98"/>
                  </a:lnTo>
                  <a:lnTo>
                    <a:pt x="2356" y="101"/>
                  </a:lnTo>
                  <a:lnTo>
                    <a:pt x="2362" y="106"/>
                  </a:lnTo>
                  <a:lnTo>
                    <a:pt x="2370" y="106"/>
                  </a:lnTo>
                  <a:lnTo>
                    <a:pt x="2376" y="98"/>
                  </a:lnTo>
                  <a:lnTo>
                    <a:pt x="2385" y="101"/>
                  </a:lnTo>
                  <a:lnTo>
                    <a:pt x="2390" y="95"/>
                  </a:lnTo>
                  <a:lnTo>
                    <a:pt x="2399" y="101"/>
                  </a:lnTo>
                  <a:lnTo>
                    <a:pt x="2405" y="98"/>
                  </a:lnTo>
                  <a:lnTo>
                    <a:pt x="2413" y="95"/>
                  </a:lnTo>
                  <a:lnTo>
                    <a:pt x="2419" y="104"/>
                  </a:lnTo>
                  <a:lnTo>
                    <a:pt x="2428" y="104"/>
                  </a:lnTo>
                  <a:lnTo>
                    <a:pt x="2433" y="109"/>
                  </a:lnTo>
                  <a:lnTo>
                    <a:pt x="2442" y="101"/>
                  </a:lnTo>
                  <a:lnTo>
                    <a:pt x="2448" y="109"/>
                  </a:lnTo>
                  <a:lnTo>
                    <a:pt x="2456" y="106"/>
                  </a:lnTo>
                  <a:lnTo>
                    <a:pt x="2465" y="101"/>
                  </a:lnTo>
                  <a:lnTo>
                    <a:pt x="2471" y="109"/>
                  </a:lnTo>
                  <a:lnTo>
                    <a:pt x="2479" y="104"/>
                  </a:lnTo>
                  <a:lnTo>
                    <a:pt x="2485" y="109"/>
                  </a:lnTo>
                  <a:lnTo>
                    <a:pt x="2494" y="104"/>
                  </a:lnTo>
                  <a:lnTo>
                    <a:pt x="2499" y="106"/>
                  </a:lnTo>
                  <a:lnTo>
                    <a:pt x="2508" y="112"/>
                  </a:lnTo>
                  <a:lnTo>
                    <a:pt x="2514" y="101"/>
                  </a:lnTo>
                  <a:lnTo>
                    <a:pt x="2522" y="115"/>
                  </a:lnTo>
                  <a:lnTo>
                    <a:pt x="2528" y="112"/>
                  </a:lnTo>
                  <a:lnTo>
                    <a:pt x="2537" y="109"/>
                  </a:lnTo>
                  <a:lnTo>
                    <a:pt x="2542" y="106"/>
                  </a:lnTo>
                  <a:lnTo>
                    <a:pt x="2551" y="106"/>
                  </a:lnTo>
                  <a:lnTo>
                    <a:pt x="2557" y="106"/>
                  </a:lnTo>
                  <a:lnTo>
                    <a:pt x="2565" y="109"/>
                  </a:lnTo>
                  <a:lnTo>
                    <a:pt x="2571" y="109"/>
                  </a:lnTo>
                  <a:lnTo>
                    <a:pt x="2580" y="0"/>
                  </a:lnTo>
                  <a:lnTo>
                    <a:pt x="2585" y="333"/>
                  </a:lnTo>
                  <a:lnTo>
                    <a:pt x="2594" y="373"/>
                  </a:lnTo>
                  <a:lnTo>
                    <a:pt x="2600" y="399"/>
                  </a:lnTo>
                  <a:lnTo>
                    <a:pt x="2608" y="425"/>
                  </a:lnTo>
                  <a:lnTo>
                    <a:pt x="2617" y="442"/>
                  </a:lnTo>
                  <a:lnTo>
                    <a:pt x="2623" y="465"/>
                  </a:lnTo>
                  <a:lnTo>
                    <a:pt x="2631" y="476"/>
                  </a:lnTo>
                  <a:lnTo>
                    <a:pt x="2637" y="491"/>
                  </a:lnTo>
                  <a:lnTo>
                    <a:pt x="2645" y="499"/>
                  </a:lnTo>
                  <a:lnTo>
                    <a:pt x="2651" y="508"/>
                  </a:lnTo>
                  <a:lnTo>
                    <a:pt x="2660" y="522"/>
                  </a:lnTo>
                  <a:lnTo>
                    <a:pt x="2666" y="528"/>
                  </a:lnTo>
                  <a:lnTo>
                    <a:pt x="2674" y="536"/>
                  </a:lnTo>
                  <a:lnTo>
                    <a:pt x="2680" y="539"/>
                  </a:lnTo>
                  <a:lnTo>
                    <a:pt x="2688" y="551"/>
                  </a:lnTo>
                  <a:lnTo>
                    <a:pt x="2694" y="554"/>
                  </a:lnTo>
                  <a:lnTo>
                    <a:pt x="2703" y="562"/>
                  </a:lnTo>
                  <a:lnTo>
                    <a:pt x="2709" y="568"/>
                  </a:lnTo>
                  <a:lnTo>
                    <a:pt x="2717" y="571"/>
                  </a:lnTo>
                  <a:lnTo>
                    <a:pt x="2723" y="579"/>
                  </a:lnTo>
                  <a:lnTo>
                    <a:pt x="2731" y="577"/>
                  </a:lnTo>
                  <a:lnTo>
                    <a:pt x="2737" y="588"/>
                  </a:lnTo>
                  <a:lnTo>
                    <a:pt x="2746" y="591"/>
                  </a:lnTo>
                  <a:lnTo>
                    <a:pt x="2752" y="594"/>
                  </a:lnTo>
                  <a:lnTo>
                    <a:pt x="2760" y="597"/>
                  </a:lnTo>
                  <a:lnTo>
                    <a:pt x="2769" y="599"/>
                  </a:lnTo>
                  <a:lnTo>
                    <a:pt x="2774" y="605"/>
                  </a:lnTo>
                  <a:lnTo>
                    <a:pt x="2783" y="608"/>
                  </a:lnTo>
                  <a:lnTo>
                    <a:pt x="2789" y="611"/>
                  </a:lnTo>
                  <a:lnTo>
                    <a:pt x="2797" y="617"/>
                  </a:lnTo>
                  <a:lnTo>
                    <a:pt x="2803" y="617"/>
                  </a:lnTo>
                  <a:lnTo>
                    <a:pt x="2812" y="614"/>
                  </a:lnTo>
                  <a:lnTo>
                    <a:pt x="2817" y="628"/>
                  </a:lnTo>
                  <a:lnTo>
                    <a:pt x="2826" y="631"/>
                  </a:lnTo>
                  <a:lnTo>
                    <a:pt x="2832" y="628"/>
                  </a:lnTo>
                  <a:lnTo>
                    <a:pt x="2840" y="625"/>
                  </a:lnTo>
                  <a:lnTo>
                    <a:pt x="2846" y="640"/>
                  </a:lnTo>
                  <a:lnTo>
                    <a:pt x="2855" y="634"/>
                  </a:lnTo>
                  <a:lnTo>
                    <a:pt x="2860" y="637"/>
                  </a:lnTo>
                  <a:lnTo>
                    <a:pt x="2869" y="640"/>
                  </a:lnTo>
                  <a:lnTo>
                    <a:pt x="2875" y="640"/>
                  </a:lnTo>
                  <a:lnTo>
                    <a:pt x="2883" y="648"/>
                  </a:lnTo>
                  <a:lnTo>
                    <a:pt x="2889" y="640"/>
                  </a:lnTo>
                  <a:lnTo>
                    <a:pt x="2898" y="648"/>
                  </a:lnTo>
                  <a:lnTo>
                    <a:pt x="2906" y="642"/>
                  </a:lnTo>
                  <a:lnTo>
                    <a:pt x="2915" y="651"/>
                  </a:lnTo>
                  <a:lnTo>
                    <a:pt x="2921" y="648"/>
                  </a:lnTo>
                  <a:lnTo>
                    <a:pt x="2929" y="651"/>
                  </a:lnTo>
                  <a:lnTo>
                    <a:pt x="2935" y="660"/>
                  </a:lnTo>
                  <a:lnTo>
                    <a:pt x="2944" y="660"/>
                  </a:lnTo>
                  <a:lnTo>
                    <a:pt x="2949" y="654"/>
                  </a:lnTo>
                  <a:lnTo>
                    <a:pt x="2958" y="660"/>
                  </a:lnTo>
                  <a:lnTo>
                    <a:pt x="2964" y="657"/>
                  </a:lnTo>
                  <a:lnTo>
                    <a:pt x="2972" y="657"/>
                  </a:lnTo>
                  <a:lnTo>
                    <a:pt x="2978" y="663"/>
                  </a:lnTo>
                  <a:lnTo>
                    <a:pt x="2987" y="671"/>
                  </a:lnTo>
                  <a:lnTo>
                    <a:pt x="2992" y="665"/>
                  </a:lnTo>
                  <a:lnTo>
                    <a:pt x="3001" y="671"/>
                  </a:lnTo>
                  <a:lnTo>
                    <a:pt x="3007" y="665"/>
                  </a:lnTo>
                  <a:lnTo>
                    <a:pt x="3015" y="677"/>
                  </a:lnTo>
                  <a:lnTo>
                    <a:pt x="3021" y="677"/>
                  </a:lnTo>
                  <a:lnTo>
                    <a:pt x="3030" y="665"/>
                  </a:lnTo>
                  <a:lnTo>
                    <a:pt x="3035" y="677"/>
                  </a:lnTo>
                  <a:lnTo>
                    <a:pt x="3044" y="674"/>
                  </a:lnTo>
                  <a:lnTo>
                    <a:pt x="3050" y="674"/>
                  </a:lnTo>
                  <a:lnTo>
                    <a:pt x="3058" y="680"/>
                  </a:lnTo>
                  <a:lnTo>
                    <a:pt x="3067" y="683"/>
                  </a:lnTo>
                  <a:lnTo>
                    <a:pt x="3073" y="686"/>
                  </a:lnTo>
                  <a:lnTo>
                    <a:pt x="3081" y="677"/>
                  </a:lnTo>
                  <a:lnTo>
                    <a:pt x="3087" y="691"/>
                  </a:lnTo>
                  <a:lnTo>
                    <a:pt x="3096" y="686"/>
                  </a:lnTo>
                  <a:lnTo>
                    <a:pt x="3101" y="686"/>
                  </a:lnTo>
                  <a:lnTo>
                    <a:pt x="3110" y="688"/>
                  </a:lnTo>
                  <a:lnTo>
                    <a:pt x="3116" y="688"/>
                  </a:lnTo>
                  <a:lnTo>
                    <a:pt x="3124" y="691"/>
                  </a:lnTo>
                  <a:lnTo>
                    <a:pt x="3130" y="688"/>
                  </a:lnTo>
                  <a:lnTo>
                    <a:pt x="3139" y="686"/>
                  </a:lnTo>
                  <a:lnTo>
                    <a:pt x="3144" y="691"/>
                  </a:lnTo>
                  <a:lnTo>
                    <a:pt x="3153" y="691"/>
                  </a:lnTo>
                  <a:lnTo>
                    <a:pt x="3159" y="691"/>
                  </a:lnTo>
                  <a:lnTo>
                    <a:pt x="3167" y="688"/>
                  </a:lnTo>
                  <a:lnTo>
                    <a:pt x="3173" y="686"/>
                  </a:lnTo>
                  <a:lnTo>
                    <a:pt x="3182" y="691"/>
                  </a:lnTo>
                  <a:lnTo>
                    <a:pt x="3187" y="686"/>
                  </a:lnTo>
                  <a:lnTo>
                    <a:pt x="3196" y="697"/>
                  </a:lnTo>
                  <a:lnTo>
                    <a:pt x="3202" y="694"/>
                  </a:lnTo>
                  <a:lnTo>
                    <a:pt x="3210" y="697"/>
                  </a:lnTo>
                  <a:lnTo>
                    <a:pt x="3219" y="697"/>
                  </a:lnTo>
                  <a:lnTo>
                    <a:pt x="3225" y="700"/>
                  </a:lnTo>
                  <a:lnTo>
                    <a:pt x="3233" y="700"/>
                  </a:lnTo>
                  <a:lnTo>
                    <a:pt x="3239" y="706"/>
                  </a:lnTo>
                  <a:lnTo>
                    <a:pt x="3247" y="703"/>
                  </a:lnTo>
                  <a:lnTo>
                    <a:pt x="3253" y="703"/>
                  </a:lnTo>
                  <a:lnTo>
                    <a:pt x="3262" y="703"/>
                  </a:lnTo>
                  <a:lnTo>
                    <a:pt x="3268" y="700"/>
                  </a:lnTo>
                  <a:lnTo>
                    <a:pt x="3276" y="706"/>
                  </a:lnTo>
                  <a:lnTo>
                    <a:pt x="3282" y="714"/>
                  </a:lnTo>
                  <a:lnTo>
                    <a:pt x="3290" y="697"/>
                  </a:lnTo>
                  <a:lnTo>
                    <a:pt x="3296" y="708"/>
                  </a:lnTo>
                  <a:lnTo>
                    <a:pt x="3305" y="706"/>
                  </a:lnTo>
                  <a:lnTo>
                    <a:pt x="3311" y="703"/>
                  </a:lnTo>
                  <a:lnTo>
                    <a:pt x="3319" y="703"/>
                  </a:lnTo>
                  <a:lnTo>
                    <a:pt x="3325" y="697"/>
                  </a:lnTo>
                  <a:lnTo>
                    <a:pt x="3333" y="706"/>
                  </a:lnTo>
                  <a:lnTo>
                    <a:pt x="3339" y="708"/>
                  </a:lnTo>
                  <a:lnTo>
                    <a:pt x="3348" y="703"/>
                  </a:lnTo>
                  <a:lnTo>
                    <a:pt x="3356" y="706"/>
                  </a:lnTo>
                  <a:lnTo>
                    <a:pt x="3362" y="706"/>
                  </a:lnTo>
                  <a:lnTo>
                    <a:pt x="3371" y="700"/>
                  </a:lnTo>
                  <a:lnTo>
                    <a:pt x="3376" y="708"/>
                  </a:lnTo>
                  <a:lnTo>
                    <a:pt x="3385" y="706"/>
                  </a:lnTo>
                  <a:lnTo>
                    <a:pt x="3391" y="711"/>
                  </a:lnTo>
                  <a:lnTo>
                    <a:pt x="3399" y="706"/>
                  </a:lnTo>
                  <a:lnTo>
                    <a:pt x="3405" y="700"/>
                  </a:lnTo>
                  <a:lnTo>
                    <a:pt x="3414" y="706"/>
                  </a:lnTo>
                  <a:lnTo>
                    <a:pt x="3419" y="711"/>
                  </a:lnTo>
                  <a:lnTo>
                    <a:pt x="3428" y="703"/>
                  </a:lnTo>
                  <a:lnTo>
                    <a:pt x="3434" y="711"/>
                  </a:lnTo>
                  <a:lnTo>
                    <a:pt x="3442" y="708"/>
                  </a:lnTo>
                  <a:lnTo>
                    <a:pt x="3448" y="706"/>
                  </a:lnTo>
                  <a:lnTo>
                    <a:pt x="3457" y="711"/>
                  </a:lnTo>
                  <a:lnTo>
                    <a:pt x="3462" y="706"/>
                  </a:lnTo>
                  <a:lnTo>
                    <a:pt x="3471" y="708"/>
                  </a:lnTo>
                  <a:lnTo>
                    <a:pt x="3477" y="708"/>
                  </a:lnTo>
                  <a:lnTo>
                    <a:pt x="3485" y="700"/>
                  </a:lnTo>
                  <a:lnTo>
                    <a:pt x="3491" y="706"/>
                  </a:lnTo>
                  <a:lnTo>
                    <a:pt x="3500" y="706"/>
                  </a:lnTo>
                  <a:lnTo>
                    <a:pt x="3508" y="703"/>
                  </a:lnTo>
                  <a:lnTo>
                    <a:pt x="3514" y="711"/>
                  </a:lnTo>
                  <a:lnTo>
                    <a:pt x="3523" y="706"/>
                  </a:lnTo>
                  <a:lnTo>
                    <a:pt x="3528" y="711"/>
                  </a:lnTo>
                  <a:lnTo>
                    <a:pt x="3537" y="700"/>
                  </a:lnTo>
                  <a:lnTo>
                    <a:pt x="3543" y="703"/>
                  </a:lnTo>
                  <a:lnTo>
                    <a:pt x="3551" y="711"/>
                  </a:lnTo>
                  <a:lnTo>
                    <a:pt x="3557" y="708"/>
                  </a:lnTo>
                  <a:lnTo>
                    <a:pt x="3566" y="706"/>
                  </a:lnTo>
                  <a:lnTo>
                    <a:pt x="3571" y="711"/>
                  </a:lnTo>
                  <a:lnTo>
                    <a:pt x="3580" y="711"/>
                  </a:lnTo>
                  <a:lnTo>
                    <a:pt x="3586" y="711"/>
                  </a:lnTo>
                  <a:lnTo>
                    <a:pt x="3594" y="706"/>
                  </a:lnTo>
                  <a:lnTo>
                    <a:pt x="3600" y="714"/>
                  </a:lnTo>
                  <a:lnTo>
                    <a:pt x="3609" y="708"/>
                  </a:lnTo>
                  <a:lnTo>
                    <a:pt x="3614" y="706"/>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27" name="Freeform 22">
              <a:extLst>
                <a:ext uri="{FF2B5EF4-FFF2-40B4-BE49-F238E27FC236}">
                  <a16:creationId xmlns:a16="http://schemas.microsoft.com/office/drawing/2014/main" id="{C8E27965-60CB-4433-BF8E-E26F1D830C07}"/>
                </a:ext>
              </a:extLst>
            </p:cNvPr>
            <p:cNvSpPr>
              <a:spLocks/>
            </p:cNvSpPr>
            <p:nvPr/>
          </p:nvSpPr>
          <p:spPr bwMode="auto">
            <a:xfrm>
              <a:off x="4996" y="2594"/>
              <a:ext cx="86" cy="5"/>
            </a:xfrm>
            <a:custGeom>
              <a:avLst/>
              <a:gdLst>
                <a:gd name="T0" fmla="*/ 0 w 86"/>
                <a:gd name="T1" fmla="*/ 0 h 5"/>
                <a:gd name="T2" fmla="*/ 6 w 86"/>
                <a:gd name="T3" fmla="*/ 0 h 5"/>
                <a:gd name="T4" fmla="*/ 12 w 86"/>
                <a:gd name="T5" fmla="*/ 2 h 5"/>
                <a:gd name="T6" fmla="*/ 20 w 86"/>
                <a:gd name="T7" fmla="*/ 5 h 5"/>
                <a:gd name="T8" fmla="*/ 26 w 86"/>
                <a:gd name="T9" fmla="*/ 2 h 5"/>
                <a:gd name="T10" fmla="*/ 35 w 86"/>
                <a:gd name="T11" fmla="*/ 5 h 5"/>
                <a:gd name="T12" fmla="*/ 43 w 86"/>
                <a:gd name="T13" fmla="*/ 5 h 5"/>
                <a:gd name="T14" fmla="*/ 49 w 86"/>
                <a:gd name="T15" fmla="*/ 0 h 5"/>
                <a:gd name="T16" fmla="*/ 58 w 86"/>
                <a:gd name="T17" fmla="*/ 5 h 5"/>
                <a:gd name="T18" fmla="*/ 63 w 86"/>
                <a:gd name="T19" fmla="*/ 0 h 5"/>
                <a:gd name="T20" fmla="*/ 72 w 86"/>
                <a:gd name="T21" fmla="*/ 5 h 5"/>
                <a:gd name="T22" fmla="*/ 78 w 86"/>
                <a:gd name="T23" fmla="*/ 0 h 5"/>
                <a:gd name="T24" fmla="*/ 86 w 86"/>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5"/>
                <a:gd name="T41" fmla="*/ 86 w 86"/>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5">
                  <a:moveTo>
                    <a:pt x="0" y="0"/>
                  </a:moveTo>
                  <a:lnTo>
                    <a:pt x="6" y="0"/>
                  </a:lnTo>
                  <a:lnTo>
                    <a:pt x="12" y="2"/>
                  </a:lnTo>
                  <a:lnTo>
                    <a:pt x="20" y="5"/>
                  </a:lnTo>
                  <a:lnTo>
                    <a:pt x="26" y="2"/>
                  </a:lnTo>
                  <a:lnTo>
                    <a:pt x="35" y="5"/>
                  </a:lnTo>
                  <a:lnTo>
                    <a:pt x="43" y="5"/>
                  </a:lnTo>
                  <a:lnTo>
                    <a:pt x="49" y="0"/>
                  </a:lnTo>
                  <a:lnTo>
                    <a:pt x="58" y="5"/>
                  </a:lnTo>
                  <a:lnTo>
                    <a:pt x="63" y="0"/>
                  </a:lnTo>
                  <a:lnTo>
                    <a:pt x="72" y="5"/>
                  </a:lnTo>
                  <a:lnTo>
                    <a:pt x="78" y="0"/>
                  </a:lnTo>
                  <a:lnTo>
                    <a:pt x="86" y="5"/>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28" name="Freeform 23">
              <a:extLst>
                <a:ext uri="{FF2B5EF4-FFF2-40B4-BE49-F238E27FC236}">
                  <a16:creationId xmlns:a16="http://schemas.microsoft.com/office/drawing/2014/main" id="{377EF15F-9927-49FE-BCCD-CEF3AFFA4163}"/>
                </a:ext>
              </a:extLst>
            </p:cNvPr>
            <p:cNvSpPr>
              <a:spLocks/>
            </p:cNvSpPr>
            <p:nvPr/>
          </p:nvSpPr>
          <p:spPr bwMode="auto">
            <a:xfrm>
              <a:off x="1379" y="1745"/>
              <a:ext cx="3614" cy="1680"/>
            </a:xfrm>
            <a:custGeom>
              <a:avLst/>
              <a:gdLst>
                <a:gd name="T0" fmla="*/ 51 w 3614"/>
                <a:gd name="T1" fmla="*/ 851 h 1680"/>
                <a:gd name="T2" fmla="*/ 108 w 3614"/>
                <a:gd name="T3" fmla="*/ 857 h 1680"/>
                <a:gd name="T4" fmla="*/ 166 w 3614"/>
                <a:gd name="T5" fmla="*/ 872 h 1680"/>
                <a:gd name="T6" fmla="*/ 226 w 3614"/>
                <a:gd name="T7" fmla="*/ 886 h 1680"/>
                <a:gd name="T8" fmla="*/ 283 w 3614"/>
                <a:gd name="T9" fmla="*/ 880 h 1680"/>
                <a:gd name="T10" fmla="*/ 341 w 3614"/>
                <a:gd name="T11" fmla="*/ 877 h 1680"/>
                <a:gd name="T12" fmla="*/ 398 w 3614"/>
                <a:gd name="T13" fmla="*/ 874 h 1680"/>
                <a:gd name="T14" fmla="*/ 455 w 3614"/>
                <a:gd name="T15" fmla="*/ 998 h 1680"/>
                <a:gd name="T16" fmla="*/ 516 w 3614"/>
                <a:gd name="T17" fmla="*/ 287 h 1680"/>
                <a:gd name="T18" fmla="*/ 573 w 3614"/>
                <a:gd name="T19" fmla="*/ 135 h 1680"/>
                <a:gd name="T20" fmla="*/ 630 w 3614"/>
                <a:gd name="T21" fmla="*/ 172 h 1680"/>
                <a:gd name="T22" fmla="*/ 688 w 3614"/>
                <a:gd name="T23" fmla="*/ 195 h 1680"/>
                <a:gd name="T24" fmla="*/ 745 w 3614"/>
                <a:gd name="T25" fmla="*/ 206 h 1680"/>
                <a:gd name="T26" fmla="*/ 802 w 3614"/>
                <a:gd name="T27" fmla="*/ 201 h 1680"/>
                <a:gd name="T28" fmla="*/ 862 w 3614"/>
                <a:gd name="T29" fmla="*/ 189 h 1680"/>
                <a:gd name="T30" fmla="*/ 920 w 3614"/>
                <a:gd name="T31" fmla="*/ 178 h 1680"/>
                <a:gd name="T32" fmla="*/ 977 w 3614"/>
                <a:gd name="T33" fmla="*/ 169 h 1680"/>
                <a:gd name="T34" fmla="*/ 1037 w 3614"/>
                <a:gd name="T35" fmla="*/ 161 h 1680"/>
                <a:gd name="T36" fmla="*/ 1095 w 3614"/>
                <a:gd name="T37" fmla="*/ 161 h 1680"/>
                <a:gd name="T38" fmla="*/ 1152 w 3614"/>
                <a:gd name="T39" fmla="*/ 152 h 1680"/>
                <a:gd name="T40" fmla="*/ 1209 w 3614"/>
                <a:gd name="T41" fmla="*/ 143 h 1680"/>
                <a:gd name="T42" fmla="*/ 1269 w 3614"/>
                <a:gd name="T43" fmla="*/ 143 h 1680"/>
                <a:gd name="T44" fmla="*/ 1327 w 3614"/>
                <a:gd name="T45" fmla="*/ 123 h 1680"/>
                <a:gd name="T46" fmla="*/ 1384 w 3614"/>
                <a:gd name="T47" fmla="*/ 123 h 1680"/>
                <a:gd name="T48" fmla="*/ 1441 w 3614"/>
                <a:gd name="T49" fmla="*/ 126 h 1680"/>
                <a:gd name="T50" fmla="*/ 1499 w 3614"/>
                <a:gd name="T51" fmla="*/ 126 h 1680"/>
                <a:gd name="T52" fmla="*/ 1559 w 3614"/>
                <a:gd name="T53" fmla="*/ 126 h 1680"/>
                <a:gd name="T54" fmla="*/ 1616 w 3614"/>
                <a:gd name="T55" fmla="*/ 129 h 1680"/>
                <a:gd name="T56" fmla="*/ 1674 w 3614"/>
                <a:gd name="T57" fmla="*/ 135 h 1680"/>
                <a:gd name="T58" fmla="*/ 1731 w 3614"/>
                <a:gd name="T59" fmla="*/ 123 h 1680"/>
                <a:gd name="T60" fmla="*/ 1788 w 3614"/>
                <a:gd name="T61" fmla="*/ 120 h 1680"/>
                <a:gd name="T62" fmla="*/ 1846 w 3614"/>
                <a:gd name="T63" fmla="*/ 129 h 1680"/>
                <a:gd name="T64" fmla="*/ 1906 w 3614"/>
                <a:gd name="T65" fmla="*/ 118 h 1680"/>
                <a:gd name="T66" fmla="*/ 1963 w 3614"/>
                <a:gd name="T67" fmla="*/ 109 h 1680"/>
                <a:gd name="T68" fmla="*/ 2023 w 3614"/>
                <a:gd name="T69" fmla="*/ 112 h 1680"/>
                <a:gd name="T70" fmla="*/ 2081 w 3614"/>
                <a:gd name="T71" fmla="*/ 100 h 1680"/>
                <a:gd name="T72" fmla="*/ 2138 w 3614"/>
                <a:gd name="T73" fmla="*/ 106 h 1680"/>
                <a:gd name="T74" fmla="*/ 2195 w 3614"/>
                <a:gd name="T75" fmla="*/ 100 h 1680"/>
                <a:gd name="T76" fmla="*/ 2253 w 3614"/>
                <a:gd name="T77" fmla="*/ 109 h 1680"/>
                <a:gd name="T78" fmla="*/ 2313 w 3614"/>
                <a:gd name="T79" fmla="*/ 100 h 1680"/>
                <a:gd name="T80" fmla="*/ 2370 w 3614"/>
                <a:gd name="T81" fmla="*/ 115 h 1680"/>
                <a:gd name="T82" fmla="*/ 2428 w 3614"/>
                <a:gd name="T83" fmla="*/ 118 h 1680"/>
                <a:gd name="T84" fmla="*/ 2485 w 3614"/>
                <a:gd name="T85" fmla="*/ 112 h 1680"/>
                <a:gd name="T86" fmla="*/ 2542 w 3614"/>
                <a:gd name="T87" fmla="*/ 115 h 1680"/>
                <a:gd name="T88" fmla="*/ 2600 w 3614"/>
                <a:gd name="T89" fmla="*/ 493 h 1680"/>
                <a:gd name="T90" fmla="*/ 2660 w 3614"/>
                <a:gd name="T91" fmla="*/ 631 h 1680"/>
                <a:gd name="T92" fmla="*/ 2717 w 3614"/>
                <a:gd name="T93" fmla="*/ 688 h 1680"/>
                <a:gd name="T94" fmla="*/ 2774 w 3614"/>
                <a:gd name="T95" fmla="*/ 737 h 1680"/>
                <a:gd name="T96" fmla="*/ 2832 w 3614"/>
                <a:gd name="T97" fmla="*/ 760 h 1680"/>
                <a:gd name="T98" fmla="*/ 2889 w 3614"/>
                <a:gd name="T99" fmla="*/ 791 h 1680"/>
                <a:gd name="T100" fmla="*/ 2949 w 3614"/>
                <a:gd name="T101" fmla="*/ 806 h 1680"/>
                <a:gd name="T102" fmla="*/ 3007 w 3614"/>
                <a:gd name="T103" fmla="*/ 826 h 1680"/>
                <a:gd name="T104" fmla="*/ 3067 w 3614"/>
                <a:gd name="T105" fmla="*/ 820 h 1680"/>
                <a:gd name="T106" fmla="*/ 3124 w 3614"/>
                <a:gd name="T107" fmla="*/ 829 h 1680"/>
                <a:gd name="T108" fmla="*/ 3182 w 3614"/>
                <a:gd name="T109" fmla="*/ 831 h 1680"/>
                <a:gd name="T110" fmla="*/ 3239 w 3614"/>
                <a:gd name="T111" fmla="*/ 843 h 1680"/>
                <a:gd name="T112" fmla="*/ 3296 w 3614"/>
                <a:gd name="T113" fmla="*/ 843 h 1680"/>
                <a:gd name="T114" fmla="*/ 3356 w 3614"/>
                <a:gd name="T115" fmla="*/ 851 h 1680"/>
                <a:gd name="T116" fmla="*/ 3414 w 3614"/>
                <a:gd name="T117" fmla="*/ 854 h 1680"/>
                <a:gd name="T118" fmla="*/ 3471 w 3614"/>
                <a:gd name="T119" fmla="*/ 851 h 1680"/>
                <a:gd name="T120" fmla="*/ 3528 w 3614"/>
                <a:gd name="T121" fmla="*/ 849 h 1680"/>
                <a:gd name="T122" fmla="*/ 3586 w 3614"/>
                <a:gd name="T123" fmla="*/ 854 h 16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4"/>
                <a:gd name="T187" fmla="*/ 0 h 1680"/>
                <a:gd name="T188" fmla="*/ 3614 w 3614"/>
                <a:gd name="T189" fmla="*/ 1680 h 16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4" h="1680">
                  <a:moveTo>
                    <a:pt x="0" y="860"/>
                  </a:moveTo>
                  <a:lnTo>
                    <a:pt x="5" y="860"/>
                  </a:lnTo>
                  <a:lnTo>
                    <a:pt x="14" y="863"/>
                  </a:lnTo>
                  <a:lnTo>
                    <a:pt x="20" y="863"/>
                  </a:lnTo>
                  <a:lnTo>
                    <a:pt x="28" y="866"/>
                  </a:lnTo>
                  <a:lnTo>
                    <a:pt x="34" y="860"/>
                  </a:lnTo>
                  <a:lnTo>
                    <a:pt x="43" y="866"/>
                  </a:lnTo>
                  <a:lnTo>
                    <a:pt x="51" y="851"/>
                  </a:lnTo>
                  <a:lnTo>
                    <a:pt x="60" y="863"/>
                  </a:lnTo>
                  <a:lnTo>
                    <a:pt x="65" y="863"/>
                  </a:lnTo>
                  <a:lnTo>
                    <a:pt x="74" y="857"/>
                  </a:lnTo>
                  <a:lnTo>
                    <a:pt x="80" y="857"/>
                  </a:lnTo>
                  <a:lnTo>
                    <a:pt x="88" y="866"/>
                  </a:lnTo>
                  <a:lnTo>
                    <a:pt x="94" y="857"/>
                  </a:lnTo>
                  <a:lnTo>
                    <a:pt x="103" y="863"/>
                  </a:lnTo>
                  <a:lnTo>
                    <a:pt x="108" y="857"/>
                  </a:lnTo>
                  <a:lnTo>
                    <a:pt x="117" y="854"/>
                  </a:lnTo>
                  <a:lnTo>
                    <a:pt x="123" y="866"/>
                  </a:lnTo>
                  <a:lnTo>
                    <a:pt x="131" y="857"/>
                  </a:lnTo>
                  <a:lnTo>
                    <a:pt x="137" y="874"/>
                  </a:lnTo>
                  <a:lnTo>
                    <a:pt x="146" y="863"/>
                  </a:lnTo>
                  <a:lnTo>
                    <a:pt x="151" y="872"/>
                  </a:lnTo>
                  <a:lnTo>
                    <a:pt x="160" y="869"/>
                  </a:lnTo>
                  <a:lnTo>
                    <a:pt x="166" y="872"/>
                  </a:lnTo>
                  <a:lnTo>
                    <a:pt x="174" y="880"/>
                  </a:lnTo>
                  <a:lnTo>
                    <a:pt x="180" y="874"/>
                  </a:lnTo>
                  <a:lnTo>
                    <a:pt x="189" y="877"/>
                  </a:lnTo>
                  <a:lnTo>
                    <a:pt x="194" y="874"/>
                  </a:lnTo>
                  <a:lnTo>
                    <a:pt x="203" y="874"/>
                  </a:lnTo>
                  <a:lnTo>
                    <a:pt x="212" y="880"/>
                  </a:lnTo>
                  <a:lnTo>
                    <a:pt x="217" y="880"/>
                  </a:lnTo>
                  <a:lnTo>
                    <a:pt x="226" y="886"/>
                  </a:lnTo>
                  <a:lnTo>
                    <a:pt x="232" y="872"/>
                  </a:lnTo>
                  <a:lnTo>
                    <a:pt x="240" y="877"/>
                  </a:lnTo>
                  <a:lnTo>
                    <a:pt x="246" y="883"/>
                  </a:lnTo>
                  <a:lnTo>
                    <a:pt x="255" y="883"/>
                  </a:lnTo>
                  <a:lnTo>
                    <a:pt x="260" y="877"/>
                  </a:lnTo>
                  <a:lnTo>
                    <a:pt x="269" y="874"/>
                  </a:lnTo>
                  <a:lnTo>
                    <a:pt x="275" y="874"/>
                  </a:lnTo>
                  <a:lnTo>
                    <a:pt x="283" y="880"/>
                  </a:lnTo>
                  <a:lnTo>
                    <a:pt x="289" y="872"/>
                  </a:lnTo>
                  <a:lnTo>
                    <a:pt x="298" y="877"/>
                  </a:lnTo>
                  <a:lnTo>
                    <a:pt x="303" y="874"/>
                  </a:lnTo>
                  <a:lnTo>
                    <a:pt x="312" y="883"/>
                  </a:lnTo>
                  <a:lnTo>
                    <a:pt x="318" y="874"/>
                  </a:lnTo>
                  <a:lnTo>
                    <a:pt x="326" y="872"/>
                  </a:lnTo>
                  <a:lnTo>
                    <a:pt x="332" y="877"/>
                  </a:lnTo>
                  <a:lnTo>
                    <a:pt x="341" y="877"/>
                  </a:lnTo>
                  <a:lnTo>
                    <a:pt x="346" y="880"/>
                  </a:lnTo>
                  <a:lnTo>
                    <a:pt x="355" y="874"/>
                  </a:lnTo>
                  <a:lnTo>
                    <a:pt x="364" y="874"/>
                  </a:lnTo>
                  <a:lnTo>
                    <a:pt x="369" y="872"/>
                  </a:lnTo>
                  <a:lnTo>
                    <a:pt x="378" y="874"/>
                  </a:lnTo>
                  <a:lnTo>
                    <a:pt x="384" y="883"/>
                  </a:lnTo>
                  <a:lnTo>
                    <a:pt x="392" y="872"/>
                  </a:lnTo>
                  <a:lnTo>
                    <a:pt x="398" y="874"/>
                  </a:lnTo>
                  <a:lnTo>
                    <a:pt x="407" y="1049"/>
                  </a:lnTo>
                  <a:lnTo>
                    <a:pt x="412" y="1482"/>
                  </a:lnTo>
                  <a:lnTo>
                    <a:pt x="421" y="1680"/>
                  </a:lnTo>
                  <a:lnTo>
                    <a:pt x="427" y="1548"/>
                  </a:lnTo>
                  <a:lnTo>
                    <a:pt x="435" y="1431"/>
                  </a:lnTo>
                  <a:lnTo>
                    <a:pt x="441" y="1276"/>
                  </a:lnTo>
                  <a:lnTo>
                    <a:pt x="450" y="1132"/>
                  </a:lnTo>
                  <a:lnTo>
                    <a:pt x="455" y="998"/>
                  </a:lnTo>
                  <a:lnTo>
                    <a:pt x="464" y="869"/>
                  </a:lnTo>
                  <a:lnTo>
                    <a:pt x="470" y="754"/>
                  </a:lnTo>
                  <a:lnTo>
                    <a:pt x="478" y="651"/>
                  </a:lnTo>
                  <a:lnTo>
                    <a:pt x="484" y="570"/>
                  </a:lnTo>
                  <a:lnTo>
                    <a:pt x="493" y="479"/>
                  </a:lnTo>
                  <a:lnTo>
                    <a:pt x="498" y="413"/>
                  </a:lnTo>
                  <a:lnTo>
                    <a:pt x="507" y="341"/>
                  </a:lnTo>
                  <a:lnTo>
                    <a:pt x="516" y="287"/>
                  </a:lnTo>
                  <a:lnTo>
                    <a:pt x="521" y="235"/>
                  </a:lnTo>
                  <a:lnTo>
                    <a:pt x="530" y="201"/>
                  </a:lnTo>
                  <a:lnTo>
                    <a:pt x="536" y="178"/>
                  </a:lnTo>
                  <a:lnTo>
                    <a:pt x="544" y="163"/>
                  </a:lnTo>
                  <a:lnTo>
                    <a:pt x="550" y="143"/>
                  </a:lnTo>
                  <a:lnTo>
                    <a:pt x="559" y="129"/>
                  </a:lnTo>
                  <a:lnTo>
                    <a:pt x="564" y="126"/>
                  </a:lnTo>
                  <a:lnTo>
                    <a:pt x="573" y="135"/>
                  </a:lnTo>
                  <a:lnTo>
                    <a:pt x="579" y="132"/>
                  </a:lnTo>
                  <a:lnTo>
                    <a:pt x="587" y="123"/>
                  </a:lnTo>
                  <a:lnTo>
                    <a:pt x="593" y="135"/>
                  </a:lnTo>
                  <a:lnTo>
                    <a:pt x="602" y="146"/>
                  </a:lnTo>
                  <a:lnTo>
                    <a:pt x="607" y="155"/>
                  </a:lnTo>
                  <a:lnTo>
                    <a:pt x="616" y="158"/>
                  </a:lnTo>
                  <a:lnTo>
                    <a:pt x="622" y="166"/>
                  </a:lnTo>
                  <a:lnTo>
                    <a:pt x="630" y="172"/>
                  </a:lnTo>
                  <a:lnTo>
                    <a:pt x="636" y="175"/>
                  </a:lnTo>
                  <a:lnTo>
                    <a:pt x="645" y="181"/>
                  </a:lnTo>
                  <a:lnTo>
                    <a:pt x="650" y="183"/>
                  </a:lnTo>
                  <a:lnTo>
                    <a:pt x="659" y="192"/>
                  </a:lnTo>
                  <a:lnTo>
                    <a:pt x="667" y="195"/>
                  </a:lnTo>
                  <a:lnTo>
                    <a:pt x="673" y="195"/>
                  </a:lnTo>
                  <a:lnTo>
                    <a:pt x="682" y="198"/>
                  </a:lnTo>
                  <a:lnTo>
                    <a:pt x="688" y="195"/>
                  </a:lnTo>
                  <a:lnTo>
                    <a:pt x="696" y="209"/>
                  </a:lnTo>
                  <a:lnTo>
                    <a:pt x="702" y="218"/>
                  </a:lnTo>
                  <a:lnTo>
                    <a:pt x="710" y="204"/>
                  </a:lnTo>
                  <a:lnTo>
                    <a:pt x="716" y="204"/>
                  </a:lnTo>
                  <a:lnTo>
                    <a:pt x="725" y="204"/>
                  </a:lnTo>
                  <a:lnTo>
                    <a:pt x="731" y="209"/>
                  </a:lnTo>
                  <a:lnTo>
                    <a:pt x="739" y="204"/>
                  </a:lnTo>
                  <a:lnTo>
                    <a:pt x="745" y="206"/>
                  </a:lnTo>
                  <a:lnTo>
                    <a:pt x="753" y="206"/>
                  </a:lnTo>
                  <a:lnTo>
                    <a:pt x="759" y="204"/>
                  </a:lnTo>
                  <a:lnTo>
                    <a:pt x="768" y="204"/>
                  </a:lnTo>
                  <a:lnTo>
                    <a:pt x="774" y="195"/>
                  </a:lnTo>
                  <a:lnTo>
                    <a:pt x="782" y="206"/>
                  </a:lnTo>
                  <a:lnTo>
                    <a:pt x="788" y="206"/>
                  </a:lnTo>
                  <a:lnTo>
                    <a:pt x="796" y="201"/>
                  </a:lnTo>
                  <a:lnTo>
                    <a:pt x="802" y="201"/>
                  </a:lnTo>
                  <a:lnTo>
                    <a:pt x="811" y="195"/>
                  </a:lnTo>
                  <a:lnTo>
                    <a:pt x="819" y="195"/>
                  </a:lnTo>
                  <a:lnTo>
                    <a:pt x="825" y="195"/>
                  </a:lnTo>
                  <a:lnTo>
                    <a:pt x="834" y="189"/>
                  </a:lnTo>
                  <a:lnTo>
                    <a:pt x="839" y="201"/>
                  </a:lnTo>
                  <a:lnTo>
                    <a:pt x="848" y="189"/>
                  </a:lnTo>
                  <a:lnTo>
                    <a:pt x="854" y="192"/>
                  </a:lnTo>
                  <a:lnTo>
                    <a:pt x="862" y="189"/>
                  </a:lnTo>
                  <a:lnTo>
                    <a:pt x="868" y="181"/>
                  </a:lnTo>
                  <a:lnTo>
                    <a:pt x="877" y="192"/>
                  </a:lnTo>
                  <a:lnTo>
                    <a:pt x="882" y="178"/>
                  </a:lnTo>
                  <a:lnTo>
                    <a:pt x="891" y="189"/>
                  </a:lnTo>
                  <a:lnTo>
                    <a:pt x="897" y="181"/>
                  </a:lnTo>
                  <a:lnTo>
                    <a:pt x="905" y="172"/>
                  </a:lnTo>
                  <a:lnTo>
                    <a:pt x="911" y="178"/>
                  </a:lnTo>
                  <a:lnTo>
                    <a:pt x="920" y="178"/>
                  </a:lnTo>
                  <a:lnTo>
                    <a:pt x="925" y="175"/>
                  </a:lnTo>
                  <a:lnTo>
                    <a:pt x="934" y="181"/>
                  </a:lnTo>
                  <a:lnTo>
                    <a:pt x="940" y="181"/>
                  </a:lnTo>
                  <a:lnTo>
                    <a:pt x="948" y="181"/>
                  </a:lnTo>
                  <a:lnTo>
                    <a:pt x="957" y="163"/>
                  </a:lnTo>
                  <a:lnTo>
                    <a:pt x="963" y="181"/>
                  </a:lnTo>
                  <a:lnTo>
                    <a:pt x="971" y="178"/>
                  </a:lnTo>
                  <a:lnTo>
                    <a:pt x="977" y="169"/>
                  </a:lnTo>
                  <a:lnTo>
                    <a:pt x="986" y="163"/>
                  </a:lnTo>
                  <a:lnTo>
                    <a:pt x="994" y="161"/>
                  </a:lnTo>
                  <a:lnTo>
                    <a:pt x="1000" y="163"/>
                  </a:lnTo>
                  <a:lnTo>
                    <a:pt x="1009" y="158"/>
                  </a:lnTo>
                  <a:lnTo>
                    <a:pt x="1014" y="163"/>
                  </a:lnTo>
                  <a:lnTo>
                    <a:pt x="1023" y="163"/>
                  </a:lnTo>
                  <a:lnTo>
                    <a:pt x="1029" y="161"/>
                  </a:lnTo>
                  <a:lnTo>
                    <a:pt x="1037" y="161"/>
                  </a:lnTo>
                  <a:lnTo>
                    <a:pt x="1043" y="146"/>
                  </a:lnTo>
                  <a:lnTo>
                    <a:pt x="1052" y="158"/>
                  </a:lnTo>
                  <a:lnTo>
                    <a:pt x="1057" y="152"/>
                  </a:lnTo>
                  <a:lnTo>
                    <a:pt x="1066" y="155"/>
                  </a:lnTo>
                  <a:lnTo>
                    <a:pt x="1072" y="155"/>
                  </a:lnTo>
                  <a:lnTo>
                    <a:pt x="1080" y="152"/>
                  </a:lnTo>
                  <a:lnTo>
                    <a:pt x="1086" y="155"/>
                  </a:lnTo>
                  <a:lnTo>
                    <a:pt x="1095" y="161"/>
                  </a:lnTo>
                  <a:lnTo>
                    <a:pt x="1100" y="149"/>
                  </a:lnTo>
                  <a:lnTo>
                    <a:pt x="1109" y="158"/>
                  </a:lnTo>
                  <a:lnTo>
                    <a:pt x="1118" y="146"/>
                  </a:lnTo>
                  <a:lnTo>
                    <a:pt x="1123" y="158"/>
                  </a:lnTo>
                  <a:lnTo>
                    <a:pt x="1132" y="155"/>
                  </a:lnTo>
                  <a:lnTo>
                    <a:pt x="1138" y="146"/>
                  </a:lnTo>
                  <a:lnTo>
                    <a:pt x="1146" y="155"/>
                  </a:lnTo>
                  <a:lnTo>
                    <a:pt x="1152" y="152"/>
                  </a:lnTo>
                  <a:lnTo>
                    <a:pt x="1161" y="149"/>
                  </a:lnTo>
                  <a:lnTo>
                    <a:pt x="1166" y="140"/>
                  </a:lnTo>
                  <a:lnTo>
                    <a:pt x="1175" y="149"/>
                  </a:lnTo>
                  <a:lnTo>
                    <a:pt x="1181" y="149"/>
                  </a:lnTo>
                  <a:lnTo>
                    <a:pt x="1189" y="152"/>
                  </a:lnTo>
                  <a:lnTo>
                    <a:pt x="1195" y="138"/>
                  </a:lnTo>
                  <a:lnTo>
                    <a:pt x="1204" y="140"/>
                  </a:lnTo>
                  <a:lnTo>
                    <a:pt x="1209" y="143"/>
                  </a:lnTo>
                  <a:lnTo>
                    <a:pt x="1218" y="140"/>
                  </a:lnTo>
                  <a:lnTo>
                    <a:pt x="1224" y="138"/>
                  </a:lnTo>
                  <a:lnTo>
                    <a:pt x="1232" y="146"/>
                  </a:lnTo>
                  <a:lnTo>
                    <a:pt x="1238" y="149"/>
                  </a:lnTo>
                  <a:lnTo>
                    <a:pt x="1247" y="143"/>
                  </a:lnTo>
                  <a:lnTo>
                    <a:pt x="1252" y="146"/>
                  </a:lnTo>
                  <a:lnTo>
                    <a:pt x="1261" y="143"/>
                  </a:lnTo>
                  <a:lnTo>
                    <a:pt x="1269" y="143"/>
                  </a:lnTo>
                  <a:lnTo>
                    <a:pt x="1275" y="132"/>
                  </a:lnTo>
                  <a:lnTo>
                    <a:pt x="1284" y="138"/>
                  </a:lnTo>
                  <a:lnTo>
                    <a:pt x="1290" y="135"/>
                  </a:lnTo>
                  <a:lnTo>
                    <a:pt x="1298" y="140"/>
                  </a:lnTo>
                  <a:lnTo>
                    <a:pt x="1304" y="132"/>
                  </a:lnTo>
                  <a:lnTo>
                    <a:pt x="1312" y="132"/>
                  </a:lnTo>
                  <a:lnTo>
                    <a:pt x="1318" y="135"/>
                  </a:lnTo>
                  <a:lnTo>
                    <a:pt x="1327" y="123"/>
                  </a:lnTo>
                  <a:lnTo>
                    <a:pt x="1333" y="132"/>
                  </a:lnTo>
                  <a:lnTo>
                    <a:pt x="1341" y="126"/>
                  </a:lnTo>
                  <a:lnTo>
                    <a:pt x="1347" y="126"/>
                  </a:lnTo>
                  <a:lnTo>
                    <a:pt x="1355" y="120"/>
                  </a:lnTo>
                  <a:lnTo>
                    <a:pt x="1361" y="120"/>
                  </a:lnTo>
                  <a:lnTo>
                    <a:pt x="1370" y="126"/>
                  </a:lnTo>
                  <a:lnTo>
                    <a:pt x="1376" y="126"/>
                  </a:lnTo>
                  <a:lnTo>
                    <a:pt x="1384" y="123"/>
                  </a:lnTo>
                  <a:lnTo>
                    <a:pt x="1390" y="129"/>
                  </a:lnTo>
                  <a:lnTo>
                    <a:pt x="1398" y="129"/>
                  </a:lnTo>
                  <a:lnTo>
                    <a:pt x="1407" y="126"/>
                  </a:lnTo>
                  <a:lnTo>
                    <a:pt x="1413" y="126"/>
                  </a:lnTo>
                  <a:lnTo>
                    <a:pt x="1421" y="126"/>
                  </a:lnTo>
                  <a:lnTo>
                    <a:pt x="1427" y="129"/>
                  </a:lnTo>
                  <a:lnTo>
                    <a:pt x="1436" y="123"/>
                  </a:lnTo>
                  <a:lnTo>
                    <a:pt x="1441" y="126"/>
                  </a:lnTo>
                  <a:lnTo>
                    <a:pt x="1450" y="123"/>
                  </a:lnTo>
                  <a:lnTo>
                    <a:pt x="1456" y="132"/>
                  </a:lnTo>
                  <a:lnTo>
                    <a:pt x="1464" y="120"/>
                  </a:lnTo>
                  <a:lnTo>
                    <a:pt x="1470" y="129"/>
                  </a:lnTo>
                  <a:lnTo>
                    <a:pt x="1479" y="135"/>
                  </a:lnTo>
                  <a:lnTo>
                    <a:pt x="1484" y="123"/>
                  </a:lnTo>
                  <a:lnTo>
                    <a:pt x="1493" y="132"/>
                  </a:lnTo>
                  <a:lnTo>
                    <a:pt x="1499" y="126"/>
                  </a:lnTo>
                  <a:lnTo>
                    <a:pt x="1507" y="138"/>
                  </a:lnTo>
                  <a:lnTo>
                    <a:pt x="1513" y="126"/>
                  </a:lnTo>
                  <a:lnTo>
                    <a:pt x="1522" y="123"/>
                  </a:lnTo>
                  <a:lnTo>
                    <a:pt x="1527" y="126"/>
                  </a:lnTo>
                  <a:lnTo>
                    <a:pt x="1536" y="120"/>
                  </a:lnTo>
                  <a:lnTo>
                    <a:pt x="1542" y="126"/>
                  </a:lnTo>
                  <a:lnTo>
                    <a:pt x="1550" y="132"/>
                  </a:lnTo>
                  <a:lnTo>
                    <a:pt x="1559" y="126"/>
                  </a:lnTo>
                  <a:lnTo>
                    <a:pt x="1565" y="129"/>
                  </a:lnTo>
                  <a:lnTo>
                    <a:pt x="1573" y="118"/>
                  </a:lnTo>
                  <a:lnTo>
                    <a:pt x="1579" y="135"/>
                  </a:lnTo>
                  <a:lnTo>
                    <a:pt x="1588" y="123"/>
                  </a:lnTo>
                  <a:lnTo>
                    <a:pt x="1593" y="120"/>
                  </a:lnTo>
                  <a:lnTo>
                    <a:pt x="1602" y="132"/>
                  </a:lnTo>
                  <a:lnTo>
                    <a:pt x="1608" y="126"/>
                  </a:lnTo>
                  <a:lnTo>
                    <a:pt x="1616" y="129"/>
                  </a:lnTo>
                  <a:lnTo>
                    <a:pt x="1622" y="118"/>
                  </a:lnTo>
                  <a:lnTo>
                    <a:pt x="1631" y="120"/>
                  </a:lnTo>
                  <a:lnTo>
                    <a:pt x="1636" y="132"/>
                  </a:lnTo>
                  <a:lnTo>
                    <a:pt x="1645" y="126"/>
                  </a:lnTo>
                  <a:lnTo>
                    <a:pt x="1651" y="129"/>
                  </a:lnTo>
                  <a:lnTo>
                    <a:pt x="1659" y="126"/>
                  </a:lnTo>
                  <a:lnTo>
                    <a:pt x="1665" y="135"/>
                  </a:lnTo>
                  <a:lnTo>
                    <a:pt x="1674" y="135"/>
                  </a:lnTo>
                  <a:lnTo>
                    <a:pt x="1679" y="118"/>
                  </a:lnTo>
                  <a:lnTo>
                    <a:pt x="1688" y="126"/>
                  </a:lnTo>
                  <a:lnTo>
                    <a:pt x="1694" y="129"/>
                  </a:lnTo>
                  <a:lnTo>
                    <a:pt x="1702" y="129"/>
                  </a:lnTo>
                  <a:lnTo>
                    <a:pt x="1711" y="129"/>
                  </a:lnTo>
                  <a:lnTo>
                    <a:pt x="1717" y="126"/>
                  </a:lnTo>
                  <a:lnTo>
                    <a:pt x="1725" y="129"/>
                  </a:lnTo>
                  <a:lnTo>
                    <a:pt x="1731" y="123"/>
                  </a:lnTo>
                  <a:lnTo>
                    <a:pt x="1740" y="126"/>
                  </a:lnTo>
                  <a:lnTo>
                    <a:pt x="1745" y="126"/>
                  </a:lnTo>
                  <a:lnTo>
                    <a:pt x="1754" y="120"/>
                  </a:lnTo>
                  <a:lnTo>
                    <a:pt x="1760" y="132"/>
                  </a:lnTo>
                  <a:lnTo>
                    <a:pt x="1768" y="129"/>
                  </a:lnTo>
                  <a:lnTo>
                    <a:pt x="1774" y="129"/>
                  </a:lnTo>
                  <a:lnTo>
                    <a:pt x="1783" y="123"/>
                  </a:lnTo>
                  <a:lnTo>
                    <a:pt x="1788" y="120"/>
                  </a:lnTo>
                  <a:lnTo>
                    <a:pt x="1797" y="126"/>
                  </a:lnTo>
                  <a:lnTo>
                    <a:pt x="1803" y="126"/>
                  </a:lnTo>
                  <a:lnTo>
                    <a:pt x="1811" y="123"/>
                  </a:lnTo>
                  <a:lnTo>
                    <a:pt x="1817" y="120"/>
                  </a:lnTo>
                  <a:lnTo>
                    <a:pt x="1826" y="132"/>
                  </a:lnTo>
                  <a:lnTo>
                    <a:pt x="1831" y="123"/>
                  </a:lnTo>
                  <a:lnTo>
                    <a:pt x="1840" y="120"/>
                  </a:lnTo>
                  <a:lnTo>
                    <a:pt x="1846" y="129"/>
                  </a:lnTo>
                  <a:lnTo>
                    <a:pt x="1854" y="126"/>
                  </a:lnTo>
                  <a:lnTo>
                    <a:pt x="1863" y="132"/>
                  </a:lnTo>
                  <a:lnTo>
                    <a:pt x="1869" y="129"/>
                  </a:lnTo>
                  <a:lnTo>
                    <a:pt x="1877" y="118"/>
                  </a:lnTo>
                  <a:lnTo>
                    <a:pt x="1883" y="118"/>
                  </a:lnTo>
                  <a:lnTo>
                    <a:pt x="1892" y="118"/>
                  </a:lnTo>
                  <a:lnTo>
                    <a:pt x="1897" y="118"/>
                  </a:lnTo>
                  <a:lnTo>
                    <a:pt x="1906" y="118"/>
                  </a:lnTo>
                  <a:lnTo>
                    <a:pt x="1912" y="112"/>
                  </a:lnTo>
                  <a:lnTo>
                    <a:pt x="1920" y="115"/>
                  </a:lnTo>
                  <a:lnTo>
                    <a:pt x="1926" y="112"/>
                  </a:lnTo>
                  <a:lnTo>
                    <a:pt x="1935" y="109"/>
                  </a:lnTo>
                  <a:lnTo>
                    <a:pt x="1943" y="115"/>
                  </a:lnTo>
                  <a:lnTo>
                    <a:pt x="1949" y="109"/>
                  </a:lnTo>
                  <a:lnTo>
                    <a:pt x="1957" y="120"/>
                  </a:lnTo>
                  <a:lnTo>
                    <a:pt x="1963" y="109"/>
                  </a:lnTo>
                  <a:lnTo>
                    <a:pt x="1972" y="112"/>
                  </a:lnTo>
                  <a:lnTo>
                    <a:pt x="1978" y="103"/>
                  </a:lnTo>
                  <a:lnTo>
                    <a:pt x="1986" y="109"/>
                  </a:lnTo>
                  <a:lnTo>
                    <a:pt x="1992" y="109"/>
                  </a:lnTo>
                  <a:lnTo>
                    <a:pt x="2000" y="112"/>
                  </a:lnTo>
                  <a:lnTo>
                    <a:pt x="2009" y="106"/>
                  </a:lnTo>
                  <a:lnTo>
                    <a:pt x="2015" y="112"/>
                  </a:lnTo>
                  <a:lnTo>
                    <a:pt x="2023" y="112"/>
                  </a:lnTo>
                  <a:lnTo>
                    <a:pt x="2029" y="115"/>
                  </a:lnTo>
                  <a:lnTo>
                    <a:pt x="2038" y="112"/>
                  </a:lnTo>
                  <a:lnTo>
                    <a:pt x="2043" y="112"/>
                  </a:lnTo>
                  <a:lnTo>
                    <a:pt x="2052" y="106"/>
                  </a:lnTo>
                  <a:lnTo>
                    <a:pt x="2058" y="115"/>
                  </a:lnTo>
                  <a:lnTo>
                    <a:pt x="2066" y="106"/>
                  </a:lnTo>
                  <a:lnTo>
                    <a:pt x="2072" y="103"/>
                  </a:lnTo>
                  <a:lnTo>
                    <a:pt x="2081" y="100"/>
                  </a:lnTo>
                  <a:lnTo>
                    <a:pt x="2086" y="106"/>
                  </a:lnTo>
                  <a:lnTo>
                    <a:pt x="2095" y="115"/>
                  </a:lnTo>
                  <a:lnTo>
                    <a:pt x="2101" y="100"/>
                  </a:lnTo>
                  <a:lnTo>
                    <a:pt x="2109" y="100"/>
                  </a:lnTo>
                  <a:lnTo>
                    <a:pt x="2115" y="106"/>
                  </a:lnTo>
                  <a:lnTo>
                    <a:pt x="2124" y="109"/>
                  </a:lnTo>
                  <a:lnTo>
                    <a:pt x="2129" y="112"/>
                  </a:lnTo>
                  <a:lnTo>
                    <a:pt x="2138" y="106"/>
                  </a:lnTo>
                  <a:lnTo>
                    <a:pt x="2144" y="109"/>
                  </a:lnTo>
                  <a:lnTo>
                    <a:pt x="2152" y="100"/>
                  </a:lnTo>
                  <a:lnTo>
                    <a:pt x="2161" y="106"/>
                  </a:lnTo>
                  <a:lnTo>
                    <a:pt x="2167" y="106"/>
                  </a:lnTo>
                  <a:lnTo>
                    <a:pt x="2175" y="109"/>
                  </a:lnTo>
                  <a:lnTo>
                    <a:pt x="2181" y="106"/>
                  </a:lnTo>
                  <a:lnTo>
                    <a:pt x="2190" y="103"/>
                  </a:lnTo>
                  <a:lnTo>
                    <a:pt x="2195" y="100"/>
                  </a:lnTo>
                  <a:lnTo>
                    <a:pt x="2204" y="103"/>
                  </a:lnTo>
                  <a:lnTo>
                    <a:pt x="2210" y="106"/>
                  </a:lnTo>
                  <a:lnTo>
                    <a:pt x="2218" y="103"/>
                  </a:lnTo>
                  <a:lnTo>
                    <a:pt x="2224" y="106"/>
                  </a:lnTo>
                  <a:lnTo>
                    <a:pt x="2233" y="112"/>
                  </a:lnTo>
                  <a:lnTo>
                    <a:pt x="2238" y="100"/>
                  </a:lnTo>
                  <a:lnTo>
                    <a:pt x="2247" y="106"/>
                  </a:lnTo>
                  <a:lnTo>
                    <a:pt x="2253" y="109"/>
                  </a:lnTo>
                  <a:lnTo>
                    <a:pt x="2261" y="103"/>
                  </a:lnTo>
                  <a:lnTo>
                    <a:pt x="2267" y="112"/>
                  </a:lnTo>
                  <a:lnTo>
                    <a:pt x="2276" y="106"/>
                  </a:lnTo>
                  <a:lnTo>
                    <a:pt x="2281" y="115"/>
                  </a:lnTo>
                  <a:lnTo>
                    <a:pt x="2290" y="100"/>
                  </a:lnTo>
                  <a:lnTo>
                    <a:pt x="2296" y="97"/>
                  </a:lnTo>
                  <a:lnTo>
                    <a:pt x="2304" y="112"/>
                  </a:lnTo>
                  <a:lnTo>
                    <a:pt x="2313" y="100"/>
                  </a:lnTo>
                  <a:lnTo>
                    <a:pt x="2319" y="112"/>
                  </a:lnTo>
                  <a:lnTo>
                    <a:pt x="2327" y="112"/>
                  </a:lnTo>
                  <a:lnTo>
                    <a:pt x="2333" y="115"/>
                  </a:lnTo>
                  <a:lnTo>
                    <a:pt x="2342" y="109"/>
                  </a:lnTo>
                  <a:lnTo>
                    <a:pt x="2347" y="106"/>
                  </a:lnTo>
                  <a:lnTo>
                    <a:pt x="2356" y="112"/>
                  </a:lnTo>
                  <a:lnTo>
                    <a:pt x="2362" y="118"/>
                  </a:lnTo>
                  <a:lnTo>
                    <a:pt x="2370" y="115"/>
                  </a:lnTo>
                  <a:lnTo>
                    <a:pt x="2376" y="112"/>
                  </a:lnTo>
                  <a:lnTo>
                    <a:pt x="2385" y="115"/>
                  </a:lnTo>
                  <a:lnTo>
                    <a:pt x="2390" y="112"/>
                  </a:lnTo>
                  <a:lnTo>
                    <a:pt x="2399" y="106"/>
                  </a:lnTo>
                  <a:lnTo>
                    <a:pt x="2405" y="115"/>
                  </a:lnTo>
                  <a:lnTo>
                    <a:pt x="2413" y="123"/>
                  </a:lnTo>
                  <a:lnTo>
                    <a:pt x="2419" y="115"/>
                  </a:lnTo>
                  <a:lnTo>
                    <a:pt x="2428" y="118"/>
                  </a:lnTo>
                  <a:lnTo>
                    <a:pt x="2433" y="112"/>
                  </a:lnTo>
                  <a:lnTo>
                    <a:pt x="2442" y="120"/>
                  </a:lnTo>
                  <a:lnTo>
                    <a:pt x="2448" y="115"/>
                  </a:lnTo>
                  <a:lnTo>
                    <a:pt x="2456" y="115"/>
                  </a:lnTo>
                  <a:lnTo>
                    <a:pt x="2465" y="120"/>
                  </a:lnTo>
                  <a:lnTo>
                    <a:pt x="2471" y="115"/>
                  </a:lnTo>
                  <a:lnTo>
                    <a:pt x="2479" y="123"/>
                  </a:lnTo>
                  <a:lnTo>
                    <a:pt x="2485" y="112"/>
                  </a:lnTo>
                  <a:lnTo>
                    <a:pt x="2494" y="126"/>
                  </a:lnTo>
                  <a:lnTo>
                    <a:pt x="2499" y="126"/>
                  </a:lnTo>
                  <a:lnTo>
                    <a:pt x="2508" y="112"/>
                  </a:lnTo>
                  <a:lnTo>
                    <a:pt x="2514" y="112"/>
                  </a:lnTo>
                  <a:lnTo>
                    <a:pt x="2522" y="112"/>
                  </a:lnTo>
                  <a:lnTo>
                    <a:pt x="2528" y="118"/>
                  </a:lnTo>
                  <a:lnTo>
                    <a:pt x="2537" y="120"/>
                  </a:lnTo>
                  <a:lnTo>
                    <a:pt x="2542" y="115"/>
                  </a:lnTo>
                  <a:lnTo>
                    <a:pt x="2551" y="120"/>
                  </a:lnTo>
                  <a:lnTo>
                    <a:pt x="2557" y="103"/>
                  </a:lnTo>
                  <a:lnTo>
                    <a:pt x="2565" y="118"/>
                  </a:lnTo>
                  <a:lnTo>
                    <a:pt x="2571" y="120"/>
                  </a:lnTo>
                  <a:lnTo>
                    <a:pt x="2580" y="0"/>
                  </a:lnTo>
                  <a:lnTo>
                    <a:pt x="2585" y="398"/>
                  </a:lnTo>
                  <a:lnTo>
                    <a:pt x="2594" y="453"/>
                  </a:lnTo>
                  <a:lnTo>
                    <a:pt x="2600" y="493"/>
                  </a:lnTo>
                  <a:lnTo>
                    <a:pt x="2608" y="522"/>
                  </a:lnTo>
                  <a:lnTo>
                    <a:pt x="2617" y="533"/>
                  </a:lnTo>
                  <a:lnTo>
                    <a:pt x="2623" y="559"/>
                  </a:lnTo>
                  <a:lnTo>
                    <a:pt x="2631" y="585"/>
                  </a:lnTo>
                  <a:lnTo>
                    <a:pt x="2637" y="596"/>
                  </a:lnTo>
                  <a:lnTo>
                    <a:pt x="2645" y="613"/>
                  </a:lnTo>
                  <a:lnTo>
                    <a:pt x="2651" y="613"/>
                  </a:lnTo>
                  <a:lnTo>
                    <a:pt x="2660" y="631"/>
                  </a:lnTo>
                  <a:lnTo>
                    <a:pt x="2666" y="639"/>
                  </a:lnTo>
                  <a:lnTo>
                    <a:pt x="2674" y="656"/>
                  </a:lnTo>
                  <a:lnTo>
                    <a:pt x="2680" y="665"/>
                  </a:lnTo>
                  <a:lnTo>
                    <a:pt x="2688" y="671"/>
                  </a:lnTo>
                  <a:lnTo>
                    <a:pt x="2694" y="677"/>
                  </a:lnTo>
                  <a:lnTo>
                    <a:pt x="2703" y="679"/>
                  </a:lnTo>
                  <a:lnTo>
                    <a:pt x="2709" y="694"/>
                  </a:lnTo>
                  <a:lnTo>
                    <a:pt x="2717" y="688"/>
                  </a:lnTo>
                  <a:lnTo>
                    <a:pt x="2723" y="705"/>
                  </a:lnTo>
                  <a:lnTo>
                    <a:pt x="2731" y="714"/>
                  </a:lnTo>
                  <a:lnTo>
                    <a:pt x="2737" y="714"/>
                  </a:lnTo>
                  <a:lnTo>
                    <a:pt x="2746" y="722"/>
                  </a:lnTo>
                  <a:lnTo>
                    <a:pt x="2752" y="717"/>
                  </a:lnTo>
                  <a:lnTo>
                    <a:pt x="2760" y="734"/>
                  </a:lnTo>
                  <a:lnTo>
                    <a:pt x="2769" y="728"/>
                  </a:lnTo>
                  <a:lnTo>
                    <a:pt x="2774" y="737"/>
                  </a:lnTo>
                  <a:lnTo>
                    <a:pt x="2783" y="742"/>
                  </a:lnTo>
                  <a:lnTo>
                    <a:pt x="2789" y="742"/>
                  </a:lnTo>
                  <a:lnTo>
                    <a:pt x="2797" y="748"/>
                  </a:lnTo>
                  <a:lnTo>
                    <a:pt x="2803" y="751"/>
                  </a:lnTo>
                  <a:lnTo>
                    <a:pt x="2812" y="757"/>
                  </a:lnTo>
                  <a:lnTo>
                    <a:pt x="2817" y="757"/>
                  </a:lnTo>
                  <a:lnTo>
                    <a:pt x="2826" y="760"/>
                  </a:lnTo>
                  <a:lnTo>
                    <a:pt x="2832" y="760"/>
                  </a:lnTo>
                  <a:lnTo>
                    <a:pt x="2840" y="771"/>
                  </a:lnTo>
                  <a:lnTo>
                    <a:pt x="2846" y="771"/>
                  </a:lnTo>
                  <a:lnTo>
                    <a:pt x="2855" y="774"/>
                  </a:lnTo>
                  <a:lnTo>
                    <a:pt x="2860" y="783"/>
                  </a:lnTo>
                  <a:lnTo>
                    <a:pt x="2869" y="785"/>
                  </a:lnTo>
                  <a:lnTo>
                    <a:pt x="2875" y="780"/>
                  </a:lnTo>
                  <a:lnTo>
                    <a:pt x="2883" y="791"/>
                  </a:lnTo>
                  <a:lnTo>
                    <a:pt x="2889" y="791"/>
                  </a:lnTo>
                  <a:lnTo>
                    <a:pt x="2898" y="800"/>
                  </a:lnTo>
                  <a:lnTo>
                    <a:pt x="2906" y="794"/>
                  </a:lnTo>
                  <a:lnTo>
                    <a:pt x="2915" y="791"/>
                  </a:lnTo>
                  <a:lnTo>
                    <a:pt x="2921" y="803"/>
                  </a:lnTo>
                  <a:lnTo>
                    <a:pt x="2929" y="797"/>
                  </a:lnTo>
                  <a:lnTo>
                    <a:pt x="2935" y="806"/>
                  </a:lnTo>
                  <a:lnTo>
                    <a:pt x="2944" y="811"/>
                  </a:lnTo>
                  <a:lnTo>
                    <a:pt x="2949" y="806"/>
                  </a:lnTo>
                  <a:lnTo>
                    <a:pt x="2958" y="811"/>
                  </a:lnTo>
                  <a:lnTo>
                    <a:pt x="2964" y="803"/>
                  </a:lnTo>
                  <a:lnTo>
                    <a:pt x="2972" y="811"/>
                  </a:lnTo>
                  <a:lnTo>
                    <a:pt x="2978" y="811"/>
                  </a:lnTo>
                  <a:lnTo>
                    <a:pt x="2987" y="808"/>
                  </a:lnTo>
                  <a:lnTo>
                    <a:pt x="2992" y="820"/>
                  </a:lnTo>
                  <a:lnTo>
                    <a:pt x="3001" y="814"/>
                  </a:lnTo>
                  <a:lnTo>
                    <a:pt x="3007" y="826"/>
                  </a:lnTo>
                  <a:lnTo>
                    <a:pt x="3015" y="808"/>
                  </a:lnTo>
                  <a:lnTo>
                    <a:pt x="3021" y="817"/>
                  </a:lnTo>
                  <a:lnTo>
                    <a:pt x="3030" y="820"/>
                  </a:lnTo>
                  <a:lnTo>
                    <a:pt x="3035" y="820"/>
                  </a:lnTo>
                  <a:lnTo>
                    <a:pt x="3044" y="820"/>
                  </a:lnTo>
                  <a:lnTo>
                    <a:pt x="3050" y="823"/>
                  </a:lnTo>
                  <a:lnTo>
                    <a:pt x="3058" y="823"/>
                  </a:lnTo>
                  <a:lnTo>
                    <a:pt x="3067" y="820"/>
                  </a:lnTo>
                  <a:lnTo>
                    <a:pt x="3073" y="820"/>
                  </a:lnTo>
                  <a:lnTo>
                    <a:pt x="3081" y="826"/>
                  </a:lnTo>
                  <a:lnTo>
                    <a:pt x="3087" y="823"/>
                  </a:lnTo>
                  <a:lnTo>
                    <a:pt x="3096" y="829"/>
                  </a:lnTo>
                  <a:lnTo>
                    <a:pt x="3101" y="831"/>
                  </a:lnTo>
                  <a:lnTo>
                    <a:pt x="3110" y="829"/>
                  </a:lnTo>
                  <a:lnTo>
                    <a:pt x="3116" y="837"/>
                  </a:lnTo>
                  <a:lnTo>
                    <a:pt x="3124" y="829"/>
                  </a:lnTo>
                  <a:lnTo>
                    <a:pt x="3130" y="840"/>
                  </a:lnTo>
                  <a:lnTo>
                    <a:pt x="3139" y="831"/>
                  </a:lnTo>
                  <a:lnTo>
                    <a:pt x="3144" y="826"/>
                  </a:lnTo>
                  <a:lnTo>
                    <a:pt x="3153" y="829"/>
                  </a:lnTo>
                  <a:lnTo>
                    <a:pt x="3159" y="834"/>
                  </a:lnTo>
                  <a:lnTo>
                    <a:pt x="3167" y="840"/>
                  </a:lnTo>
                  <a:lnTo>
                    <a:pt x="3173" y="831"/>
                  </a:lnTo>
                  <a:lnTo>
                    <a:pt x="3182" y="831"/>
                  </a:lnTo>
                  <a:lnTo>
                    <a:pt x="3187" y="840"/>
                  </a:lnTo>
                  <a:lnTo>
                    <a:pt x="3196" y="831"/>
                  </a:lnTo>
                  <a:lnTo>
                    <a:pt x="3202" y="840"/>
                  </a:lnTo>
                  <a:lnTo>
                    <a:pt x="3210" y="843"/>
                  </a:lnTo>
                  <a:lnTo>
                    <a:pt x="3219" y="843"/>
                  </a:lnTo>
                  <a:lnTo>
                    <a:pt x="3225" y="840"/>
                  </a:lnTo>
                  <a:lnTo>
                    <a:pt x="3233" y="834"/>
                  </a:lnTo>
                  <a:lnTo>
                    <a:pt x="3239" y="843"/>
                  </a:lnTo>
                  <a:lnTo>
                    <a:pt x="3247" y="846"/>
                  </a:lnTo>
                  <a:lnTo>
                    <a:pt x="3253" y="846"/>
                  </a:lnTo>
                  <a:lnTo>
                    <a:pt x="3262" y="849"/>
                  </a:lnTo>
                  <a:lnTo>
                    <a:pt x="3268" y="843"/>
                  </a:lnTo>
                  <a:lnTo>
                    <a:pt x="3276" y="840"/>
                  </a:lnTo>
                  <a:lnTo>
                    <a:pt x="3282" y="849"/>
                  </a:lnTo>
                  <a:lnTo>
                    <a:pt x="3290" y="840"/>
                  </a:lnTo>
                  <a:lnTo>
                    <a:pt x="3296" y="843"/>
                  </a:lnTo>
                  <a:lnTo>
                    <a:pt x="3305" y="849"/>
                  </a:lnTo>
                  <a:lnTo>
                    <a:pt x="3311" y="846"/>
                  </a:lnTo>
                  <a:lnTo>
                    <a:pt x="3319" y="846"/>
                  </a:lnTo>
                  <a:lnTo>
                    <a:pt x="3325" y="849"/>
                  </a:lnTo>
                  <a:lnTo>
                    <a:pt x="3333" y="846"/>
                  </a:lnTo>
                  <a:lnTo>
                    <a:pt x="3339" y="849"/>
                  </a:lnTo>
                  <a:lnTo>
                    <a:pt x="3348" y="851"/>
                  </a:lnTo>
                  <a:lnTo>
                    <a:pt x="3356" y="851"/>
                  </a:lnTo>
                  <a:lnTo>
                    <a:pt x="3362" y="849"/>
                  </a:lnTo>
                  <a:lnTo>
                    <a:pt x="3371" y="851"/>
                  </a:lnTo>
                  <a:lnTo>
                    <a:pt x="3376" y="846"/>
                  </a:lnTo>
                  <a:lnTo>
                    <a:pt x="3385" y="851"/>
                  </a:lnTo>
                  <a:lnTo>
                    <a:pt x="3391" y="846"/>
                  </a:lnTo>
                  <a:lnTo>
                    <a:pt x="3399" y="854"/>
                  </a:lnTo>
                  <a:lnTo>
                    <a:pt x="3405" y="854"/>
                  </a:lnTo>
                  <a:lnTo>
                    <a:pt x="3414" y="854"/>
                  </a:lnTo>
                  <a:lnTo>
                    <a:pt x="3419" y="849"/>
                  </a:lnTo>
                  <a:lnTo>
                    <a:pt x="3428" y="860"/>
                  </a:lnTo>
                  <a:lnTo>
                    <a:pt x="3434" y="854"/>
                  </a:lnTo>
                  <a:lnTo>
                    <a:pt x="3442" y="851"/>
                  </a:lnTo>
                  <a:lnTo>
                    <a:pt x="3448" y="854"/>
                  </a:lnTo>
                  <a:lnTo>
                    <a:pt x="3457" y="857"/>
                  </a:lnTo>
                  <a:lnTo>
                    <a:pt x="3462" y="851"/>
                  </a:lnTo>
                  <a:lnTo>
                    <a:pt x="3471" y="851"/>
                  </a:lnTo>
                  <a:lnTo>
                    <a:pt x="3477" y="860"/>
                  </a:lnTo>
                  <a:lnTo>
                    <a:pt x="3485" y="860"/>
                  </a:lnTo>
                  <a:lnTo>
                    <a:pt x="3491" y="854"/>
                  </a:lnTo>
                  <a:lnTo>
                    <a:pt x="3500" y="857"/>
                  </a:lnTo>
                  <a:lnTo>
                    <a:pt x="3508" y="851"/>
                  </a:lnTo>
                  <a:lnTo>
                    <a:pt x="3514" y="854"/>
                  </a:lnTo>
                  <a:lnTo>
                    <a:pt x="3523" y="851"/>
                  </a:lnTo>
                  <a:lnTo>
                    <a:pt x="3528" y="849"/>
                  </a:lnTo>
                  <a:lnTo>
                    <a:pt x="3537" y="857"/>
                  </a:lnTo>
                  <a:lnTo>
                    <a:pt x="3543" y="854"/>
                  </a:lnTo>
                  <a:lnTo>
                    <a:pt x="3551" y="851"/>
                  </a:lnTo>
                  <a:lnTo>
                    <a:pt x="3557" y="857"/>
                  </a:lnTo>
                  <a:lnTo>
                    <a:pt x="3566" y="854"/>
                  </a:lnTo>
                  <a:lnTo>
                    <a:pt x="3571" y="863"/>
                  </a:lnTo>
                  <a:lnTo>
                    <a:pt x="3580" y="854"/>
                  </a:lnTo>
                  <a:lnTo>
                    <a:pt x="3586" y="854"/>
                  </a:lnTo>
                  <a:lnTo>
                    <a:pt x="3594" y="854"/>
                  </a:lnTo>
                  <a:lnTo>
                    <a:pt x="3600" y="851"/>
                  </a:lnTo>
                  <a:lnTo>
                    <a:pt x="3609" y="857"/>
                  </a:lnTo>
                  <a:lnTo>
                    <a:pt x="3614" y="860"/>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29" name="Freeform 24">
              <a:extLst>
                <a:ext uri="{FF2B5EF4-FFF2-40B4-BE49-F238E27FC236}">
                  <a16:creationId xmlns:a16="http://schemas.microsoft.com/office/drawing/2014/main" id="{EDFC5FEB-8CCE-4164-A83E-235953ECBBD3}"/>
                </a:ext>
              </a:extLst>
            </p:cNvPr>
            <p:cNvSpPr>
              <a:spLocks/>
            </p:cNvSpPr>
            <p:nvPr/>
          </p:nvSpPr>
          <p:spPr bwMode="auto">
            <a:xfrm>
              <a:off x="4996" y="2596"/>
              <a:ext cx="86" cy="18"/>
            </a:xfrm>
            <a:custGeom>
              <a:avLst/>
              <a:gdLst>
                <a:gd name="T0" fmla="*/ 0 w 86"/>
                <a:gd name="T1" fmla="*/ 9 h 18"/>
                <a:gd name="T2" fmla="*/ 6 w 86"/>
                <a:gd name="T3" fmla="*/ 6 h 18"/>
                <a:gd name="T4" fmla="*/ 12 w 86"/>
                <a:gd name="T5" fmla="*/ 3 h 18"/>
                <a:gd name="T6" fmla="*/ 20 w 86"/>
                <a:gd name="T7" fmla="*/ 3 h 18"/>
                <a:gd name="T8" fmla="*/ 26 w 86"/>
                <a:gd name="T9" fmla="*/ 18 h 18"/>
                <a:gd name="T10" fmla="*/ 35 w 86"/>
                <a:gd name="T11" fmla="*/ 0 h 18"/>
                <a:gd name="T12" fmla="*/ 43 w 86"/>
                <a:gd name="T13" fmla="*/ 3 h 18"/>
                <a:gd name="T14" fmla="*/ 49 w 86"/>
                <a:gd name="T15" fmla="*/ 3 h 18"/>
                <a:gd name="T16" fmla="*/ 58 w 86"/>
                <a:gd name="T17" fmla="*/ 3 h 18"/>
                <a:gd name="T18" fmla="*/ 63 w 86"/>
                <a:gd name="T19" fmla="*/ 3 h 18"/>
                <a:gd name="T20" fmla="*/ 72 w 86"/>
                <a:gd name="T21" fmla="*/ 0 h 18"/>
                <a:gd name="T22" fmla="*/ 78 w 86"/>
                <a:gd name="T23" fmla="*/ 12 h 18"/>
                <a:gd name="T24" fmla="*/ 86 w 86"/>
                <a:gd name="T25" fmla="*/ 3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18"/>
                <a:gd name="T41" fmla="*/ 86 w 8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18">
                  <a:moveTo>
                    <a:pt x="0" y="9"/>
                  </a:moveTo>
                  <a:lnTo>
                    <a:pt x="6" y="6"/>
                  </a:lnTo>
                  <a:lnTo>
                    <a:pt x="12" y="3"/>
                  </a:lnTo>
                  <a:lnTo>
                    <a:pt x="20" y="3"/>
                  </a:lnTo>
                  <a:lnTo>
                    <a:pt x="26" y="18"/>
                  </a:lnTo>
                  <a:lnTo>
                    <a:pt x="35" y="0"/>
                  </a:lnTo>
                  <a:lnTo>
                    <a:pt x="43" y="3"/>
                  </a:lnTo>
                  <a:lnTo>
                    <a:pt x="49" y="3"/>
                  </a:lnTo>
                  <a:lnTo>
                    <a:pt x="58" y="3"/>
                  </a:lnTo>
                  <a:lnTo>
                    <a:pt x="63" y="3"/>
                  </a:lnTo>
                  <a:lnTo>
                    <a:pt x="72" y="0"/>
                  </a:lnTo>
                  <a:lnTo>
                    <a:pt x="78" y="12"/>
                  </a:lnTo>
                  <a:lnTo>
                    <a:pt x="86" y="3"/>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30" name="Freeform 25">
              <a:extLst>
                <a:ext uri="{FF2B5EF4-FFF2-40B4-BE49-F238E27FC236}">
                  <a16:creationId xmlns:a16="http://schemas.microsoft.com/office/drawing/2014/main" id="{E4E1C005-8764-4F79-85F2-DEE3A56BA24E}"/>
                </a:ext>
              </a:extLst>
            </p:cNvPr>
            <p:cNvSpPr>
              <a:spLocks/>
            </p:cNvSpPr>
            <p:nvPr/>
          </p:nvSpPr>
          <p:spPr bwMode="auto">
            <a:xfrm>
              <a:off x="1379" y="1639"/>
              <a:ext cx="3614" cy="1674"/>
            </a:xfrm>
            <a:custGeom>
              <a:avLst/>
              <a:gdLst>
                <a:gd name="T0" fmla="*/ 51 w 3614"/>
                <a:gd name="T1" fmla="*/ 972 h 1674"/>
                <a:gd name="T2" fmla="*/ 108 w 3614"/>
                <a:gd name="T3" fmla="*/ 975 h 1674"/>
                <a:gd name="T4" fmla="*/ 166 w 3614"/>
                <a:gd name="T5" fmla="*/ 975 h 1674"/>
                <a:gd name="T6" fmla="*/ 226 w 3614"/>
                <a:gd name="T7" fmla="*/ 975 h 1674"/>
                <a:gd name="T8" fmla="*/ 283 w 3614"/>
                <a:gd name="T9" fmla="*/ 980 h 1674"/>
                <a:gd name="T10" fmla="*/ 341 w 3614"/>
                <a:gd name="T11" fmla="*/ 972 h 1674"/>
                <a:gd name="T12" fmla="*/ 398 w 3614"/>
                <a:gd name="T13" fmla="*/ 969 h 1674"/>
                <a:gd name="T14" fmla="*/ 455 w 3614"/>
                <a:gd name="T15" fmla="*/ 986 h 1674"/>
                <a:gd name="T16" fmla="*/ 516 w 3614"/>
                <a:gd name="T17" fmla="*/ 255 h 1674"/>
                <a:gd name="T18" fmla="*/ 573 w 3614"/>
                <a:gd name="T19" fmla="*/ 80 h 1674"/>
                <a:gd name="T20" fmla="*/ 630 w 3614"/>
                <a:gd name="T21" fmla="*/ 123 h 1674"/>
                <a:gd name="T22" fmla="*/ 688 w 3614"/>
                <a:gd name="T23" fmla="*/ 160 h 1674"/>
                <a:gd name="T24" fmla="*/ 745 w 3614"/>
                <a:gd name="T25" fmla="*/ 155 h 1674"/>
                <a:gd name="T26" fmla="*/ 802 w 3614"/>
                <a:gd name="T27" fmla="*/ 138 h 1674"/>
                <a:gd name="T28" fmla="*/ 862 w 3614"/>
                <a:gd name="T29" fmla="*/ 120 h 1674"/>
                <a:gd name="T30" fmla="*/ 920 w 3614"/>
                <a:gd name="T31" fmla="*/ 132 h 1674"/>
                <a:gd name="T32" fmla="*/ 977 w 3614"/>
                <a:gd name="T33" fmla="*/ 112 h 1674"/>
                <a:gd name="T34" fmla="*/ 1037 w 3614"/>
                <a:gd name="T35" fmla="*/ 97 h 1674"/>
                <a:gd name="T36" fmla="*/ 1095 w 3614"/>
                <a:gd name="T37" fmla="*/ 97 h 1674"/>
                <a:gd name="T38" fmla="*/ 1152 w 3614"/>
                <a:gd name="T39" fmla="*/ 92 h 1674"/>
                <a:gd name="T40" fmla="*/ 1209 w 3614"/>
                <a:gd name="T41" fmla="*/ 69 h 1674"/>
                <a:gd name="T42" fmla="*/ 1269 w 3614"/>
                <a:gd name="T43" fmla="*/ 83 h 1674"/>
                <a:gd name="T44" fmla="*/ 1327 w 3614"/>
                <a:gd name="T45" fmla="*/ 86 h 1674"/>
                <a:gd name="T46" fmla="*/ 1384 w 3614"/>
                <a:gd name="T47" fmla="*/ 86 h 1674"/>
                <a:gd name="T48" fmla="*/ 1441 w 3614"/>
                <a:gd name="T49" fmla="*/ 77 h 1674"/>
                <a:gd name="T50" fmla="*/ 1499 w 3614"/>
                <a:gd name="T51" fmla="*/ 77 h 1674"/>
                <a:gd name="T52" fmla="*/ 1559 w 3614"/>
                <a:gd name="T53" fmla="*/ 63 h 1674"/>
                <a:gd name="T54" fmla="*/ 1616 w 3614"/>
                <a:gd name="T55" fmla="*/ 66 h 1674"/>
                <a:gd name="T56" fmla="*/ 1674 w 3614"/>
                <a:gd name="T57" fmla="*/ 72 h 1674"/>
                <a:gd name="T58" fmla="*/ 1731 w 3614"/>
                <a:gd name="T59" fmla="*/ 72 h 1674"/>
                <a:gd name="T60" fmla="*/ 1788 w 3614"/>
                <a:gd name="T61" fmla="*/ 69 h 1674"/>
                <a:gd name="T62" fmla="*/ 1846 w 3614"/>
                <a:gd name="T63" fmla="*/ 66 h 1674"/>
                <a:gd name="T64" fmla="*/ 1906 w 3614"/>
                <a:gd name="T65" fmla="*/ 77 h 1674"/>
                <a:gd name="T66" fmla="*/ 1963 w 3614"/>
                <a:gd name="T67" fmla="*/ 72 h 1674"/>
                <a:gd name="T68" fmla="*/ 2023 w 3614"/>
                <a:gd name="T69" fmla="*/ 74 h 1674"/>
                <a:gd name="T70" fmla="*/ 2081 w 3614"/>
                <a:gd name="T71" fmla="*/ 80 h 1674"/>
                <a:gd name="T72" fmla="*/ 2138 w 3614"/>
                <a:gd name="T73" fmla="*/ 77 h 1674"/>
                <a:gd name="T74" fmla="*/ 2195 w 3614"/>
                <a:gd name="T75" fmla="*/ 72 h 1674"/>
                <a:gd name="T76" fmla="*/ 2253 w 3614"/>
                <a:gd name="T77" fmla="*/ 80 h 1674"/>
                <a:gd name="T78" fmla="*/ 2313 w 3614"/>
                <a:gd name="T79" fmla="*/ 80 h 1674"/>
                <a:gd name="T80" fmla="*/ 2370 w 3614"/>
                <a:gd name="T81" fmla="*/ 83 h 1674"/>
                <a:gd name="T82" fmla="*/ 2428 w 3614"/>
                <a:gd name="T83" fmla="*/ 80 h 1674"/>
                <a:gd name="T84" fmla="*/ 2485 w 3614"/>
                <a:gd name="T85" fmla="*/ 89 h 1674"/>
                <a:gd name="T86" fmla="*/ 2542 w 3614"/>
                <a:gd name="T87" fmla="*/ 77 h 1674"/>
                <a:gd name="T88" fmla="*/ 2600 w 3614"/>
                <a:gd name="T89" fmla="*/ 530 h 1674"/>
                <a:gd name="T90" fmla="*/ 2660 w 3614"/>
                <a:gd name="T91" fmla="*/ 714 h 1674"/>
                <a:gd name="T92" fmla="*/ 2717 w 3614"/>
                <a:gd name="T93" fmla="*/ 791 h 1674"/>
                <a:gd name="T94" fmla="*/ 2774 w 3614"/>
                <a:gd name="T95" fmla="*/ 834 h 1674"/>
                <a:gd name="T96" fmla="*/ 2832 w 3614"/>
                <a:gd name="T97" fmla="*/ 863 h 1674"/>
                <a:gd name="T98" fmla="*/ 2889 w 3614"/>
                <a:gd name="T99" fmla="*/ 889 h 1674"/>
                <a:gd name="T100" fmla="*/ 2949 w 3614"/>
                <a:gd name="T101" fmla="*/ 906 h 1674"/>
                <a:gd name="T102" fmla="*/ 3007 w 3614"/>
                <a:gd name="T103" fmla="*/ 920 h 1674"/>
                <a:gd name="T104" fmla="*/ 3067 w 3614"/>
                <a:gd name="T105" fmla="*/ 926 h 1674"/>
                <a:gd name="T106" fmla="*/ 3124 w 3614"/>
                <a:gd name="T107" fmla="*/ 937 h 1674"/>
                <a:gd name="T108" fmla="*/ 3182 w 3614"/>
                <a:gd name="T109" fmla="*/ 943 h 1674"/>
                <a:gd name="T110" fmla="*/ 3239 w 3614"/>
                <a:gd name="T111" fmla="*/ 952 h 1674"/>
                <a:gd name="T112" fmla="*/ 3296 w 3614"/>
                <a:gd name="T113" fmla="*/ 946 h 1674"/>
                <a:gd name="T114" fmla="*/ 3356 w 3614"/>
                <a:gd name="T115" fmla="*/ 952 h 1674"/>
                <a:gd name="T116" fmla="*/ 3414 w 3614"/>
                <a:gd name="T117" fmla="*/ 949 h 1674"/>
                <a:gd name="T118" fmla="*/ 3471 w 3614"/>
                <a:gd name="T119" fmla="*/ 957 h 1674"/>
                <a:gd name="T120" fmla="*/ 3528 w 3614"/>
                <a:gd name="T121" fmla="*/ 963 h 1674"/>
                <a:gd name="T122" fmla="*/ 3586 w 3614"/>
                <a:gd name="T123" fmla="*/ 963 h 16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4"/>
                <a:gd name="T187" fmla="*/ 0 h 1674"/>
                <a:gd name="T188" fmla="*/ 3614 w 3614"/>
                <a:gd name="T189" fmla="*/ 1674 h 16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4" h="1674">
                  <a:moveTo>
                    <a:pt x="0" y="969"/>
                  </a:moveTo>
                  <a:lnTo>
                    <a:pt x="5" y="969"/>
                  </a:lnTo>
                  <a:lnTo>
                    <a:pt x="14" y="975"/>
                  </a:lnTo>
                  <a:lnTo>
                    <a:pt x="20" y="969"/>
                  </a:lnTo>
                  <a:lnTo>
                    <a:pt x="28" y="966"/>
                  </a:lnTo>
                  <a:lnTo>
                    <a:pt x="34" y="963"/>
                  </a:lnTo>
                  <a:lnTo>
                    <a:pt x="43" y="972"/>
                  </a:lnTo>
                  <a:lnTo>
                    <a:pt x="51" y="972"/>
                  </a:lnTo>
                  <a:lnTo>
                    <a:pt x="60" y="975"/>
                  </a:lnTo>
                  <a:lnTo>
                    <a:pt x="65" y="975"/>
                  </a:lnTo>
                  <a:lnTo>
                    <a:pt x="74" y="980"/>
                  </a:lnTo>
                  <a:lnTo>
                    <a:pt x="80" y="972"/>
                  </a:lnTo>
                  <a:lnTo>
                    <a:pt x="88" y="972"/>
                  </a:lnTo>
                  <a:lnTo>
                    <a:pt x="94" y="969"/>
                  </a:lnTo>
                  <a:lnTo>
                    <a:pt x="103" y="975"/>
                  </a:lnTo>
                  <a:lnTo>
                    <a:pt x="108" y="975"/>
                  </a:lnTo>
                  <a:lnTo>
                    <a:pt x="117" y="966"/>
                  </a:lnTo>
                  <a:lnTo>
                    <a:pt x="123" y="963"/>
                  </a:lnTo>
                  <a:lnTo>
                    <a:pt x="131" y="978"/>
                  </a:lnTo>
                  <a:lnTo>
                    <a:pt x="137" y="966"/>
                  </a:lnTo>
                  <a:lnTo>
                    <a:pt x="146" y="978"/>
                  </a:lnTo>
                  <a:lnTo>
                    <a:pt x="151" y="972"/>
                  </a:lnTo>
                  <a:lnTo>
                    <a:pt x="160" y="978"/>
                  </a:lnTo>
                  <a:lnTo>
                    <a:pt x="166" y="975"/>
                  </a:lnTo>
                  <a:lnTo>
                    <a:pt x="174" y="975"/>
                  </a:lnTo>
                  <a:lnTo>
                    <a:pt x="180" y="975"/>
                  </a:lnTo>
                  <a:lnTo>
                    <a:pt x="189" y="978"/>
                  </a:lnTo>
                  <a:lnTo>
                    <a:pt x="194" y="972"/>
                  </a:lnTo>
                  <a:lnTo>
                    <a:pt x="203" y="978"/>
                  </a:lnTo>
                  <a:lnTo>
                    <a:pt x="212" y="972"/>
                  </a:lnTo>
                  <a:lnTo>
                    <a:pt x="217" y="975"/>
                  </a:lnTo>
                  <a:lnTo>
                    <a:pt x="226" y="975"/>
                  </a:lnTo>
                  <a:lnTo>
                    <a:pt x="232" y="978"/>
                  </a:lnTo>
                  <a:lnTo>
                    <a:pt x="240" y="978"/>
                  </a:lnTo>
                  <a:lnTo>
                    <a:pt x="246" y="972"/>
                  </a:lnTo>
                  <a:lnTo>
                    <a:pt x="255" y="975"/>
                  </a:lnTo>
                  <a:lnTo>
                    <a:pt x="260" y="975"/>
                  </a:lnTo>
                  <a:lnTo>
                    <a:pt x="269" y="975"/>
                  </a:lnTo>
                  <a:lnTo>
                    <a:pt x="275" y="963"/>
                  </a:lnTo>
                  <a:lnTo>
                    <a:pt x="283" y="980"/>
                  </a:lnTo>
                  <a:lnTo>
                    <a:pt x="289" y="978"/>
                  </a:lnTo>
                  <a:lnTo>
                    <a:pt x="298" y="975"/>
                  </a:lnTo>
                  <a:lnTo>
                    <a:pt x="303" y="975"/>
                  </a:lnTo>
                  <a:lnTo>
                    <a:pt x="312" y="975"/>
                  </a:lnTo>
                  <a:lnTo>
                    <a:pt x="318" y="975"/>
                  </a:lnTo>
                  <a:lnTo>
                    <a:pt x="326" y="975"/>
                  </a:lnTo>
                  <a:lnTo>
                    <a:pt x="332" y="975"/>
                  </a:lnTo>
                  <a:lnTo>
                    <a:pt x="341" y="972"/>
                  </a:lnTo>
                  <a:lnTo>
                    <a:pt x="346" y="966"/>
                  </a:lnTo>
                  <a:lnTo>
                    <a:pt x="355" y="966"/>
                  </a:lnTo>
                  <a:lnTo>
                    <a:pt x="364" y="983"/>
                  </a:lnTo>
                  <a:lnTo>
                    <a:pt x="369" y="972"/>
                  </a:lnTo>
                  <a:lnTo>
                    <a:pt x="378" y="980"/>
                  </a:lnTo>
                  <a:lnTo>
                    <a:pt x="384" y="969"/>
                  </a:lnTo>
                  <a:lnTo>
                    <a:pt x="392" y="978"/>
                  </a:lnTo>
                  <a:lnTo>
                    <a:pt x="398" y="969"/>
                  </a:lnTo>
                  <a:lnTo>
                    <a:pt x="407" y="1147"/>
                  </a:lnTo>
                  <a:lnTo>
                    <a:pt x="412" y="1557"/>
                  </a:lnTo>
                  <a:lnTo>
                    <a:pt x="421" y="1674"/>
                  </a:lnTo>
                  <a:lnTo>
                    <a:pt x="427" y="1548"/>
                  </a:lnTo>
                  <a:lnTo>
                    <a:pt x="435" y="1405"/>
                  </a:lnTo>
                  <a:lnTo>
                    <a:pt x="441" y="1276"/>
                  </a:lnTo>
                  <a:lnTo>
                    <a:pt x="450" y="1124"/>
                  </a:lnTo>
                  <a:lnTo>
                    <a:pt x="455" y="986"/>
                  </a:lnTo>
                  <a:lnTo>
                    <a:pt x="464" y="860"/>
                  </a:lnTo>
                  <a:lnTo>
                    <a:pt x="470" y="740"/>
                  </a:lnTo>
                  <a:lnTo>
                    <a:pt x="478" y="633"/>
                  </a:lnTo>
                  <a:lnTo>
                    <a:pt x="484" y="539"/>
                  </a:lnTo>
                  <a:lnTo>
                    <a:pt x="493" y="459"/>
                  </a:lnTo>
                  <a:lnTo>
                    <a:pt x="498" y="375"/>
                  </a:lnTo>
                  <a:lnTo>
                    <a:pt x="507" y="315"/>
                  </a:lnTo>
                  <a:lnTo>
                    <a:pt x="516" y="255"/>
                  </a:lnTo>
                  <a:lnTo>
                    <a:pt x="521" y="209"/>
                  </a:lnTo>
                  <a:lnTo>
                    <a:pt x="530" y="172"/>
                  </a:lnTo>
                  <a:lnTo>
                    <a:pt x="536" y="143"/>
                  </a:lnTo>
                  <a:lnTo>
                    <a:pt x="544" y="123"/>
                  </a:lnTo>
                  <a:lnTo>
                    <a:pt x="550" y="117"/>
                  </a:lnTo>
                  <a:lnTo>
                    <a:pt x="559" y="103"/>
                  </a:lnTo>
                  <a:lnTo>
                    <a:pt x="564" y="92"/>
                  </a:lnTo>
                  <a:lnTo>
                    <a:pt x="573" y="80"/>
                  </a:lnTo>
                  <a:lnTo>
                    <a:pt x="579" y="89"/>
                  </a:lnTo>
                  <a:lnTo>
                    <a:pt x="587" y="103"/>
                  </a:lnTo>
                  <a:lnTo>
                    <a:pt x="593" y="95"/>
                  </a:lnTo>
                  <a:lnTo>
                    <a:pt x="602" y="106"/>
                  </a:lnTo>
                  <a:lnTo>
                    <a:pt x="607" y="109"/>
                  </a:lnTo>
                  <a:lnTo>
                    <a:pt x="616" y="115"/>
                  </a:lnTo>
                  <a:lnTo>
                    <a:pt x="622" y="117"/>
                  </a:lnTo>
                  <a:lnTo>
                    <a:pt x="630" y="123"/>
                  </a:lnTo>
                  <a:lnTo>
                    <a:pt x="636" y="120"/>
                  </a:lnTo>
                  <a:lnTo>
                    <a:pt x="645" y="129"/>
                  </a:lnTo>
                  <a:lnTo>
                    <a:pt x="650" y="138"/>
                  </a:lnTo>
                  <a:lnTo>
                    <a:pt x="659" y="138"/>
                  </a:lnTo>
                  <a:lnTo>
                    <a:pt x="667" y="140"/>
                  </a:lnTo>
                  <a:lnTo>
                    <a:pt x="673" y="146"/>
                  </a:lnTo>
                  <a:lnTo>
                    <a:pt x="682" y="146"/>
                  </a:lnTo>
                  <a:lnTo>
                    <a:pt x="688" y="160"/>
                  </a:lnTo>
                  <a:lnTo>
                    <a:pt x="696" y="152"/>
                  </a:lnTo>
                  <a:lnTo>
                    <a:pt x="702" y="155"/>
                  </a:lnTo>
                  <a:lnTo>
                    <a:pt x="710" y="158"/>
                  </a:lnTo>
                  <a:lnTo>
                    <a:pt x="716" y="155"/>
                  </a:lnTo>
                  <a:lnTo>
                    <a:pt x="725" y="175"/>
                  </a:lnTo>
                  <a:lnTo>
                    <a:pt x="731" y="155"/>
                  </a:lnTo>
                  <a:lnTo>
                    <a:pt x="739" y="163"/>
                  </a:lnTo>
                  <a:lnTo>
                    <a:pt x="745" y="155"/>
                  </a:lnTo>
                  <a:lnTo>
                    <a:pt x="753" y="152"/>
                  </a:lnTo>
                  <a:lnTo>
                    <a:pt x="759" y="158"/>
                  </a:lnTo>
                  <a:lnTo>
                    <a:pt x="768" y="152"/>
                  </a:lnTo>
                  <a:lnTo>
                    <a:pt x="774" y="152"/>
                  </a:lnTo>
                  <a:lnTo>
                    <a:pt x="782" y="146"/>
                  </a:lnTo>
                  <a:lnTo>
                    <a:pt x="788" y="138"/>
                  </a:lnTo>
                  <a:lnTo>
                    <a:pt x="796" y="140"/>
                  </a:lnTo>
                  <a:lnTo>
                    <a:pt x="802" y="138"/>
                  </a:lnTo>
                  <a:lnTo>
                    <a:pt x="811" y="135"/>
                  </a:lnTo>
                  <a:lnTo>
                    <a:pt x="819" y="140"/>
                  </a:lnTo>
                  <a:lnTo>
                    <a:pt x="825" y="138"/>
                  </a:lnTo>
                  <a:lnTo>
                    <a:pt x="834" y="132"/>
                  </a:lnTo>
                  <a:lnTo>
                    <a:pt x="839" y="135"/>
                  </a:lnTo>
                  <a:lnTo>
                    <a:pt x="848" y="135"/>
                  </a:lnTo>
                  <a:lnTo>
                    <a:pt x="854" y="138"/>
                  </a:lnTo>
                  <a:lnTo>
                    <a:pt x="862" y="120"/>
                  </a:lnTo>
                  <a:lnTo>
                    <a:pt x="868" y="132"/>
                  </a:lnTo>
                  <a:lnTo>
                    <a:pt x="877" y="120"/>
                  </a:lnTo>
                  <a:lnTo>
                    <a:pt x="882" y="123"/>
                  </a:lnTo>
                  <a:lnTo>
                    <a:pt x="891" y="120"/>
                  </a:lnTo>
                  <a:lnTo>
                    <a:pt x="897" y="126"/>
                  </a:lnTo>
                  <a:lnTo>
                    <a:pt x="905" y="126"/>
                  </a:lnTo>
                  <a:lnTo>
                    <a:pt x="911" y="123"/>
                  </a:lnTo>
                  <a:lnTo>
                    <a:pt x="920" y="132"/>
                  </a:lnTo>
                  <a:lnTo>
                    <a:pt x="925" y="123"/>
                  </a:lnTo>
                  <a:lnTo>
                    <a:pt x="934" y="120"/>
                  </a:lnTo>
                  <a:lnTo>
                    <a:pt x="940" y="120"/>
                  </a:lnTo>
                  <a:lnTo>
                    <a:pt x="948" y="120"/>
                  </a:lnTo>
                  <a:lnTo>
                    <a:pt x="957" y="120"/>
                  </a:lnTo>
                  <a:lnTo>
                    <a:pt x="963" y="115"/>
                  </a:lnTo>
                  <a:lnTo>
                    <a:pt x="971" y="117"/>
                  </a:lnTo>
                  <a:lnTo>
                    <a:pt x="977" y="112"/>
                  </a:lnTo>
                  <a:lnTo>
                    <a:pt x="986" y="109"/>
                  </a:lnTo>
                  <a:lnTo>
                    <a:pt x="994" y="112"/>
                  </a:lnTo>
                  <a:lnTo>
                    <a:pt x="1000" y="97"/>
                  </a:lnTo>
                  <a:lnTo>
                    <a:pt x="1009" y="117"/>
                  </a:lnTo>
                  <a:lnTo>
                    <a:pt x="1014" y="100"/>
                  </a:lnTo>
                  <a:lnTo>
                    <a:pt x="1023" y="97"/>
                  </a:lnTo>
                  <a:lnTo>
                    <a:pt x="1029" y="92"/>
                  </a:lnTo>
                  <a:lnTo>
                    <a:pt x="1037" y="97"/>
                  </a:lnTo>
                  <a:lnTo>
                    <a:pt x="1043" y="97"/>
                  </a:lnTo>
                  <a:lnTo>
                    <a:pt x="1052" y="86"/>
                  </a:lnTo>
                  <a:lnTo>
                    <a:pt x="1057" y="92"/>
                  </a:lnTo>
                  <a:lnTo>
                    <a:pt x="1066" y="92"/>
                  </a:lnTo>
                  <a:lnTo>
                    <a:pt x="1072" y="92"/>
                  </a:lnTo>
                  <a:lnTo>
                    <a:pt x="1080" y="86"/>
                  </a:lnTo>
                  <a:lnTo>
                    <a:pt x="1086" y="97"/>
                  </a:lnTo>
                  <a:lnTo>
                    <a:pt x="1095" y="97"/>
                  </a:lnTo>
                  <a:lnTo>
                    <a:pt x="1100" y="89"/>
                  </a:lnTo>
                  <a:lnTo>
                    <a:pt x="1109" y="80"/>
                  </a:lnTo>
                  <a:lnTo>
                    <a:pt x="1118" y="86"/>
                  </a:lnTo>
                  <a:lnTo>
                    <a:pt x="1123" y="92"/>
                  </a:lnTo>
                  <a:lnTo>
                    <a:pt x="1132" y="95"/>
                  </a:lnTo>
                  <a:lnTo>
                    <a:pt x="1138" y="95"/>
                  </a:lnTo>
                  <a:lnTo>
                    <a:pt x="1146" y="92"/>
                  </a:lnTo>
                  <a:lnTo>
                    <a:pt x="1152" y="92"/>
                  </a:lnTo>
                  <a:lnTo>
                    <a:pt x="1161" y="89"/>
                  </a:lnTo>
                  <a:lnTo>
                    <a:pt x="1166" y="97"/>
                  </a:lnTo>
                  <a:lnTo>
                    <a:pt x="1175" y="83"/>
                  </a:lnTo>
                  <a:lnTo>
                    <a:pt x="1181" y="92"/>
                  </a:lnTo>
                  <a:lnTo>
                    <a:pt x="1189" y="77"/>
                  </a:lnTo>
                  <a:lnTo>
                    <a:pt x="1195" y="80"/>
                  </a:lnTo>
                  <a:lnTo>
                    <a:pt x="1204" y="83"/>
                  </a:lnTo>
                  <a:lnTo>
                    <a:pt x="1209" y="69"/>
                  </a:lnTo>
                  <a:lnTo>
                    <a:pt x="1218" y="89"/>
                  </a:lnTo>
                  <a:lnTo>
                    <a:pt x="1224" y="86"/>
                  </a:lnTo>
                  <a:lnTo>
                    <a:pt x="1232" y="89"/>
                  </a:lnTo>
                  <a:lnTo>
                    <a:pt x="1238" y="86"/>
                  </a:lnTo>
                  <a:lnTo>
                    <a:pt x="1247" y="77"/>
                  </a:lnTo>
                  <a:lnTo>
                    <a:pt x="1252" y="83"/>
                  </a:lnTo>
                  <a:lnTo>
                    <a:pt x="1261" y="83"/>
                  </a:lnTo>
                  <a:lnTo>
                    <a:pt x="1269" y="83"/>
                  </a:lnTo>
                  <a:lnTo>
                    <a:pt x="1275" y="86"/>
                  </a:lnTo>
                  <a:lnTo>
                    <a:pt x="1284" y="77"/>
                  </a:lnTo>
                  <a:lnTo>
                    <a:pt x="1290" y="77"/>
                  </a:lnTo>
                  <a:lnTo>
                    <a:pt x="1298" y="74"/>
                  </a:lnTo>
                  <a:lnTo>
                    <a:pt x="1304" y="80"/>
                  </a:lnTo>
                  <a:lnTo>
                    <a:pt x="1312" y="77"/>
                  </a:lnTo>
                  <a:lnTo>
                    <a:pt x="1318" y="80"/>
                  </a:lnTo>
                  <a:lnTo>
                    <a:pt x="1327" y="86"/>
                  </a:lnTo>
                  <a:lnTo>
                    <a:pt x="1333" y="77"/>
                  </a:lnTo>
                  <a:lnTo>
                    <a:pt x="1341" y="80"/>
                  </a:lnTo>
                  <a:lnTo>
                    <a:pt x="1347" y="72"/>
                  </a:lnTo>
                  <a:lnTo>
                    <a:pt x="1355" y="83"/>
                  </a:lnTo>
                  <a:lnTo>
                    <a:pt x="1361" y="86"/>
                  </a:lnTo>
                  <a:lnTo>
                    <a:pt x="1370" y="74"/>
                  </a:lnTo>
                  <a:lnTo>
                    <a:pt x="1376" y="80"/>
                  </a:lnTo>
                  <a:lnTo>
                    <a:pt x="1384" y="86"/>
                  </a:lnTo>
                  <a:lnTo>
                    <a:pt x="1390" y="77"/>
                  </a:lnTo>
                  <a:lnTo>
                    <a:pt x="1398" y="83"/>
                  </a:lnTo>
                  <a:lnTo>
                    <a:pt x="1407" y="80"/>
                  </a:lnTo>
                  <a:lnTo>
                    <a:pt x="1413" y="80"/>
                  </a:lnTo>
                  <a:lnTo>
                    <a:pt x="1421" y="77"/>
                  </a:lnTo>
                  <a:lnTo>
                    <a:pt x="1427" y="83"/>
                  </a:lnTo>
                  <a:lnTo>
                    <a:pt x="1436" y="77"/>
                  </a:lnTo>
                  <a:lnTo>
                    <a:pt x="1441" y="77"/>
                  </a:lnTo>
                  <a:lnTo>
                    <a:pt x="1450" y="77"/>
                  </a:lnTo>
                  <a:lnTo>
                    <a:pt x="1456" y="77"/>
                  </a:lnTo>
                  <a:lnTo>
                    <a:pt x="1464" y="74"/>
                  </a:lnTo>
                  <a:lnTo>
                    <a:pt x="1470" y="74"/>
                  </a:lnTo>
                  <a:lnTo>
                    <a:pt x="1479" y="74"/>
                  </a:lnTo>
                  <a:lnTo>
                    <a:pt x="1484" y="80"/>
                  </a:lnTo>
                  <a:lnTo>
                    <a:pt x="1493" y="74"/>
                  </a:lnTo>
                  <a:lnTo>
                    <a:pt x="1499" y="77"/>
                  </a:lnTo>
                  <a:lnTo>
                    <a:pt x="1507" y="69"/>
                  </a:lnTo>
                  <a:lnTo>
                    <a:pt x="1513" y="77"/>
                  </a:lnTo>
                  <a:lnTo>
                    <a:pt x="1522" y="77"/>
                  </a:lnTo>
                  <a:lnTo>
                    <a:pt x="1527" y="66"/>
                  </a:lnTo>
                  <a:lnTo>
                    <a:pt x="1536" y="74"/>
                  </a:lnTo>
                  <a:lnTo>
                    <a:pt x="1542" y="77"/>
                  </a:lnTo>
                  <a:lnTo>
                    <a:pt x="1550" y="74"/>
                  </a:lnTo>
                  <a:lnTo>
                    <a:pt x="1559" y="63"/>
                  </a:lnTo>
                  <a:lnTo>
                    <a:pt x="1565" y="69"/>
                  </a:lnTo>
                  <a:lnTo>
                    <a:pt x="1573" y="69"/>
                  </a:lnTo>
                  <a:lnTo>
                    <a:pt x="1579" y="77"/>
                  </a:lnTo>
                  <a:lnTo>
                    <a:pt x="1588" y="69"/>
                  </a:lnTo>
                  <a:lnTo>
                    <a:pt x="1593" y="69"/>
                  </a:lnTo>
                  <a:lnTo>
                    <a:pt x="1602" y="69"/>
                  </a:lnTo>
                  <a:lnTo>
                    <a:pt x="1608" y="74"/>
                  </a:lnTo>
                  <a:lnTo>
                    <a:pt x="1616" y="66"/>
                  </a:lnTo>
                  <a:lnTo>
                    <a:pt x="1622" y="74"/>
                  </a:lnTo>
                  <a:lnTo>
                    <a:pt x="1631" y="69"/>
                  </a:lnTo>
                  <a:lnTo>
                    <a:pt x="1636" y="72"/>
                  </a:lnTo>
                  <a:lnTo>
                    <a:pt x="1645" y="74"/>
                  </a:lnTo>
                  <a:lnTo>
                    <a:pt x="1651" y="66"/>
                  </a:lnTo>
                  <a:lnTo>
                    <a:pt x="1659" y="66"/>
                  </a:lnTo>
                  <a:lnTo>
                    <a:pt x="1665" y="63"/>
                  </a:lnTo>
                  <a:lnTo>
                    <a:pt x="1674" y="72"/>
                  </a:lnTo>
                  <a:lnTo>
                    <a:pt x="1679" y="66"/>
                  </a:lnTo>
                  <a:lnTo>
                    <a:pt x="1688" y="63"/>
                  </a:lnTo>
                  <a:lnTo>
                    <a:pt x="1694" y="69"/>
                  </a:lnTo>
                  <a:lnTo>
                    <a:pt x="1702" y="69"/>
                  </a:lnTo>
                  <a:lnTo>
                    <a:pt x="1711" y="77"/>
                  </a:lnTo>
                  <a:lnTo>
                    <a:pt x="1717" y="72"/>
                  </a:lnTo>
                  <a:lnTo>
                    <a:pt x="1725" y="69"/>
                  </a:lnTo>
                  <a:lnTo>
                    <a:pt x="1731" y="72"/>
                  </a:lnTo>
                  <a:lnTo>
                    <a:pt x="1740" y="74"/>
                  </a:lnTo>
                  <a:lnTo>
                    <a:pt x="1745" y="66"/>
                  </a:lnTo>
                  <a:lnTo>
                    <a:pt x="1754" y="72"/>
                  </a:lnTo>
                  <a:lnTo>
                    <a:pt x="1760" y="74"/>
                  </a:lnTo>
                  <a:lnTo>
                    <a:pt x="1768" y="72"/>
                  </a:lnTo>
                  <a:lnTo>
                    <a:pt x="1774" y="66"/>
                  </a:lnTo>
                  <a:lnTo>
                    <a:pt x="1783" y="74"/>
                  </a:lnTo>
                  <a:lnTo>
                    <a:pt x="1788" y="69"/>
                  </a:lnTo>
                  <a:lnTo>
                    <a:pt x="1797" y="66"/>
                  </a:lnTo>
                  <a:lnTo>
                    <a:pt x="1803" y="74"/>
                  </a:lnTo>
                  <a:lnTo>
                    <a:pt x="1811" y="69"/>
                  </a:lnTo>
                  <a:lnTo>
                    <a:pt x="1817" y="72"/>
                  </a:lnTo>
                  <a:lnTo>
                    <a:pt x="1826" y="57"/>
                  </a:lnTo>
                  <a:lnTo>
                    <a:pt x="1831" y="63"/>
                  </a:lnTo>
                  <a:lnTo>
                    <a:pt x="1840" y="69"/>
                  </a:lnTo>
                  <a:lnTo>
                    <a:pt x="1846" y="66"/>
                  </a:lnTo>
                  <a:lnTo>
                    <a:pt x="1854" y="69"/>
                  </a:lnTo>
                  <a:lnTo>
                    <a:pt x="1863" y="69"/>
                  </a:lnTo>
                  <a:lnTo>
                    <a:pt x="1869" y="72"/>
                  </a:lnTo>
                  <a:lnTo>
                    <a:pt x="1877" y="72"/>
                  </a:lnTo>
                  <a:lnTo>
                    <a:pt x="1883" y="66"/>
                  </a:lnTo>
                  <a:lnTo>
                    <a:pt x="1892" y="72"/>
                  </a:lnTo>
                  <a:lnTo>
                    <a:pt x="1897" y="72"/>
                  </a:lnTo>
                  <a:lnTo>
                    <a:pt x="1906" y="77"/>
                  </a:lnTo>
                  <a:lnTo>
                    <a:pt x="1912" y="74"/>
                  </a:lnTo>
                  <a:lnTo>
                    <a:pt x="1920" y="74"/>
                  </a:lnTo>
                  <a:lnTo>
                    <a:pt x="1926" y="74"/>
                  </a:lnTo>
                  <a:lnTo>
                    <a:pt x="1935" y="80"/>
                  </a:lnTo>
                  <a:lnTo>
                    <a:pt x="1943" y="86"/>
                  </a:lnTo>
                  <a:lnTo>
                    <a:pt x="1949" y="77"/>
                  </a:lnTo>
                  <a:lnTo>
                    <a:pt x="1957" y="74"/>
                  </a:lnTo>
                  <a:lnTo>
                    <a:pt x="1963" y="72"/>
                  </a:lnTo>
                  <a:lnTo>
                    <a:pt x="1972" y="69"/>
                  </a:lnTo>
                  <a:lnTo>
                    <a:pt x="1978" y="80"/>
                  </a:lnTo>
                  <a:lnTo>
                    <a:pt x="1986" y="66"/>
                  </a:lnTo>
                  <a:lnTo>
                    <a:pt x="1992" y="77"/>
                  </a:lnTo>
                  <a:lnTo>
                    <a:pt x="2000" y="72"/>
                  </a:lnTo>
                  <a:lnTo>
                    <a:pt x="2009" y="77"/>
                  </a:lnTo>
                  <a:lnTo>
                    <a:pt x="2015" y="74"/>
                  </a:lnTo>
                  <a:lnTo>
                    <a:pt x="2023" y="74"/>
                  </a:lnTo>
                  <a:lnTo>
                    <a:pt x="2029" y="77"/>
                  </a:lnTo>
                  <a:lnTo>
                    <a:pt x="2038" y="72"/>
                  </a:lnTo>
                  <a:lnTo>
                    <a:pt x="2043" y="69"/>
                  </a:lnTo>
                  <a:lnTo>
                    <a:pt x="2052" y="72"/>
                  </a:lnTo>
                  <a:lnTo>
                    <a:pt x="2058" y="69"/>
                  </a:lnTo>
                  <a:lnTo>
                    <a:pt x="2066" y="69"/>
                  </a:lnTo>
                  <a:lnTo>
                    <a:pt x="2072" y="80"/>
                  </a:lnTo>
                  <a:lnTo>
                    <a:pt x="2081" y="80"/>
                  </a:lnTo>
                  <a:lnTo>
                    <a:pt x="2086" y="80"/>
                  </a:lnTo>
                  <a:lnTo>
                    <a:pt x="2095" y="72"/>
                  </a:lnTo>
                  <a:lnTo>
                    <a:pt x="2101" y="74"/>
                  </a:lnTo>
                  <a:lnTo>
                    <a:pt x="2109" y="69"/>
                  </a:lnTo>
                  <a:lnTo>
                    <a:pt x="2115" y="77"/>
                  </a:lnTo>
                  <a:lnTo>
                    <a:pt x="2124" y="74"/>
                  </a:lnTo>
                  <a:lnTo>
                    <a:pt x="2129" y="74"/>
                  </a:lnTo>
                  <a:lnTo>
                    <a:pt x="2138" y="77"/>
                  </a:lnTo>
                  <a:lnTo>
                    <a:pt x="2144" y="66"/>
                  </a:lnTo>
                  <a:lnTo>
                    <a:pt x="2152" y="77"/>
                  </a:lnTo>
                  <a:lnTo>
                    <a:pt x="2161" y="74"/>
                  </a:lnTo>
                  <a:lnTo>
                    <a:pt x="2167" y="86"/>
                  </a:lnTo>
                  <a:lnTo>
                    <a:pt x="2175" y="77"/>
                  </a:lnTo>
                  <a:lnTo>
                    <a:pt x="2181" y="69"/>
                  </a:lnTo>
                  <a:lnTo>
                    <a:pt x="2190" y="77"/>
                  </a:lnTo>
                  <a:lnTo>
                    <a:pt x="2195" y="72"/>
                  </a:lnTo>
                  <a:lnTo>
                    <a:pt x="2204" y="77"/>
                  </a:lnTo>
                  <a:lnTo>
                    <a:pt x="2210" y="77"/>
                  </a:lnTo>
                  <a:lnTo>
                    <a:pt x="2218" y="74"/>
                  </a:lnTo>
                  <a:lnTo>
                    <a:pt x="2224" y="77"/>
                  </a:lnTo>
                  <a:lnTo>
                    <a:pt x="2233" y="69"/>
                  </a:lnTo>
                  <a:lnTo>
                    <a:pt x="2238" y="69"/>
                  </a:lnTo>
                  <a:lnTo>
                    <a:pt x="2247" y="83"/>
                  </a:lnTo>
                  <a:lnTo>
                    <a:pt x="2253" y="80"/>
                  </a:lnTo>
                  <a:lnTo>
                    <a:pt x="2261" y="89"/>
                  </a:lnTo>
                  <a:lnTo>
                    <a:pt x="2267" y="74"/>
                  </a:lnTo>
                  <a:lnTo>
                    <a:pt x="2276" y="86"/>
                  </a:lnTo>
                  <a:lnTo>
                    <a:pt x="2281" y="69"/>
                  </a:lnTo>
                  <a:lnTo>
                    <a:pt x="2290" y="83"/>
                  </a:lnTo>
                  <a:lnTo>
                    <a:pt x="2296" y="86"/>
                  </a:lnTo>
                  <a:lnTo>
                    <a:pt x="2304" y="72"/>
                  </a:lnTo>
                  <a:lnTo>
                    <a:pt x="2313" y="80"/>
                  </a:lnTo>
                  <a:lnTo>
                    <a:pt x="2319" y="74"/>
                  </a:lnTo>
                  <a:lnTo>
                    <a:pt x="2327" y="80"/>
                  </a:lnTo>
                  <a:lnTo>
                    <a:pt x="2333" y="77"/>
                  </a:lnTo>
                  <a:lnTo>
                    <a:pt x="2342" y="77"/>
                  </a:lnTo>
                  <a:lnTo>
                    <a:pt x="2347" y="83"/>
                  </a:lnTo>
                  <a:lnTo>
                    <a:pt x="2356" y="83"/>
                  </a:lnTo>
                  <a:lnTo>
                    <a:pt x="2362" y="74"/>
                  </a:lnTo>
                  <a:lnTo>
                    <a:pt x="2370" y="83"/>
                  </a:lnTo>
                  <a:lnTo>
                    <a:pt x="2376" y="74"/>
                  </a:lnTo>
                  <a:lnTo>
                    <a:pt x="2385" y="83"/>
                  </a:lnTo>
                  <a:lnTo>
                    <a:pt x="2390" y="80"/>
                  </a:lnTo>
                  <a:lnTo>
                    <a:pt x="2399" y="89"/>
                  </a:lnTo>
                  <a:lnTo>
                    <a:pt x="2405" y="77"/>
                  </a:lnTo>
                  <a:lnTo>
                    <a:pt x="2413" y="83"/>
                  </a:lnTo>
                  <a:lnTo>
                    <a:pt x="2419" y="80"/>
                  </a:lnTo>
                  <a:lnTo>
                    <a:pt x="2428" y="80"/>
                  </a:lnTo>
                  <a:lnTo>
                    <a:pt x="2433" y="86"/>
                  </a:lnTo>
                  <a:lnTo>
                    <a:pt x="2442" y="77"/>
                  </a:lnTo>
                  <a:lnTo>
                    <a:pt x="2448" y="86"/>
                  </a:lnTo>
                  <a:lnTo>
                    <a:pt x="2456" y="86"/>
                  </a:lnTo>
                  <a:lnTo>
                    <a:pt x="2465" y="77"/>
                  </a:lnTo>
                  <a:lnTo>
                    <a:pt x="2471" y="86"/>
                  </a:lnTo>
                  <a:lnTo>
                    <a:pt x="2479" y="83"/>
                  </a:lnTo>
                  <a:lnTo>
                    <a:pt x="2485" y="89"/>
                  </a:lnTo>
                  <a:lnTo>
                    <a:pt x="2494" y="80"/>
                  </a:lnTo>
                  <a:lnTo>
                    <a:pt x="2499" y="77"/>
                  </a:lnTo>
                  <a:lnTo>
                    <a:pt x="2508" y="69"/>
                  </a:lnTo>
                  <a:lnTo>
                    <a:pt x="2514" y="89"/>
                  </a:lnTo>
                  <a:lnTo>
                    <a:pt x="2522" y="77"/>
                  </a:lnTo>
                  <a:lnTo>
                    <a:pt x="2528" y="89"/>
                  </a:lnTo>
                  <a:lnTo>
                    <a:pt x="2537" y="77"/>
                  </a:lnTo>
                  <a:lnTo>
                    <a:pt x="2542" y="77"/>
                  </a:lnTo>
                  <a:lnTo>
                    <a:pt x="2551" y="80"/>
                  </a:lnTo>
                  <a:lnTo>
                    <a:pt x="2557" y="92"/>
                  </a:lnTo>
                  <a:lnTo>
                    <a:pt x="2565" y="80"/>
                  </a:lnTo>
                  <a:lnTo>
                    <a:pt x="2571" y="89"/>
                  </a:lnTo>
                  <a:lnTo>
                    <a:pt x="2580" y="0"/>
                  </a:lnTo>
                  <a:lnTo>
                    <a:pt x="2585" y="427"/>
                  </a:lnTo>
                  <a:lnTo>
                    <a:pt x="2594" y="504"/>
                  </a:lnTo>
                  <a:lnTo>
                    <a:pt x="2600" y="530"/>
                  </a:lnTo>
                  <a:lnTo>
                    <a:pt x="2608" y="588"/>
                  </a:lnTo>
                  <a:lnTo>
                    <a:pt x="2617" y="608"/>
                  </a:lnTo>
                  <a:lnTo>
                    <a:pt x="2623" y="631"/>
                  </a:lnTo>
                  <a:lnTo>
                    <a:pt x="2631" y="648"/>
                  </a:lnTo>
                  <a:lnTo>
                    <a:pt x="2637" y="671"/>
                  </a:lnTo>
                  <a:lnTo>
                    <a:pt x="2645" y="679"/>
                  </a:lnTo>
                  <a:lnTo>
                    <a:pt x="2651" y="702"/>
                  </a:lnTo>
                  <a:lnTo>
                    <a:pt x="2660" y="714"/>
                  </a:lnTo>
                  <a:lnTo>
                    <a:pt x="2666" y="722"/>
                  </a:lnTo>
                  <a:lnTo>
                    <a:pt x="2674" y="728"/>
                  </a:lnTo>
                  <a:lnTo>
                    <a:pt x="2680" y="737"/>
                  </a:lnTo>
                  <a:lnTo>
                    <a:pt x="2688" y="748"/>
                  </a:lnTo>
                  <a:lnTo>
                    <a:pt x="2694" y="762"/>
                  </a:lnTo>
                  <a:lnTo>
                    <a:pt x="2703" y="771"/>
                  </a:lnTo>
                  <a:lnTo>
                    <a:pt x="2709" y="777"/>
                  </a:lnTo>
                  <a:lnTo>
                    <a:pt x="2717" y="791"/>
                  </a:lnTo>
                  <a:lnTo>
                    <a:pt x="2723" y="791"/>
                  </a:lnTo>
                  <a:lnTo>
                    <a:pt x="2731" y="803"/>
                  </a:lnTo>
                  <a:lnTo>
                    <a:pt x="2737" y="808"/>
                  </a:lnTo>
                  <a:lnTo>
                    <a:pt x="2746" y="814"/>
                  </a:lnTo>
                  <a:lnTo>
                    <a:pt x="2752" y="814"/>
                  </a:lnTo>
                  <a:lnTo>
                    <a:pt x="2760" y="814"/>
                  </a:lnTo>
                  <a:lnTo>
                    <a:pt x="2769" y="828"/>
                  </a:lnTo>
                  <a:lnTo>
                    <a:pt x="2774" y="834"/>
                  </a:lnTo>
                  <a:lnTo>
                    <a:pt x="2783" y="837"/>
                  </a:lnTo>
                  <a:lnTo>
                    <a:pt x="2789" y="843"/>
                  </a:lnTo>
                  <a:lnTo>
                    <a:pt x="2797" y="846"/>
                  </a:lnTo>
                  <a:lnTo>
                    <a:pt x="2803" y="854"/>
                  </a:lnTo>
                  <a:lnTo>
                    <a:pt x="2812" y="846"/>
                  </a:lnTo>
                  <a:lnTo>
                    <a:pt x="2817" y="860"/>
                  </a:lnTo>
                  <a:lnTo>
                    <a:pt x="2826" y="863"/>
                  </a:lnTo>
                  <a:lnTo>
                    <a:pt x="2832" y="863"/>
                  </a:lnTo>
                  <a:lnTo>
                    <a:pt x="2840" y="863"/>
                  </a:lnTo>
                  <a:lnTo>
                    <a:pt x="2846" y="869"/>
                  </a:lnTo>
                  <a:lnTo>
                    <a:pt x="2855" y="874"/>
                  </a:lnTo>
                  <a:lnTo>
                    <a:pt x="2860" y="880"/>
                  </a:lnTo>
                  <a:lnTo>
                    <a:pt x="2869" y="871"/>
                  </a:lnTo>
                  <a:lnTo>
                    <a:pt x="2875" y="894"/>
                  </a:lnTo>
                  <a:lnTo>
                    <a:pt x="2883" y="883"/>
                  </a:lnTo>
                  <a:lnTo>
                    <a:pt x="2889" y="889"/>
                  </a:lnTo>
                  <a:lnTo>
                    <a:pt x="2898" y="880"/>
                  </a:lnTo>
                  <a:lnTo>
                    <a:pt x="2906" y="889"/>
                  </a:lnTo>
                  <a:lnTo>
                    <a:pt x="2915" y="894"/>
                  </a:lnTo>
                  <a:lnTo>
                    <a:pt x="2921" y="891"/>
                  </a:lnTo>
                  <a:lnTo>
                    <a:pt x="2929" y="900"/>
                  </a:lnTo>
                  <a:lnTo>
                    <a:pt x="2935" y="903"/>
                  </a:lnTo>
                  <a:lnTo>
                    <a:pt x="2944" y="906"/>
                  </a:lnTo>
                  <a:lnTo>
                    <a:pt x="2949" y="906"/>
                  </a:lnTo>
                  <a:lnTo>
                    <a:pt x="2958" y="914"/>
                  </a:lnTo>
                  <a:lnTo>
                    <a:pt x="2964" y="906"/>
                  </a:lnTo>
                  <a:lnTo>
                    <a:pt x="2972" y="914"/>
                  </a:lnTo>
                  <a:lnTo>
                    <a:pt x="2978" y="909"/>
                  </a:lnTo>
                  <a:lnTo>
                    <a:pt x="2987" y="914"/>
                  </a:lnTo>
                  <a:lnTo>
                    <a:pt x="2992" y="909"/>
                  </a:lnTo>
                  <a:lnTo>
                    <a:pt x="3001" y="917"/>
                  </a:lnTo>
                  <a:lnTo>
                    <a:pt x="3007" y="920"/>
                  </a:lnTo>
                  <a:lnTo>
                    <a:pt x="3015" y="929"/>
                  </a:lnTo>
                  <a:lnTo>
                    <a:pt x="3021" y="920"/>
                  </a:lnTo>
                  <a:lnTo>
                    <a:pt x="3030" y="923"/>
                  </a:lnTo>
                  <a:lnTo>
                    <a:pt x="3035" y="923"/>
                  </a:lnTo>
                  <a:lnTo>
                    <a:pt x="3044" y="923"/>
                  </a:lnTo>
                  <a:lnTo>
                    <a:pt x="3050" y="935"/>
                  </a:lnTo>
                  <a:lnTo>
                    <a:pt x="3058" y="923"/>
                  </a:lnTo>
                  <a:lnTo>
                    <a:pt x="3067" y="926"/>
                  </a:lnTo>
                  <a:lnTo>
                    <a:pt x="3073" y="929"/>
                  </a:lnTo>
                  <a:lnTo>
                    <a:pt x="3081" y="917"/>
                  </a:lnTo>
                  <a:lnTo>
                    <a:pt x="3087" y="926"/>
                  </a:lnTo>
                  <a:lnTo>
                    <a:pt x="3096" y="943"/>
                  </a:lnTo>
                  <a:lnTo>
                    <a:pt x="3101" y="926"/>
                  </a:lnTo>
                  <a:lnTo>
                    <a:pt x="3110" y="937"/>
                  </a:lnTo>
                  <a:lnTo>
                    <a:pt x="3116" y="929"/>
                  </a:lnTo>
                  <a:lnTo>
                    <a:pt x="3124" y="937"/>
                  </a:lnTo>
                  <a:lnTo>
                    <a:pt x="3130" y="935"/>
                  </a:lnTo>
                  <a:lnTo>
                    <a:pt x="3139" y="940"/>
                  </a:lnTo>
                  <a:lnTo>
                    <a:pt x="3144" y="935"/>
                  </a:lnTo>
                  <a:lnTo>
                    <a:pt x="3153" y="932"/>
                  </a:lnTo>
                  <a:lnTo>
                    <a:pt x="3159" y="940"/>
                  </a:lnTo>
                  <a:lnTo>
                    <a:pt x="3167" y="937"/>
                  </a:lnTo>
                  <a:lnTo>
                    <a:pt x="3173" y="943"/>
                  </a:lnTo>
                  <a:lnTo>
                    <a:pt x="3182" y="943"/>
                  </a:lnTo>
                  <a:lnTo>
                    <a:pt x="3187" y="943"/>
                  </a:lnTo>
                  <a:lnTo>
                    <a:pt x="3196" y="946"/>
                  </a:lnTo>
                  <a:lnTo>
                    <a:pt x="3202" y="943"/>
                  </a:lnTo>
                  <a:lnTo>
                    <a:pt x="3210" y="946"/>
                  </a:lnTo>
                  <a:lnTo>
                    <a:pt x="3219" y="940"/>
                  </a:lnTo>
                  <a:lnTo>
                    <a:pt x="3225" y="952"/>
                  </a:lnTo>
                  <a:lnTo>
                    <a:pt x="3233" y="937"/>
                  </a:lnTo>
                  <a:lnTo>
                    <a:pt x="3239" y="952"/>
                  </a:lnTo>
                  <a:lnTo>
                    <a:pt x="3247" y="952"/>
                  </a:lnTo>
                  <a:lnTo>
                    <a:pt x="3253" y="946"/>
                  </a:lnTo>
                  <a:lnTo>
                    <a:pt x="3262" y="946"/>
                  </a:lnTo>
                  <a:lnTo>
                    <a:pt x="3268" y="946"/>
                  </a:lnTo>
                  <a:lnTo>
                    <a:pt x="3276" y="943"/>
                  </a:lnTo>
                  <a:lnTo>
                    <a:pt x="3282" y="952"/>
                  </a:lnTo>
                  <a:lnTo>
                    <a:pt x="3290" y="940"/>
                  </a:lnTo>
                  <a:lnTo>
                    <a:pt x="3296" y="946"/>
                  </a:lnTo>
                  <a:lnTo>
                    <a:pt x="3305" y="949"/>
                  </a:lnTo>
                  <a:lnTo>
                    <a:pt x="3311" y="952"/>
                  </a:lnTo>
                  <a:lnTo>
                    <a:pt x="3319" y="957"/>
                  </a:lnTo>
                  <a:lnTo>
                    <a:pt x="3325" y="946"/>
                  </a:lnTo>
                  <a:lnTo>
                    <a:pt x="3333" y="963"/>
                  </a:lnTo>
                  <a:lnTo>
                    <a:pt x="3339" y="952"/>
                  </a:lnTo>
                  <a:lnTo>
                    <a:pt x="3348" y="949"/>
                  </a:lnTo>
                  <a:lnTo>
                    <a:pt x="3356" y="952"/>
                  </a:lnTo>
                  <a:lnTo>
                    <a:pt x="3362" y="952"/>
                  </a:lnTo>
                  <a:lnTo>
                    <a:pt x="3371" y="960"/>
                  </a:lnTo>
                  <a:lnTo>
                    <a:pt x="3376" y="946"/>
                  </a:lnTo>
                  <a:lnTo>
                    <a:pt x="3385" y="955"/>
                  </a:lnTo>
                  <a:lnTo>
                    <a:pt x="3391" y="955"/>
                  </a:lnTo>
                  <a:lnTo>
                    <a:pt x="3399" y="955"/>
                  </a:lnTo>
                  <a:lnTo>
                    <a:pt x="3405" y="960"/>
                  </a:lnTo>
                  <a:lnTo>
                    <a:pt x="3414" y="949"/>
                  </a:lnTo>
                  <a:lnTo>
                    <a:pt x="3419" y="960"/>
                  </a:lnTo>
                  <a:lnTo>
                    <a:pt x="3428" y="952"/>
                  </a:lnTo>
                  <a:lnTo>
                    <a:pt x="3434" y="952"/>
                  </a:lnTo>
                  <a:lnTo>
                    <a:pt x="3442" y="955"/>
                  </a:lnTo>
                  <a:lnTo>
                    <a:pt x="3448" y="952"/>
                  </a:lnTo>
                  <a:lnTo>
                    <a:pt x="3457" y="963"/>
                  </a:lnTo>
                  <a:lnTo>
                    <a:pt x="3462" y="955"/>
                  </a:lnTo>
                  <a:lnTo>
                    <a:pt x="3471" y="957"/>
                  </a:lnTo>
                  <a:lnTo>
                    <a:pt x="3477" y="949"/>
                  </a:lnTo>
                  <a:lnTo>
                    <a:pt x="3485" y="952"/>
                  </a:lnTo>
                  <a:lnTo>
                    <a:pt x="3491" y="963"/>
                  </a:lnTo>
                  <a:lnTo>
                    <a:pt x="3500" y="963"/>
                  </a:lnTo>
                  <a:lnTo>
                    <a:pt x="3508" y="955"/>
                  </a:lnTo>
                  <a:lnTo>
                    <a:pt x="3514" y="957"/>
                  </a:lnTo>
                  <a:lnTo>
                    <a:pt x="3523" y="960"/>
                  </a:lnTo>
                  <a:lnTo>
                    <a:pt x="3528" y="963"/>
                  </a:lnTo>
                  <a:lnTo>
                    <a:pt x="3537" y="943"/>
                  </a:lnTo>
                  <a:lnTo>
                    <a:pt x="3543" y="960"/>
                  </a:lnTo>
                  <a:lnTo>
                    <a:pt x="3551" y="957"/>
                  </a:lnTo>
                  <a:lnTo>
                    <a:pt x="3557" y="966"/>
                  </a:lnTo>
                  <a:lnTo>
                    <a:pt x="3566" y="960"/>
                  </a:lnTo>
                  <a:lnTo>
                    <a:pt x="3571" y="957"/>
                  </a:lnTo>
                  <a:lnTo>
                    <a:pt x="3580" y="966"/>
                  </a:lnTo>
                  <a:lnTo>
                    <a:pt x="3586" y="963"/>
                  </a:lnTo>
                  <a:lnTo>
                    <a:pt x="3594" y="963"/>
                  </a:lnTo>
                  <a:lnTo>
                    <a:pt x="3600" y="969"/>
                  </a:lnTo>
                  <a:lnTo>
                    <a:pt x="3609" y="960"/>
                  </a:lnTo>
                  <a:lnTo>
                    <a:pt x="3614" y="957"/>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31" name="Freeform 26">
              <a:extLst>
                <a:ext uri="{FF2B5EF4-FFF2-40B4-BE49-F238E27FC236}">
                  <a16:creationId xmlns:a16="http://schemas.microsoft.com/office/drawing/2014/main" id="{277ACE78-0BC0-4788-A019-C2EB007F1B22}"/>
                </a:ext>
              </a:extLst>
            </p:cNvPr>
            <p:cNvSpPr>
              <a:spLocks/>
            </p:cNvSpPr>
            <p:nvPr/>
          </p:nvSpPr>
          <p:spPr bwMode="auto">
            <a:xfrm>
              <a:off x="4996" y="2596"/>
              <a:ext cx="86" cy="15"/>
            </a:xfrm>
            <a:custGeom>
              <a:avLst/>
              <a:gdLst>
                <a:gd name="T0" fmla="*/ 0 w 86"/>
                <a:gd name="T1" fmla="*/ 0 h 15"/>
                <a:gd name="T2" fmla="*/ 6 w 86"/>
                <a:gd name="T3" fmla="*/ 6 h 15"/>
                <a:gd name="T4" fmla="*/ 12 w 86"/>
                <a:gd name="T5" fmla="*/ 9 h 15"/>
                <a:gd name="T6" fmla="*/ 20 w 86"/>
                <a:gd name="T7" fmla="*/ 9 h 15"/>
                <a:gd name="T8" fmla="*/ 26 w 86"/>
                <a:gd name="T9" fmla="*/ 12 h 15"/>
                <a:gd name="T10" fmla="*/ 35 w 86"/>
                <a:gd name="T11" fmla="*/ 12 h 15"/>
                <a:gd name="T12" fmla="*/ 43 w 86"/>
                <a:gd name="T13" fmla="*/ 9 h 15"/>
                <a:gd name="T14" fmla="*/ 49 w 86"/>
                <a:gd name="T15" fmla="*/ 9 h 15"/>
                <a:gd name="T16" fmla="*/ 58 w 86"/>
                <a:gd name="T17" fmla="*/ 3 h 15"/>
                <a:gd name="T18" fmla="*/ 63 w 86"/>
                <a:gd name="T19" fmla="*/ 15 h 15"/>
                <a:gd name="T20" fmla="*/ 72 w 86"/>
                <a:gd name="T21" fmla="*/ 9 h 15"/>
                <a:gd name="T22" fmla="*/ 78 w 86"/>
                <a:gd name="T23" fmla="*/ 3 h 15"/>
                <a:gd name="T24" fmla="*/ 86 w 86"/>
                <a:gd name="T25" fmla="*/ 3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15"/>
                <a:gd name="T41" fmla="*/ 86 w 8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15">
                  <a:moveTo>
                    <a:pt x="0" y="0"/>
                  </a:moveTo>
                  <a:lnTo>
                    <a:pt x="6" y="6"/>
                  </a:lnTo>
                  <a:lnTo>
                    <a:pt x="12" y="9"/>
                  </a:lnTo>
                  <a:lnTo>
                    <a:pt x="20" y="9"/>
                  </a:lnTo>
                  <a:lnTo>
                    <a:pt x="26" y="12"/>
                  </a:lnTo>
                  <a:lnTo>
                    <a:pt x="35" y="12"/>
                  </a:lnTo>
                  <a:lnTo>
                    <a:pt x="43" y="9"/>
                  </a:lnTo>
                  <a:lnTo>
                    <a:pt x="49" y="9"/>
                  </a:lnTo>
                  <a:lnTo>
                    <a:pt x="58" y="3"/>
                  </a:lnTo>
                  <a:lnTo>
                    <a:pt x="63" y="15"/>
                  </a:lnTo>
                  <a:lnTo>
                    <a:pt x="72" y="9"/>
                  </a:lnTo>
                  <a:lnTo>
                    <a:pt x="78" y="3"/>
                  </a:lnTo>
                  <a:lnTo>
                    <a:pt x="86" y="3"/>
                  </a:lnTo>
                </a:path>
              </a:pathLst>
            </a:custGeom>
            <a:noFill/>
            <a:ln w="4763">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32" name="Line 27">
              <a:extLst>
                <a:ext uri="{FF2B5EF4-FFF2-40B4-BE49-F238E27FC236}">
                  <a16:creationId xmlns:a16="http://schemas.microsoft.com/office/drawing/2014/main" id="{059B790E-0102-4184-951D-F0E3047F9651}"/>
                </a:ext>
              </a:extLst>
            </p:cNvPr>
            <p:cNvSpPr>
              <a:spLocks noChangeShapeType="1"/>
            </p:cNvSpPr>
            <p:nvPr/>
          </p:nvSpPr>
          <p:spPr bwMode="auto">
            <a:xfrm>
              <a:off x="2789" y="3423"/>
              <a:ext cx="72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33" name="Line 28">
              <a:extLst>
                <a:ext uri="{FF2B5EF4-FFF2-40B4-BE49-F238E27FC236}">
                  <a16:creationId xmlns:a16="http://schemas.microsoft.com/office/drawing/2014/main" id="{F6E16224-3931-4FA1-824F-4D636F39654E}"/>
                </a:ext>
              </a:extLst>
            </p:cNvPr>
            <p:cNvSpPr>
              <a:spLocks noChangeShapeType="1"/>
            </p:cNvSpPr>
            <p:nvPr/>
          </p:nvSpPr>
          <p:spPr bwMode="auto">
            <a:xfrm>
              <a:off x="3514" y="3107"/>
              <a:ext cx="1" cy="31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34" name="Freeform 29">
              <a:extLst>
                <a:ext uri="{FF2B5EF4-FFF2-40B4-BE49-F238E27FC236}">
                  <a16:creationId xmlns:a16="http://schemas.microsoft.com/office/drawing/2014/main" id="{D5F16C16-DC94-425A-9C87-6D65D54DA051}"/>
                </a:ext>
              </a:extLst>
            </p:cNvPr>
            <p:cNvSpPr>
              <a:spLocks/>
            </p:cNvSpPr>
            <p:nvPr/>
          </p:nvSpPr>
          <p:spPr bwMode="auto">
            <a:xfrm>
              <a:off x="1379" y="1375"/>
              <a:ext cx="3703" cy="46"/>
            </a:xfrm>
            <a:custGeom>
              <a:avLst/>
              <a:gdLst>
                <a:gd name="T0" fmla="*/ 0 w 3703"/>
                <a:gd name="T1" fmla="*/ 46 h 46"/>
                <a:gd name="T2" fmla="*/ 398 w 3703"/>
                <a:gd name="T3" fmla="*/ 46 h 46"/>
                <a:gd name="T4" fmla="*/ 407 w 3703"/>
                <a:gd name="T5" fmla="*/ 46 h 46"/>
                <a:gd name="T6" fmla="*/ 407 w 3703"/>
                <a:gd name="T7" fmla="*/ 0 h 46"/>
                <a:gd name="T8" fmla="*/ 2580 w 3703"/>
                <a:gd name="T9" fmla="*/ 0 h 46"/>
                <a:gd name="T10" fmla="*/ 2580 w 3703"/>
                <a:gd name="T11" fmla="*/ 46 h 46"/>
                <a:gd name="T12" fmla="*/ 3703 w 3703"/>
                <a:gd name="T13" fmla="*/ 46 h 46"/>
                <a:gd name="T14" fmla="*/ 0 60000 65536"/>
                <a:gd name="T15" fmla="*/ 0 60000 65536"/>
                <a:gd name="T16" fmla="*/ 0 60000 65536"/>
                <a:gd name="T17" fmla="*/ 0 60000 65536"/>
                <a:gd name="T18" fmla="*/ 0 60000 65536"/>
                <a:gd name="T19" fmla="*/ 0 60000 65536"/>
                <a:gd name="T20" fmla="*/ 0 60000 65536"/>
                <a:gd name="T21" fmla="*/ 0 w 3703"/>
                <a:gd name="T22" fmla="*/ 0 h 46"/>
                <a:gd name="T23" fmla="*/ 3703 w 370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03" h="46">
                  <a:moveTo>
                    <a:pt x="0" y="46"/>
                  </a:moveTo>
                  <a:lnTo>
                    <a:pt x="398" y="46"/>
                  </a:lnTo>
                  <a:lnTo>
                    <a:pt x="407" y="46"/>
                  </a:lnTo>
                  <a:lnTo>
                    <a:pt x="407" y="0"/>
                  </a:lnTo>
                  <a:lnTo>
                    <a:pt x="2580" y="0"/>
                  </a:lnTo>
                  <a:lnTo>
                    <a:pt x="2580" y="46"/>
                  </a:lnTo>
                  <a:lnTo>
                    <a:pt x="3703" y="46"/>
                  </a:lnTo>
                </a:path>
              </a:pathLst>
            </a:custGeom>
            <a:noFill/>
            <a:ln w="47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35" name="Freeform 30">
              <a:extLst>
                <a:ext uri="{FF2B5EF4-FFF2-40B4-BE49-F238E27FC236}">
                  <a16:creationId xmlns:a16="http://schemas.microsoft.com/office/drawing/2014/main" id="{E8437591-E858-49E9-987D-9744CB2C3CDC}"/>
                </a:ext>
              </a:extLst>
            </p:cNvPr>
            <p:cNvSpPr>
              <a:spLocks/>
            </p:cNvSpPr>
            <p:nvPr/>
          </p:nvSpPr>
          <p:spPr bwMode="auto">
            <a:xfrm>
              <a:off x="1379" y="1352"/>
              <a:ext cx="3703" cy="69"/>
            </a:xfrm>
            <a:custGeom>
              <a:avLst/>
              <a:gdLst>
                <a:gd name="T0" fmla="*/ 0 w 3703"/>
                <a:gd name="T1" fmla="*/ 69 h 69"/>
                <a:gd name="T2" fmla="*/ 398 w 3703"/>
                <a:gd name="T3" fmla="*/ 69 h 69"/>
                <a:gd name="T4" fmla="*/ 407 w 3703"/>
                <a:gd name="T5" fmla="*/ 69 h 69"/>
                <a:gd name="T6" fmla="*/ 407 w 3703"/>
                <a:gd name="T7" fmla="*/ 0 h 69"/>
                <a:gd name="T8" fmla="*/ 2580 w 3703"/>
                <a:gd name="T9" fmla="*/ 0 h 69"/>
                <a:gd name="T10" fmla="*/ 2580 w 3703"/>
                <a:gd name="T11" fmla="*/ 69 h 69"/>
                <a:gd name="T12" fmla="*/ 3703 w 3703"/>
                <a:gd name="T13" fmla="*/ 69 h 69"/>
                <a:gd name="T14" fmla="*/ 0 60000 65536"/>
                <a:gd name="T15" fmla="*/ 0 60000 65536"/>
                <a:gd name="T16" fmla="*/ 0 60000 65536"/>
                <a:gd name="T17" fmla="*/ 0 60000 65536"/>
                <a:gd name="T18" fmla="*/ 0 60000 65536"/>
                <a:gd name="T19" fmla="*/ 0 60000 65536"/>
                <a:gd name="T20" fmla="*/ 0 60000 65536"/>
                <a:gd name="T21" fmla="*/ 0 w 3703"/>
                <a:gd name="T22" fmla="*/ 0 h 69"/>
                <a:gd name="T23" fmla="*/ 3703 w 3703"/>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03" h="69">
                  <a:moveTo>
                    <a:pt x="0" y="69"/>
                  </a:moveTo>
                  <a:lnTo>
                    <a:pt x="398" y="69"/>
                  </a:lnTo>
                  <a:lnTo>
                    <a:pt x="407" y="69"/>
                  </a:lnTo>
                  <a:lnTo>
                    <a:pt x="407" y="0"/>
                  </a:lnTo>
                  <a:lnTo>
                    <a:pt x="2580" y="0"/>
                  </a:lnTo>
                  <a:lnTo>
                    <a:pt x="2580" y="69"/>
                  </a:lnTo>
                  <a:lnTo>
                    <a:pt x="3703" y="69"/>
                  </a:lnTo>
                </a:path>
              </a:pathLst>
            </a:custGeom>
            <a:noFill/>
            <a:ln w="47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36" name="Freeform 31">
              <a:extLst>
                <a:ext uri="{FF2B5EF4-FFF2-40B4-BE49-F238E27FC236}">
                  <a16:creationId xmlns:a16="http://schemas.microsoft.com/office/drawing/2014/main" id="{65A12288-0AA6-4769-B2B3-34E48470AB4D}"/>
                </a:ext>
              </a:extLst>
            </p:cNvPr>
            <p:cNvSpPr>
              <a:spLocks/>
            </p:cNvSpPr>
            <p:nvPr/>
          </p:nvSpPr>
          <p:spPr bwMode="auto">
            <a:xfrm>
              <a:off x="1379" y="1329"/>
              <a:ext cx="3703" cy="92"/>
            </a:xfrm>
            <a:custGeom>
              <a:avLst/>
              <a:gdLst>
                <a:gd name="T0" fmla="*/ 0 w 3703"/>
                <a:gd name="T1" fmla="*/ 92 h 92"/>
                <a:gd name="T2" fmla="*/ 398 w 3703"/>
                <a:gd name="T3" fmla="*/ 92 h 92"/>
                <a:gd name="T4" fmla="*/ 407 w 3703"/>
                <a:gd name="T5" fmla="*/ 92 h 92"/>
                <a:gd name="T6" fmla="*/ 407 w 3703"/>
                <a:gd name="T7" fmla="*/ 0 h 92"/>
                <a:gd name="T8" fmla="*/ 2580 w 3703"/>
                <a:gd name="T9" fmla="*/ 0 h 92"/>
                <a:gd name="T10" fmla="*/ 2580 w 3703"/>
                <a:gd name="T11" fmla="*/ 92 h 92"/>
                <a:gd name="T12" fmla="*/ 3703 w 3703"/>
                <a:gd name="T13" fmla="*/ 92 h 92"/>
                <a:gd name="T14" fmla="*/ 0 60000 65536"/>
                <a:gd name="T15" fmla="*/ 0 60000 65536"/>
                <a:gd name="T16" fmla="*/ 0 60000 65536"/>
                <a:gd name="T17" fmla="*/ 0 60000 65536"/>
                <a:gd name="T18" fmla="*/ 0 60000 65536"/>
                <a:gd name="T19" fmla="*/ 0 60000 65536"/>
                <a:gd name="T20" fmla="*/ 0 60000 65536"/>
                <a:gd name="T21" fmla="*/ 0 w 3703"/>
                <a:gd name="T22" fmla="*/ 0 h 92"/>
                <a:gd name="T23" fmla="*/ 3703 w 3703"/>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03" h="92">
                  <a:moveTo>
                    <a:pt x="0" y="92"/>
                  </a:moveTo>
                  <a:lnTo>
                    <a:pt x="398" y="92"/>
                  </a:lnTo>
                  <a:lnTo>
                    <a:pt x="407" y="92"/>
                  </a:lnTo>
                  <a:lnTo>
                    <a:pt x="407" y="0"/>
                  </a:lnTo>
                  <a:lnTo>
                    <a:pt x="2580" y="0"/>
                  </a:lnTo>
                  <a:lnTo>
                    <a:pt x="2580" y="92"/>
                  </a:lnTo>
                  <a:lnTo>
                    <a:pt x="3703" y="92"/>
                  </a:lnTo>
                </a:path>
              </a:pathLst>
            </a:custGeom>
            <a:noFill/>
            <a:ln w="47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37" name="Freeform 32">
              <a:extLst>
                <a:ext uri="{FF2B5EF4-FFF2-40B4-BE49-F238E27FC236}">
                  <a16:creationId xmlns:a16="http://schemas.microsoft.com/office/drawing/2014/main" id="{778415A0-7324-4B79-B67D-4EA14D96C9D9}"/>
                </a:ext>
              </a:extLst>
            </p:cNvPr>
            <p:cNvSpPr>
              <a:spLocks/>
            </p:cNvSpPr>
            <p:nvPr/>
          </p:nvSpPr>
          <p:spPr bwMode="auto">
            <a:xfrm>
              <a:off x="1379" y="1306"/>
              <a:ext cx="3703" cy="115"/>
            </a:xfrm>
            <a:custGeom>
              <a:avLst/>
              <a:gdLst>
                <a:gd name="T0" fmla="*/ 0 w 3703"/>
                <a:gd name="T1" fmla="*/ 115 h 115"/>
                <a:gd name="T2" fmla="*/ 398 w 3703"/>
                <a:gd name="T3" fmla="*/ 115 h 115"/>
                <a:gd name="T4" fmla="*/ 407 w 3703"/>
                <a:gd name="T5" fmla="*/ 115 h 115"/>
                <a:gd name="T6" fmla="*/ 407 w 3703"/>
                <a:gd name="T7" fmla="*/ 0 h 115"/>
                <a:gd name="T8" fmla="*/ 2580 w 3703"/>
                <a:gd name="T9" fmla="*/ 0 h 115"/>
                <a:gd name="T10" fmla="*/ 2580 w 3703"/>
                <a:gd name="T11" fmla="*/ 115 h 115"/>
                <a:gd name="T12" fmla="*/ 3703 w 3703"/>
                <a:gd name="T13" fmla="*/ 115 h 115"/>
                <a:gd name="T14" fmla="*/ 0 60000 65536"/>
                <a:gd name="T15" fmla="*/ 0 60000 65536"/>
                <a:gd name="T16" fmla="*/ 0 60000 65536"/>
                <a:gd name="T17" fmla="*/ 0 60000 65536"/>
                <a:gd name="T18" fmla="*/ 0 60000 65536"/>
                <a:gd name="T19" fmla="*/ 0 60000 65536"/>
                <a:gd name="T20" fmla="*/ 0 60000 65536"/>
                <a:gd name="T21" fmla="*/ 0 w 3703"/>
                <a:gd name="T22" fmla="*/ 0 h 115"/>
                <a:gd name="T23" fmla="*/ 3703 w 3703"/>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03" h="115">
                  <a:moveTo>
                    <a:pt x="0" y="115"/>
                  </a:moveTo>
                  <a:lnTo>
                    <a:pt x="398" y="115"/>
                  </a:lnTo>
                  <a:lnTo>
                    <a:pt x="407" y="115"/>
                  </a:lnTo>
                  <a:lnTo>
                    <a:pt x="407" y="0"/>
                  </a:lnTo>
                  <a:lnTo>
                    <a:pt x="2580" y="0"/>
                  </a:lnTo>
                  <a:lnTo>
                    <a:pt x="2580" y="115"/>
                  </a:lnTo>
                  <a:lnTo>
                    <a:pt x="3703" y="115"/>
                  </a:lnTo>
                </a:path>
              </a:pathLst>
            </a:custGeom>
            <a:noFill/>
            <a:ln w="47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38" name="Freeform 33">
              <a:extLst>
                <a:ext uri="{FF2B5EF4-FFF2-40B4-BE49-F238E27FC236}">
                  <a16:creationId xmlns:a16="http://schemas.microsoft.com/office/drawing/2014/main" id="{AAE2E3D5-4691-4861-90D5-92E5FB2FA24C}"/>
                </a:ext>
              </a:extLst>
            </p:cNvPr>
            <p:cNvSpPr>
              <a:spLocks/>
            </p:cNvSpPr>
            <p:nvPr/>
          </p:nvSpPr>
          <p:spPr bwMode="auto">
            <a:xfrm>
              <a:off x="1379" y="1285"/>
              <a:ext cx="3703" cy="140"/>
            </a:xfrm>
            <a:custGeom>
              <a:avLst/>
              <a:gdLst>
                <a:gd name="T0" fmla="*/ 0 w 3703"/>
                <a:gd name="T1" fmla="*/ 140 h 140"/>
                <a:gd name="T2" fmla="*/ 398 w 3703"/>
                <a:gd name="T3" fmla="*/ 140 h 140"/>
                <a:gd name="T4" fmla="*/ 407 w 3703"/>
                <a:gd name="T5" fmla="*/ 140 h 140"/>
                <a:gd name="T6" fmla="*/ 407 w 3703"/>
                <a:gd name="T7" fmla="*/ 0 h 140"/>
                <a:gd name="T8" fmla="*/ 2580 w 3703"/>
                <a:gd name="T9" fmla="*/ 0 h 140"/>
                <a:gd name="T10" fmla="*/ 2580 w 3703"/>
                <a:gd name="T11" fmla="*/ 140 h 140"/>
                <a:gd name="T12" fmla="*/ 3703 w 3703"/>
                <a:gd name="T13" fmla="*/ 140 h 140"/>
                <a:gd name="T14" fmla="*/ 0 60000 65536"/>
                <a:gd name="T15" fmla="*/ 0 60000 65536"/>
                <a:gd name="T16" fmla="*/ 0 60000 65536"/>
                <a:gd name="T17" fmla="*/ 0 60000 65536"/>
                <a:gd name="T18" fmla="*/ 0 60000 65536"/>
                <a:gd name="T19" fmla="*/ 0 60000 65536"/>
                <a:gd name="T20" fmla="*/ 0 60000 65536"/>
                <a:gd name="T21" fmla="*/ 0 w 3703"/>
                <a:gd name="T22" fmla="*/ 0 h 140"/>
                <a:gd name="T23" fmla="*/ 3703 w 3703"/>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03" h="140">
                  <a:moveTo>
                    <a:pt x="0" y="140"/>
                  </a:moveTo>
                  <a:lnTo>
                    <a:pt x="398" y="140"/>
                  </a:lnTo>
                  <a:lnTo>
                    <a:pt x="407" y="140"/>
                  </a:lnTo>
                  <a:lnTo>
                    <a:pt x="407" y="0"/>
                  </a:lnTo>
                  <a:lnTo>
                    <a:pt x="2580" y="0"/>
                  </a:lnTo>
                  <a:lnTo>
                    <a:pt x="2580" y="140"/>
                  </a:lnTo>
                  <a:lnTo>
                    <a:pt x="3703" y="140"/>
                  </a:lnTo>
                </a:path>
              </a:pathLst>
            </a:custGeom>
            <a:noFill/>
            <a:ln w="47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39" name="Freeform 34">
              <a:extLst>
                <a:ext uri="{FF2B5EF4-FFF2-40B4-BE49-F238E27FC236}">
                  <a16:creationId xmlns:a16="http://schemas.microsoft.com/office/drawing/2014/main" id="{971D8E69-3A79-4BB5-8099-CD3B3471FC1C}"/>
                </a:ext>
              </a:extLst>
            </p:cNvPr>
            <p:cNvSpPr>
              <a:spLocks/>
            </p:cNvSpPr>
            <p:nvPr/>
          </p:nvSpPr>
          <p:spPr bwMode="auto">
            <a:xfrm>
              <a:off x="1379" y="1258"/>
              <a:ext cx="3703" cy="163"/>
            </a:xfrm>
            <a:custGeom>
              <a:avLst/>
              <a:gdLst>
                <a:gd name="T0" fmla="*/ 0 w 3703"/>
                <a:gd name="T1" fmla="*/ 163 h 163"/>
                <a:gd name="T2" fmla="*/ 398 w 3703"/>
                <a:gd name="T3" fmla="*/ 163 h 163"/>
                <a:gd name="T4" fmla="*/ 407 w 3703"/>
                <a:gd name="T5" fmla="*/ 163 h 163"/>
                <a:gd name="T6" fmla="*/ 407 w 3703"/>
                <a:gd name="T7" fmla="*/ 0 h 163"/>
                <a:gd name="T8" fmla="*/ 2580 w 3703"/>
                <a:gd name="T9" fmla="*/ 0 h 163"/>
                <a:gd name="T10" fmla="*/ 2580 w 3703"/>
                <a:gd name="T11" fmla="*/ 163 h 163"/>
                <a:gd name="T12" fmla="*/ 3703 w 3703"/>
                <a:gd name="T13" fmla="*/ 163 h 163"/>
                <a:gd name="T14" fmla="*/ 0 60000 65536"/>
                <a:gd name="T15" fmla="*/ 0 60000 65536"/>
                <a:gd name="T16" fmla="*/ 0 60000 65536"/>
                <a:gd name="T17" fmla="*/ 0 60000 65536"/>
                <a:gd name="T18" fmla="*/ 0 60000 65536"/>
                <a:gd name="T19" fmla="*/ 0 60000 65536"/>
                <a:gd name="T20" fmla="*/ 0 60000 65536"/>
                <a:gd name="T21" fmla="*/ 0 w 3703"/>
                <a:gd name="T22" fmla="*/ 0 h 163"/>
                <a:gd name="T23" fmla="*/ 3703 w 3703"/>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03" h="163">
                  <a:moveTo>
                    <a:pt x="0" y="163"/>
                  </a:moveTo>
                  <a:lnTo>
                    <a:pt x="398" y="163"/>
                  </a:lnTo>
                  <a:lnTo>
                    <a:pt x="407" y="163"/>
                  </a:lnTo>
                  <a:lnTo>
                    <a:pt x="407" y="0"/>
                  </a:lnTo>
                  <a:lnTo>
                    <a:pt x="2580" y="0"/>
                  </a:lnTo>
                  <a:lnTo>
                    <a:pt x="2580" y="163"/>
                  </a:lnTo>
                  <a:lnTo>
                    <a:pt x="3703" y="163"/>
                  </a:lnTo>
                </a:path>
              </a:pathLst>
            </a:custGeom>
            <a:noFill/>
            <a:ln w="47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40" name="Freeform 35">
              <a:extLst>
                <a:ext uri="{FF2B5EF4-FFF2-40B4-BE49-F238E27FC236}">
                  <a16:creationId xmlns:a16="http://schemas.microsoft.com/office/drawing/2014/main" id="{163D82C6-9E07-4EF1-9A17-9B92FFC42361}"/>
                </a:ext>
              </a:extLst>
            </p:cNvPr>
            <p:cNvSpPr>
              <a:spLocks/>
            </p:cNvSpPr>
            <p:nvPr/>
          </p:nvSpPr>
          <p:spPr bwMode="auto">
            <a:xfrm>
              <a:off x="1379" y="1235"/>
              <a:ext cx="3703" cy="186"/>
            </a:xfrm>
            <a:custGeom>
              <a:avLst/>
              <a:gdLst>
                <a:gd name="T0" fmla="*/ 0 w 3703"/>
                <a:gd name="T1" fmla="*/ 186 h 186"/>
                <a:gd name="T2" fmla="*/ 398 w 3703"/>
                <a:gd name="T3" fmla="*/ 186 h 186"/>
                <a:gd name="T4" fmla="*/ 407 w 3703"/>
                <a:gd name="T5" fmla="*/ 186 h 186"/>
                <a:gd name="T6" fmla="*/ 407 w 3703"/>
                <a:gd name="T7" fmla="*/ 0 h 186"/>
                <a:gd name="T8" fmla="*/ 2580 w 3703"/>
                <a:gd name="T9" fmla="*/ 0 h 186"/>
                <a:gd name="T10" fmla="*/ 2580 w 3703"/>
                <a:gd name="T11" fmla="*/ 186 h 186"/>
                <a:gd name="T12" fmla="*/ 3703 w 3703"/>
                <a:gd name="T13" fmla="*/ 186 h 186"/>
                <a:gd name="T14" fmla="*/ 0 60000 65536"/>
                <a:gd name="T15" fmla="*/ 0 60000 65536"/>
                <a:gd name="T16" fmla="*/ 0 60000 65536"/>
                <a:gd name="T17" fmla="*/ 0 60000 65536"/>
                <a:gd name="T18" fmla="*/ 0 60000 65536"/>
                <a:gd name="T19" fmla="*/ 0 60000 65536"/>
                <a:gd name="T20" fmla="*/ 0 60000 65536"/>
                <a:gd name="T21" fmla="*/ 0 w 3703"/>
                <a:gd name="T22" fmla="*/ 0 h 186"/>
                <a:gd name="T23" fmla="*/ 3703 w 3703"/>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03" h="186">
                  <a:moveTo>
                    <a:pt x="0" y="186"/>
                  </a:moveTo>
                  <a:lnTo>
                    <a:pt x="398" y="186"/>
                  </a:lnTo>
                  <a:lnTo>
                    <a:pt x="407" y="186"/>
                  </a:lnTo>
                  <a:lnTo>
                    <a:pt x="407" y="0"/>
                  </a:lnTo>
                  <a:lnTo>
                    <a:pt x="2580" y="0"/>
                  </a:lnTo>
                  <a:lnTo>
                    <a:pt x="2580" y="186"/>
                  </a:lnTo>
                  <a:lnTo>
                    <a:pt x="3703" y="186"/>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41" name="Freeform 36">
              <a:extLst>
                <a:ext uri="{FF2B5EF4-FFF2-40B4-BE49-F238E27FC236}">
                  <a16:creationId xmlns:a16="http://schemas.microsoft.com/office/drawing/2014/main" id="{326CFC29-C1DD-4AC2-9232-DEA676205B4B}"/>
                </a:ext>
              </a:extLst>
            </p:cNvPr>
            <p:cNvSpPr>
              <a:spLocks/>
            </p:cNvSpPr>
            <p:nvPr/>
          </p:nvSpPr>
          <p:spPr bwMode="auto">
            <a:xfrm>
              <a:off x="1379" y="1212"/>
              <a:ext cx="3703" cy="209"/>
            </a:xfrm>
            <a:custGeom>
              <a:avLst/>
              <a:gdLst>
                <a:gd name="T0" fmla="*/ 0 w 3703"/>
                <a:gd name="T1" fmla="*/ 209 h 209"/>
                <a:gd name="T2" fmla="*/ 398 w 3703"/>
                <a:gd name="T3" fmla="*/ 209 h 209"/>
                <a:gd name="T4" fmla="*/ 407 w 3703"/>
                <a:gd name="T5" fmla="*/ 209 h 209"/>
                <a:gd name="T6" fmla="*/ 407 w 3703"/>
                <a:gd name="T7" fmla="*/ 0 h 209"/>
                <a:gd name="T8" fmla="*/ 2580 w 3703"/>
                <a:gd name="T9" fmla="*/ 0 h 209"/>
                <a:gd name="T10" fmla="*/ 2580 w 3703"/>
                <a:gd name="T11" fmla="*/ 209 h 209"/>
                <a:gd name="T12" fmla="*/ 3703 w 3703"/>
                <a:gd name="T13" fmla="*/ 209 h 209"/>
                <a:gd name="T14" fmla="*/ 0 60000 65536"/>
                <a:gd name="T15" fmla="*/ 0 60000 65536"/>
                <a:gd name="T16" fmla="*/ 0 60000 65536"/>
                <a:gd name="T17" fmla="*/ 0 60000 65536"/>
                <a:gd name="T18" fmla="*/ 0 60000 65536"/>
                <a:gd name="T19" fmla="*/ 0 60000 65536"/>
                <a:gd name="T20" fmla="*/ 0 60000 65536"/>
                <a:gd name="T21" fmla="*/ 0 w 3703"/>
                <a:gd name="T22" fmla="*/ 0 h 209"/>
                <a:gd name="T23" fmla="*/ 3703 w 3703"/>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03" h="209">
                  <a:moveTo>
                    <a:pt x="0" y="209"/>
                  </a:moveTo>
                  <a:lnTo>
                    <a:pt x="398" y="209"/>
                  </a:lnTo>
                  <a:lnTo>
                    <a:pt x="407" y="209"/>
                  </a:lnTo>
                  <a:lnTo>
                    <a:pt x="407" y="0"/>
                  </a:lnTo>
                  <a:lnTo>
                    <a:pt x="2580" y="0"/>
                  </a:lnTo>
                  <a:lnTo>
                    <a:pt x="2580" y="209"/>
                  </a:lnTo>
                  <a:lnTo>
                    <a:pt x="3703" y="209"/>
                  </a:lnTo>
                </a:path>
              </a:pathLst>
            </a:custGeom>
            <a:noFill/>
            <a:ln w="47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42" name="Freeform 37">
              <a:extLst>
                <a:ext uri="{FF2B5EF4-FFF2-40B4-BE49-F238E27FC236}">
                  <a16:creationId xmlns:a16="http://schemas.microsoft.com/office/drawing/2014/main" id="{0ACBA7D3-7B41-4052-B405-722E280BA1C5}"/>
                </a:ext>
              </a:extLst>
            </p:cNvPr>
            <p:cNvSpPr>
              <a:spLocks/>
            </p:cNvSpPr>
            <p:nvPr/>
          </p:nvSpPr>
          <p:spPr bwMode="auto">
            <a:xfrm>
              <a:off x="1379" y="1189"/>
              <a:ext cx="3703" cy="232"/>
            </a:xfrm>
            <a:custGeom>
              <a:avLst/>
              <a:gdLst>
                <a:gd name="T0" fmla="*/ 0 w 3703"/>
                <a:gd name="T1" fmla="*/ 232 h 232"/>
                <a:gd name="T2" fmla="*/ 398 w 3703"/>
                <a:gd name="T3" fmla="*/ 232 h 232"/>
                <a:gd name="T4" fmla="*/ 407 w 3703"/>
                <a:gd name="T5" fmla="*/ 232 h 232"/>
                <a:gd name="T6" fmla="*/ 407 w 3703"/>
                <a:gd name="T7" fmla="*/ 0 h 232"/>
                <a:gd name="T8" fmla="*/ 2580 w 3703"/>
                <a:gd name="T9" fmla="*/ 0 h 232"/>
                <a:gd name="T10" fmla="*/ 2580 w 3703"/>
                <a:gd name="T11" fmla="*/ 232 h 232"/>
                <a:gd name="T12" fmla="*/ 3703 w 3703"/>
                <a:gd name="T13" fmla="*/ 232 h 232"/>
                <a:gd name="T14" fmla="*/ 0 60000 65536"/>
                <a:gd name="T15" fmla="*/ 0 60000 65536"/>
                <a:gd name="T16" fmla="*/ 0 60000 65536"/>
                <a:gd name="T17" fmla="*/ 0 60000 65536"/>
                <a:gd name="T18" fmla="*/ 0 60000 65536"/>
                <a:gd name="T19" fmla="*/ 0 60000 65536"/>
                <a:gd name="T20" fmla="*/ 0 60000 65536"/>
                <a:gd name="T21" fmla="*/ 0 w 3703"/>
                <a:gd name="T22" fmla="*/ 0 h 232"/>
                <a:gd name="T23" fmla="*/ 3703 w 3703"/>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03" h="232">
                  <a:moveTo>
                    <a:pt x="0" y="232"/>
                  </a:moveTo>
                  <a:lnTo>
                    <a:pt x="398" y="232"/>
                  </a:lnTo>
                  <a:lnTo>
                    <a:pt x="407" y="232"/>
                  </a:lnTo>
                  <a:lnTo>
                    <a:pt x="407" y="0"/>
                  </a:lnTo>
                  <a:lnTo>
                    <a:pt x="2580" y="0"/>
                  </a:lnTo>
                  <a:lnTo>
                    <a:pt x="2580" y="232"/>
                  </a:lnTo>
                  <a:lnTo>
                    <a:pt x="3703" y="232"/>
                  </a:lnTo>
                </a:path>
              </a:pathLst>
            </a:custGeom>
            <a:noFill/>
            <a:ln w="47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43" name="Freeform 38">
              <a:extLst>
                <a:ext uri="{FF2B5EF4-FFF2-40B4-BE49-F238E27FC236}">
                  <a16:creationId xmlns:a16="http://schemas.microsoft.com/office/drawing/2014/main" id="{D85F316E-FA38-4F05-8FAA-1F067C44C2FE}"/>
                </a:ext>
              </a:extLst>
            </p:cNvPr>
            <p:cNvSpPr>
              <a:spLocks/>
            </p:cNvSpPr>
            <p:nvPr/>
          </p:nvSpPr>
          <p:spPr bwMode="auto">
            <a:xfrm>
              <a:off x="1379" y="1166"/>
              <a:ext cx="3703" cy="255"/>
            </a:xfrm>
            <a:custGeom>
              <a:avLst/>
              <a:gdLst>
                <a:gd name="T0" fmla="*/ 0 w 3703"/>
                <a:gd name="T1" fmla="*/ 255 h 255"/>
                <a:gd name="T2" fmla="*/ 398 w 3703"/>
                <a:gd name="T3" fmla="*/ 255 h 255"/>
                <a:gd name="T4" fmla="*/ 407 w 3703"/>
                <a:gd name="T5" fmla="*/ 255 h 255"/>
                <a:gd name="T6" fmla="*/ 407 w 3703"/>
                <a:gd name="T7" fmla="*/ 0 h 255"/>
                <a:gd name="T8" fmla="*/ 2580 w 3703"/>
                <a:gd name="T9" fmla="*/ 0 h 255"/>
                <a:gd name="T10" fmla="*/ 2580 w 3703"/>
                <a:gd name="T11" fmla="*/ 255 h 255"/>
                <a:gd name="T12" fmla="*/ 3703 w 3703"/>
                <a:gd name="T13" fmla="*/ 255 h 255"/>
                <a:gd name="T14" fmla="*/ 0 60000 65536"/>
                <a:gd name="T15" fmla="*/ 0 60000 65536"/>
                <a:gd name="T16" fmla="*/ 0 60000 65536"/>
                <a:gd name="T17" fmla="*/ 0 60000 65536"/>
                <a:gd name="T18" fmla="*/ 0 60000 65536"/>
                <a:gd name="T19" fmla="*/ 0 60000 65536"/>
                <a:gd name="T20" fmla="*/ 0 60000 65536"/>
                <a:gd name="T21" fmla="*/ 0 w 3703"/>
                <a:gd name="T22" fmla="*/ 0 h 255"/>
                <a:gd name="T23" fmla="*/ 3703 w 3703"/>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03" h="255">
                  <a:moveTo>
                    <a:pt x="0" y="255"/>
                  </a:moveTo>
                  <a:lnTo>
                    <a:pt x="398" y="255"/>
                  </a:lnTo>
                  <a:lnTo>
                    <a:pt x="407" y="255"/>
                  </a:lnTo>
                  <a:lnTo>
                    <a:pt x="407" y="0"/>
                  </a:lnTo>
                  <a:lnTo>
                    <a:pt x="2580" y="0"/>
                  </a:lnTo>
                  <a:lnTo>
                    <a:pt x="2580" y="255"/>
                  </a:lnTo>
                  <a:lnTo>
                    <a:pt x="3703" y="255"/>
                  </a:lnTo>
                </a:path>
              </a:pathLst>
            </a:custGeom>
            <a:noFill/>
            <a:ln w="47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44" name="Freeform 39">
              <a:extLst>
                <a:ext uri="{FF2B5EF4-FFF2-40B4-BE49-F238E27FC236}">
                  <a16:creationId xmlns:a16="http://schemas.microsoft.com/office/drawing/2014/main" id="{680BC88B-4E76-46AC-B050-18B80A397625}"/>
                </a:ext>
              </a:extLst>
            </p:cNvPr>
            <p:cNvSpPr>
              <a:spLocks/>
            </p:cNvSpPr>
            <p:nvPr/>
          </p:nvSpPr>
          <p:spPr bwMode="auto">
            <a:xfrm>
              <a:off x="1379" y="1143"/>
              <a:ext cx="3703" cy="278"/>
            </a:xfrm>
            <a:custGeom>
              <a:avLst/>
              <a:gdLst>
                <a:gd name="T0" fmla="*/ 0 w 3703"/>
                <a:gd name="T1" fmla="*/ 278 h 278"/>
                <a:gd name="T2" fmla="*/ 398 w 3703"/>
                <a:gd name="T3" fmla="*/ 278 h 278"/>
                <a:gd name="T4" fmla="*/ 407 w 3703"/>
                <a:gd name="T5" fmla="*/ 278 h 278"/>
                <a:gd name="T6" fmla="*/ 407 w 3703"/>
                <a:gd name="T7" fmla="*/ 0 h 278"/>
                <a:gd name="T8" fmla="*/ 2580 w 3703"/>
                <a:gd name="T9" fmla="*/ 0 h 278"/>
                <a:gd name="T10" fmla="*/ 2580 w 3703"/>
                <a:gd name="T11" fmla="*/ 278 h 278"/>
                <a:gd name="T12" fmla="*/ 3703 w 3703"/>
                <a:gd name="T13" fmla="*/ 278 h 278"/>
                <a:gd name="T14" fmla="*/ 0 60000 65536"/>
                <a:gd name="T15" fmla="*/ 0 60000 65536"/>
                <a:gd name="T16" fmla="*/ 0 60000 65536"/>
                <a:gd name="T17" fmla="*/ 0 60000 65536"/>
                <a:gd name="T18" fmla="*/ 0 60000 65536"/>
                <a:gd name="T19" fmla="*/ 0 60000 65536"/>
                <a:gd name="T20" fmla="*/ 0 60000 65536"/>
                <a:gd name="T21" fmla="*/ 0 w 3703"/>
                <a:gd name="T22" fmla="*/ 0 h 278"/>
                <a:gd name="T23" fmla="*/ 3703 w 370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03" h="278">
                  <a:moveTo>
                    <a:pt x="0" y="278"/>
                  </a:moveTo>
                  <a:lnTo>
                    <a:pt x="398" y="278"/>
                  </a:lnTo>
                  <a:lnTo>
                    <a:pt x="407" y="278"/>
                  </a:lnTo>
                  <a:lnTo>
                    <a:pt x="407" y="0"/>
                  </a:lnTo>
                  <a:lnTo>
                    <a:pt x="2580" y="0"/>
                  </a:lnTo>
                  <a:lnTo>
                    <a:pt x="2580" y="278"/>
                  </a:lnTo>
                  <a:lnTo>
                    <a:pt x="3703" y="278"/>
                  </a:lnTo>
                </a:path>
              </a:pathLst>
            </a:custGeom>
            <a:noFill/>
            <a:ln w="4763">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145" name="Rectangle 40">
              <a:extLst>
                <a:ext uri="{FF2B5EF4-FFF2-40B4-BE49-F238E27FC236}">
                  <a16:creationId xmlns:a16="http://schemas.microsoft.com/office/drawing/2014/main" id="{23119DF9-7943-424C-8110-0C445E3F72B7}"/>
                </a:ext>
              </a:extLst>
            </p:cNvPr>
            <p:cNvSpPr>
              <a:spLocks noChangeArrowheads="1"/>
            </p:cNvSpPr>
            <p:nvPr/>
          </p:nvSpPr>
          <p:spPr bwMode="auto">
            <a:xfrm>
              <a:off x="960" y="1438"/>
              <a:ext cx="989"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
          <p:nvSpPr>
            <p:cNvPr id="47146" name="Rectangle 41">
              <a:extLst>
                <a:ext uri="{FF2B5EF4-FFF2-40B4-BE49-F238E27FC236}">
                  <a16:creationId xmlns:a16="http://schemas.microsoft.com/office/drawing/2014/main" id="{742321D1-9287-4060-ABE5-8DA11B4FDA5E}"/>
                </a:ext>
              </a:extLst>
            </p:cNvPr>
            <p:cNvSpPr>
              <a:spLocks noChangeArrowheads="1"/>
            </p:cNvSpPr>
            <p:nvPr/>
          </p:nvSpPr>
          <p:spPr bwMode="auto">
            <a:xfrm>
              <a:off x="1063" y="1524"/>
              <a:ext cx="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kumimoji="1" lang="en-US" altLang="zh-CN" sz="1600" b="1">
                  <a:solidFill>
                    <a:srgbClr val="000000"/>
                  </a:solidFill>
                  <a:latin typeface="Times New Roman" panose="02020603050405020304" pitchFamily="18" charset="0"/>
                  <a:ea typeface="宋体" panose="02010600030101010101" pitchFamily="2" charset="-122"/>
                </a:rPr>
                <a:t>I</a:t>
              </a:r>
              <a:endParaRPr kumimoji="1" lang="en-US" altLang="zh-CN" sz="2400" b="1">
                <a:latin typeface="Times New Roman" panose="02020603050405020304" pitchFamily="18" charset="0"/>
                <a:ea typeface="宋体" panose="02010600030101010101" pitchFamily="2" charset="-122"/>
              </a:endParaRPr>
            </a:p>
          </p:txBody>
        </p:sp>
        <p:sp>
          <p:nvSpPr>
            <p:cNvPr id="47147" name="Rectangle 42">
              <a:extLst>
                <a:ext uri="{FF2B5EF4-FFF2-40B4-BE49-F238E27FC236}">
                  <a16:creationId xmlns:a16="http://schemas.microsoft.com/office/drawing/2014/main" id="{548C79C9-1843-4B13-940F-FDE02478CDF5}"/>
                </a:ext>
              </a:extLst>
            </p:cNvPr>
            <p:cNvSpPr>
              <a:spLocks noChangeArrowheads="1"/>
            </p:cNvSpPr>
            <p:nvPr/>
          </p:nvSpPr>
          <p:spPr bwMode="auto">
            <a:xfrm>
              <a:off x="1106" y="159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kumimoji="1" lang="en-US" altLang="zh-CN" sz="1000" b="1">
                  <a:solidFill>
                    <a:srgbClr val="000000"/>
                  </a:solidFill>
                  <a:latin typeface="Times New Roman" panose="02020603050405020304" pitchFamily="18" charset="0"/>
                  <a:ea typeface="宋体" panose="02010600030101010101" pitchFamily="2" charset="-122"/>
                </a:rPr>
                <a:t>A</a:t>
              </a:r>
              <a:endParaRPr kumimoji="1" lang="en-US" altLang="zh-CN" sz="2400" b="1">
                <a:latin typeface="Times New Roman" panose="02020603050405020304" pitchFamily="18" charset="0"/>
                <a:ea typeface="宋体" panose="02010600030101010101" pitchFamily="2" charset="-122"/>
              </a:endParaRPr>
            </a:p>
          </p:txBody>
        </p:sp>
        <p:sp>
          <p:nvSpPr>
            <p:cNvPr id="47148" name="Rectangle 43">
              <a:extLst>
                <a:ext uri="{FF2B5EF4-FFF2-40B4-BE49-F238E27FC236}">
                  <a16:creationId xmlns:a16="http://schemas.microsoft.com/office/drawing/2014/main" id="{19E929AF-4A8A-49C0-A8DE-E4E11E34503C}"/>
                </a:ext>
              </a:extLst>
            </p:cNvPr>
            <p:cNvSpPr>
              <a:spLocks noChangeArrowheads="1"/>
            </p:cNvSpPr>
            <p:nvPr/>
          </p:nvSpPr>
          <p:spPr bwMode="auto">
            <a:xfrm>
              <a:off x="1161" y="1524"/>
              <a:ext cx="49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kumimoji="1" lang="en-US" altLang="zh-CN" sz="1600" b="1">
                  <a:solidFill>
                    <a:srgbClr val="000000"/>
                  </a:solidFill>
                  <a:latin typeface="Times New Roman" panose="02020603050405020304" pitchFamily="18" charset="0"/>
                  <a:ea typeface="宋体" panose="02010600030101010101" pitchFamily="2" charset="-122"/>
                </a:rPr>
                <a:t> currents</a:t>
              </a:r>
              <a:endParaRPr kumimoji="1" lang="en-US" altLang="zh-CN" sz="2400" b="1">
                <a:latin typeface="Times New Roman" panose="02020603050405020304" pitchFamily="18" charset="0"/>
                <a:ea typeface="宋体" panose="02010600030101010101" pitchFamily="2" charset="-122"/>
              </a:endParaRPr>
            </a:p>
          </p:txBody>
        </p:sp>
        <p:sp>
          <p:nvSpPr>
            <p:cNvPr id="47149" name="Rectangle 44">
              <a:extLst>
                <a:ext uri="{FF2B5EF4-FFF2-40B4-BE49-F238E27FC236}">
                  <a16:creationId xmlns:a16="http://schemas.microsoft.com/office/drawing/2014/main" id="{B205FECB-D486-4A04-82B2-A048E6D34A61}"/>
                </a:ext>
              </a:extLst>
            </p:cNvPr>
            <p:cNvSpPr>
              <a:spLocks noChangeArrowheads="1"/>
            </p:cNvSpPr>
            <p:nvPr/>
          </p:nvSpPr>
          <p:spPr bwMode="auto">
            <a:xfrm>
              <a:off x="3437" y="3067"/>
              <a:ext cx="705"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
          <p:nvSpPr>
            <p:cNvPr id="47150" name="Rectangle 45">
              <a:extLst>
                <a:ext uri="{FF2B5EF4-FFF2-40B4-BE49-F238E27FC236}">
                  <a16:creationId xmlns:a16="http://schemas.microsoft.com/office/drawing/2014/main" id="{DD824871-F982-45EE-8E61-6994753F6A60}"/>
                </a:ext>
              </a:extLst>
            </p:cNvPr>
            <p:cNvSpPr>
              <a:spLocks noChangeArrowheads="1"/>
            </p:cNvSpPr>
            <p:nvPr/>
          </p:nvSpPr>
          <p:spPr bwMode="auto">
            <a:xfrm>
              <a:off x="3540" y="3164"/>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kumimoji="1" lang="en-US" altLang="zh-CN" sz="1400" b="1">
                  <a:solidFill>
                    <a:srgbClr val="000000"/>
                  </a:solidFill>
                  <a:latin typeface="Times New Roman" panose="02020603050405020304" pitchFamily="18" charset="0"/>
                  <a:ea typeface="宋体" panose="02010600030101010101" pitchFamily="2" charset="-122"/>
                </a:rPr>
                <a:t>2</a:t>
              </a:r>
              <a:endParaRPr kumimoji="1" lang="en-US" altLang="zh-CN" sz="2400" b="1">
                <a:latin typeface="Times New Roman" panose="02020603050405020304" pitchFamily="18" charset="0"/>
                <a:ea typeface="宋体" panose="02010600030101010101" pitchFamily="2" charset="-122"/>
              </a:endParaRPr>
            </a:p>
          </p:txBody>
        </p:sp>
        <p:sp>
          <p:nvSpPr>
            <p:cNvPr id="47151" name="Rectangle 46">
              <a:extLst>
                <a:ext uri="{FF2B5EF4-FFF2-40B4-BE49-F238E27FC236}">
                  <a16:creationId xmlns:a16="http://schemas.microsoft.com/office/drawing/2014/main" id="{EA6C6018-40E5-48D4-961B-82DB9E6FCA52}"/>
                </a:ext>
              </a:extLst>
            </p:cNvPr>
            <p:cNvSpPr>
              <a:spLocks noChangeArrowheads="1"/>
            </p:cNvSpPr>
            <p:nvPr/>
          </p:nvSpPr>
          <p:spPr bwMode="auto">
            <a:xfrm>
              <a:off x="3594" y="3164"/>
              <a:ext cx="14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kumimoji="1" lang="en-US" altLang="zh-CN" sz="1400" b="1">
                  <a:solidFill>
                    <a:srgbClr val="000000"/>
                  </a:solidFill>
                  <a:latin typeface="Times New Roman" panose="02020603050405020304" pitchFamily="18" charset="0"/>
                  <a:ea typeface="宋体" panose="02010600030101010101" pitchFamily="2" charset="-122"/>
                </a:rPr>
                <a:t>nA</a:t>
              </a:r>
              <a:endParaRPr kumimoji="1" lang="en-US" altLang="zh-CN" sz="2400" b="1">
                <a:latin typeface="Times New Roman" panose="02020603050405020304" pitchFamily="18" charset="0"/>
                <a:ea typeface="宋体" panose="02010600030101010101" pitchFamily="2" charset="-122"/>
              </a:endParaRPr>
            </a:p>
          </p:txBody>
        </p:sp>
        <p:sp>
          <p:nvSpPr>
            <p:cNvPr id="47152" name="Rectangle 47">
              <a:extLst>
                <a:ext uri="{FF2B5EF4-FFF2-40B4-BE49-F238E27FC236}">
                  <a16:creationId xmlns:a16="http://schemas.microsoft.com/office/drawing/2014/main" id="{F7B346FD-A2BF-4902-A2A3-2A54113D2A1D}"/>
                </a:ext>
              </a:extLst>
            </p:cNvPr>
            <p:cNvSpPr>
              <a:spLocks noChangeArrowheads="1"/>
            </p:cNvSpPr>
            <p:nvPr/>
          </p:nvSpPr>
          <p:spPr bwMode="auto">
            <a:xfrm>
              <a:off x="3041" y="3413"/>
              <a:ext cx="24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kumimoji="1" lang="en-US" altLang="zh-CN" sz="1400" b="1">
                  <a:solidFill>
                    <a:srgbClr val="000000"/>
                  </a:solidFill>
                  <a:latin typeface="Times New Roman" panose="02020603050405020304" pitchFamily="18" charset="0"/>
                  <a:ea typeface="宋体" panose="02010600030101010101" pitchFamily="2" charset="-122"/>
                </a:rPr>
                <a:t>20ms</a:t>
              </a:r>
              <a:endParaRPr kumimoji="1" lang="en-US" altLang="zh-CN" sz="2400" b="1">
                <a:latin typeface="Times New Roman" panose="02020603050405020304" pitchFamily="18" charset="0"/>
                <a:ea typeface="宋体" panose="02010600030101010101" pitchFamily="2" charset="-122"/>
              </a:endParaRPr>
            </a:p>
          </p:txBody>
        </p:sp>
        <p:sp>
          <p:nvSpPr>
            <p:cNvPr id="47153" name="Line 48">
              <a:extLst>
                <a:ext uri="{FF2B5EF4-FFF2-40B4-BE49-F238E27FC236}">
                  <a16:creationId xmlns:a16="http://schemas.microsoft.com/office/drawing/2014/main" id="{784D99C8-A6BC-49BE-AA29-2BC7C65D3167}"/>
                </a:ext>
              </a:extLst>
            </p:cNvPr>
            <p:cNvSpPr>
              <a:spLocks noChangeShapeType="1"/>
            </p:cNvSpPr>
            <p:nvPr/>
          </p:nvSpPr>
          <p:spPr bwMode="auto">
            <a:xfrm>
              <a:off x="1616" y="1602"/>
              <a:ext cx="184" cy="77"/>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54" name="Freeform 49">
              <a:extLst>
                <a:ext uri="{FF2B5EF4-FFF2-40B4-BE49-F238E27FC236}">
                  <a16:creationId xmlns:a16="http://schemas.microsoft.com/office/drawing/2014/main" id="{64D5309E-26FC-4986-BF30-C6374EE56901}"/>
                </a:ext>
              </a:extLst>
            </p:cNvPr>
            <p:cNvSpPr>
              <a:spLocks/>
            </p:cNvSpPr>
            <p:nvPr/>
          </p:nvSpPr>
          <p:spPr bwMode="auto">
            <a:xfrm>
              <a:off x="1780" y="1648"/>
              <a:ext cx="117" cy="77"/>
            </a:xfrm>
            <a:custGeom>
              <a:avLst/>
              <a:gdLst>
                <a:gd name="T0" fmla="*/ 0 w 117"/>
                <a:gd name="T1" fmla="*/ 65 h 77"/>
                <a:gd name="T2" fmla="*/ 117 w 117"/>
                <a:gd name="T3" fmla="*/ 77 h 77"/>
                <a:gd name="T4" fmla="*/ 29 w 117"/>
                <a:gd name="T5" fmla="*/ 0 h 77"/>
                <a:gd name="T6" fmla="*/ 0 w 117"/>
                <a:gd name="T7" fmla="*/ 65 h 77"/>
                <a:gd name="T8" fmla="*/ 0 60000 65536"/>
                <a:gd name="T9" fmla="*/ 0 60000 65536"/>
                <a:gd name="T10" fmla="*/ 0 60000 65536"/>
                <a:gd name="T11" fmla="*/ 0 60000 65536"/>
                <a:gd name="T12" fmla="*/ 0 w 117"/>
                <a:gd name="T13" fmla="*/ 0 h 77"/>
                <a:gd name="T14" fmla="*/ 117 w 117"/>
                <a:gd name="T15" fmla="*/ 77 h 77"/>
              </a:gdLst>
              <a:ahLst/>
              <a:cxnLst>
                <a:cxn ang="T8">
                  <a:pos x="T0" y="T1"/>
                </a:cxn>
                <a:cxn ang="T9">
                  <a:pos x="T2" y="T3"/>
                </a:cxn>
                <a:cxn ang="T10">
                  <a:pos x="T4" y="T5"/>
                </a:cxn>
                <a:cxn ang="T11">
                  <a:pos x="T6" y="T7"/>
                </a:cxn>
              </a:cxnLst>
              <a:rect l="T12" t="T13" r="T14" b="T15"/>
              <a:pathLst>
                <a:path w="117" h="77">
                  <a:moveTo>
                    <a:pt x="0" y="65"/>
                  </a:moveTo>
                  <a:lnTo>
                    <a:pt x="117" y="77"/>
                  </a:lnTo>
                  <a:lnTo>
                    <a:pt x="29" y="0"/>
                  </a:lnTo>
                  <a:lnTo>
                    <a:pt x="0" y="65"/>
                  </a:lnTo>
                  <a:close/>
                </a:path>
              </a:pathLst>
            </a:custGeom>
            <a:solidFill>
              <a:srgbClr val="000000"/>
            </a:solidFill>
            <a:ln w="9525">
              <a:solidFill>
                <a:schemeClr val="tx1"/>
              </a:solidFill>
              <a:round/>
              <a:headEnd/>
              <a:tailEnd/>
            </a:ln>
          </p:spPr>
          <p:txBody>
            <a:bodyPr/>
            <a:lstStyle/>
            <a:p>
              <a:endParaRPr lang="zh-CN" altLang="en-US"/>
            </a:p>
          </p:txBody>
        </p:sp>
        <p:sp>
          <p:nvSpPr>
            <p:cNvPr id="47155" name="Line 50">
              <a:extLst>
                <a:ext uri="{FF2B5EF4-FFF2-40B4-BE49-F238E27FC236}">
                  <a16:creationId xmlns:a16="http://schemas.microsoft.com/office/drawing/2014/main" id="{906CAD02-8A58-4521-ADEB-78D81D5B9737}"/>
                </a:ext>
              </a:extLst>
            </p:cNvPr>
            <p:cNvSpPr>
              <a:spLocks noChangeShapeType="1"/>
            </p:cNvSpPr>
            <p:nvPr/>
          </p:nvSpPr>
          <p:spPr bwMode="auto">
            <a:xfrm flipH="1">
              <a:off x="3569" y="1605"/>
              <a:ext cx="197" cy="48"/>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56" name="Freeform 51">
              <a:extLst>
                <a:ext uri="{FF2B5EF4-FFF2-40B4-BE49-F238E27FC236}">
                  <a16:creationId xmlns:a16="http://schemas.microsoft.com/office/drawing/2014/main" id="{483B31EA-F94B-49C4-84E2-D589977438F8}"/>
                </a:ext>
              </a:extLst>
            </p:cNvPr>
            <p:cNvSpPr>
              <a:spLocks/>
            </p:cNvSpPr>
            <p:nvPr/>
          </p:nvSpPr>
          <p:spPr bwMode="auto">
            <a:xfrm>
              <a:off x="3465" y="1619"/>
              <a:ext cx="118" cy="69"/>
            </a:xfrm>
            <a:custGeom>
              <a:avLst/>
              <a:gdLst>
                <a:gd name="T0" fmla="*/ 98 w 118"/>
                <a:gd name="T1" fmla="*/ 0 h 69"/>
                <a:gd name="T2" fmla="*/ 0 w 118"/>
                <a:gd name="T3" fmla="*/ 63 h 69"/>
                <a:gd name="T4" fmla="*/ 118 w 118"/>
                <a:gd name="T5" fmla="*/ 69 h 69"/>
                <a:gd name="T6" fmla="*/ 98 w 118"/>
                <a:gd name="T7" fmla="*/ 0 h 69"/>
                <a:gd name="T8" fmla="*/ 0 60000 65536"/>
                <a:gd name="T9" fmla="*/ 0 60000 65536"/>
                <a:gd name="T10" fmla="*/ 0 60000 65536"/>
                <a:gd name="T11" fmla="*/ 0 60000 65536"/>
                <a:gd name="T12" fmla="*/ 0 w 118"/>
                <a:gd name="T13" fmla="*/ 0 h 69"/>
                <a:gd name="T14" fmla="*/ 118 w 118"/>
                <a:gd name="T15" fmla="*/ 69 h 69"/>
              </a:gdLst>
              <a:ahLst/>
              <a:cxnLst>
                <a:cxn ang="T8">
                  <a:pos x="T0" y="T1"/>
                </a:cxn>
                <a:cxn ang="T9">
                  <a:pos x="T2" y="T3"/>
                </a:cxn>
                <a:cxn ang="T10">
                  <a:pos x="T4" y="T5"/>
                </a:cxn>
                <a:cxn ang="T11">
                  <a:pos x="T6" y="T7"/>
                </a:cxn>
              </a:cxnLst>
              <a:rect l="T12" t="T13" r="T14" b="T15"/>
              <a:pathLst>
                <a:path w="118" h="69">
                  <a:moveTo>
                    <a:pt x="98" y="0"/>
                  </a:moveTo>
                  <a:lnTo>
                    <a:pt x="0" y="63"/>
                  </a:lnTo>
                  <a:lnTo>
                    <a:pt x="118" y="69"/>
                  </a:lnTo>
                  <a:lnTo>
                    <a:pt x="98" y="0"/>
                  </a:lnTo>
                  <a:close/>
                </a:path>
              </a:pathLst>
            </a:custGeom>
            <a:solidFill>
              <a:srgbClr val="000000"/>
            </a:solidFill>
            <a:ln w="9525">
              <a:solidFill>
                <a:schemeClr val="tx1"/>
              </a:solidFill>
              <a:round/>
              <a:headEnd/>
              <a:tailEnd/>
            </a:ln>
          </p:spPr>
          <p:txBody>
            <a:bodyPr/>
            <a:lstStyle/>
            <a:p>
              <a:endParaRPr lang="zh-CN" altLang="en-US"/>
            </a:p>
          </p:txBody>
        </p:sp>
        <p:sp>
          <p:nvSpPr>
            <p:cNvPr id="47157" name="Line 52">
              <a:extLst>
                <a:ext uri="{FF2B5EF4-FFF2-40B4-BE49-F238E27FC236}">
                  <a16:creationId xmlns:a16="http://schemas.microsoft.com/office/drawing/2014/main" id="{B96BF455-4522-4381-8A55-215D65288D79}"/>
                </a:ext>
              </a:extLst>
            </p:cNvPr>
            <p:cNvSpPr>
              <a:spLocks noChangeShapeType="1"/>
            </p:cNvSpPr>
            <p:nvPr/>
          </p:nvSpPr>
          <p:spPr bwMode="auto">
            <a:xfrm flipH="1" flipV="1">
              <a:off x="1952" y="3649"/>
              <a:ext cx="149" cy="143"/>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58" name="Freeform 53">
              <a:extLst>
                <a:ext uri="{FF2B5EF4-FFF2-40B4-BE49-F238E27FC236}">
                  <a16:creationId xmlns:a16="http://schemas.microsoft.com/office/drawing/2014/main" id="{3E08D4BA-35B8-489E-84FE-411096EFA3BA}"/>
                </a:ext>
              </a:extLst>
            </p:cNvPr>
            <p:cNvSpPr>
              <a:spLocks/>
            </p:cNvSpPr>
            <p:nvPr/>
          </p:nvSpPr>
          <p:spPr bwMode="auto">
            <a:xfrm>
              <a:off x="1877" y="3577"/>
              <a:ext cx="106" cy="103"/>
            </a:xfrm>
            <a:custGeom>
              <a:avLst/>
              <a:gdLst>
                <a:gd name="T0" fmla="*/ 106 w 106"/>
                <a:gd name="T1" fmla="*/ 51 h 103"/>
                <a:gd name="T2" fmla="*/ 0 w 106"/>
                <a:gd name="T3" fmla="*/ 0 h 103"/>
                <a:gd name="T4" fmla="*/ 58 w 106"/>
                <a:gd name="T5" fmla="*/ 103 h 103"/>
                <a:gd name="T6" fmla="*/ 106 w 106"/>
                <a:gd name="T7" fmla="*/ 51 h 103"/>
                <a:gd name="T8" fmla="*/ 0 60000 65536"/>
                <a:gd name="T9" fmla="*/ 0 60000 65536"/>
                <a:gd name="T10" fmla="*/ 0 60000 65536"/>
                <a:gd name="T11" fmla="*/ 0 60000 65536"/>
                <a:gd name="T12" fmla="*/ 0 w 106"/>
                <a:gd name="T13" fmla="*/ 0 h 103"/>
                <a:gd name="T14" fmla="*/ 106 w 106"/>
                <a:gd name="T15" fmla="*/ 103 h 103"/>
              </a:gdLst>
              <a:ahLst/>
              <a:cxnLst>
                <a:cxn ang="T8">
                  <a:pos x="T0" y="T1"/>
                </a:cxn>
                <a:cxn ang="T9">
                  <a:pos x="T2" y="T3"/>
                </a:cxn>
                <a:cxn ang="T10">
                  <a:pos x="T4" y="T5"/>
                </a:cxn>
                <a:cxn ang="T11">
                  <a:pos x="T6" y="T7"/>
                </a:cxn>
              </a:cxnLst>
              <a:rect l="T12" t="T13" r="T14" b="T15"/>
              <a:pathLst>
                <a:path w="106" h="103">
                  <a:moveTo>
                    <a:pt x="106" y="51"/>
                  </a:moveTo>
                  <a:lnTo>
                    <a:pt x="0" y="0"/>
                  </a:lnTo>
                  <a:lnTo>
                    <a:pt x="58" y="103"/>
                  </a:lnTo>
                  <a:lnTo>
                    <a:pt x="106"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159" name="Rectangle 54">
              <a:extLst>
                <a:ext uri="{FF2B5EF4-FFF2-40B4-BE49-F238E27FC236}">
                  <a16:creationId xmlns:a16="http://schemas.microsoft.com/office/drawing/2014/main" id="{A102C09C-3A7B-43B5-836D-6DAF94F882CE}"/>
                </a:ext>
              </a:extLst>
            </p:cNvPr>
            <p:cNvSpPr>
              <a:spLocks noChangeArrowheads="1"/>
            </p:cNvSpPr>
            <p:nvPr/>
          </p:nvSpPr>
          <p:spPr bwMode="auto">
            <a:xfrm>
              <a:off x="2041" y="3703"/>
              <a:ext cx="989"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
          <p:nvSpPr>
            <p:cNvPr id="47160" name="Rectangle 55">
              <a:extLst>
                <a:ext uri="{FF2B5EF4-FFF2-40B4-BE49-F238E27FC236}">
                  <a16:creationId xmlns:a16="http://schemas.microsoft.com/office/drawing/2014/main" id="{870050AE-BDAE-4736-888A-13DD3585FF80}"/>
                </a:ext>
              </a:extLst>
            </p:cNvPr>
            <p:cNvSpPr>
              <a:spLocks noChangeArrowheads="1"/>
            </p:cNvSpPr>
            <p:nvPr/>
          </p:nvSpPr>
          <p:spPr bwMode="auto">
            <a:xfrm>
              <a:off x="2144" y="3792"/>
              <a:ext cx="1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kumimoji="1" lang="en-US" altLang="zh-CN" sz="1600" b="1">
                  <a:solidFill>
                    <a:srgbClr val="000000"/>
                  </a:solidFill>
                  <a:latin typeface="Times New Roman" panose="02020603050405020304" pitchFamily="18" charset="0"/>
                  <a:ea typeface="宋体" panose="02010600030101010101" pitchFamily="2" charset="-122"/>
                </a:rPr>
                <a:t>Na</a:t>
              </a:r>
              <a:endParaRPr kumimoji="1" lang="en-US" altLang="zh-CN" sz="2400" b="1">
                <a:latin typeface="Times New Roman" panose="02020603050405020304" pitchFamily="18" charset="0"/>
                <a:ea typeface="宋体" panose="02010600030101010101" pitchFamily="2" charset="-122"/>
              </a:endParaRPr>
            </a:p>
          </p:txBody>
        </p:sp>
        <p:sp>
          <p:nvSpPr>
            <p:cNvPr id="47161" name="Rectangle 56">
              <a:extLst>
                <a:ext uri="{FF2B5EF4-FFF2-40B4-BE49-F238E27FC236}">
                  <a16:creationId xmlns:a16="http://schemas.microsoft.com/office/drawing/2014/main" id="{4A5BC95F-9902-4373-8E64-D6ECE8C27797}"/>
                </a:ext>
              </a:extLst>
            </p:cNvPr>
            <p:cNvSpPr>
              <a:spLocks noChangeArrowheads="1"/>
            </p:cNvSpPr>
            <p:nvPr/>
          </p:nvSpPr>
          <p:spPr bwMode="auto">
            <a:xfrm>
              <a:off x="2293" y="3783"/>
              <a:ext cx="4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kumimoji="1" lang="en-US" altLang="zh-CN" sz="1000">
                  <a:solidFill>
                    <a:srgbClr val="000000"/>
                  </a:solidFill>
                  <a:latin typeface="Times New Roman" panose="02020603050405020304" pitchFamily="18" charset="0"/>
                  <a:ea typeface="宋体" panose="02010600030101010101" pitchFamily="2" charset="-122"/>
                </a:rPr>
                <a:t>+</a:t>
              </a:r>
              <a:endParaRPr kumimoji="1" lang="en-US" altLang="zh-CN" sz="2400">
                <a:latin typeface="Times New Roman" panose="02020603050405020304" pitchFamily="18" charset="0"/>
                <a:ea typeface="宋体" panose="02010600030101010101" pitchFamily="2" charset="-122"/>
              </a:endParaRPr>
            </a:p>
          </p:txBody>
        </p:sp>
        <p:sp>
          <p:nvSpPr>
            <p:cNvPr id="47162" name="Rectangle 57">
              <a:extLst>
                <a:ext uri="{FF2B5EF4-FFF2-40B4-BE49-F238E27FC236}">
                  <a16:creationId xmlns:a16="http://schemas.microsoft.com/office/drawing/2014/main" id="{4333555E-205A-4785-B584-AB589BAB398A}"/>
                </a:ext>
              </a:extLst>
            </p:cNvPr>
            <p:cNvSpPr>
              <a:spLocks noChangeArrowheads="1"/>
            </p:cNvSpPr>
            <p:nvPr/>
          </p:nvSpPr>
          <p:spPr bwMode="auto">
            <a:xfrm>
              <a:off x="2339" y="3783"/>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kumimoji="1" lang="en-US" altLang="zh-CN" sz="1000">
                  <a:solidFill>
                    <a:srgbClr val="000000"/>
                  </a:solidFill>
                  <a:latin typeface="Times New Roman" panose="02020603050405020304" pitchFamily="18" charset="0"/>
                  <a:ea typeface="宋体" panose="02010600030101010101" pitchFamily="2" charset="-122"/>
                </a:rPr>
                <a:t> </a:t>
              </a:r>
              <a:endParaRPr kumimoji="1" lang="en-US" altLang="zh-CN" sz="2400">
                <a:latin typeface="Times New Roman" panose="02020603050405020304" pitchFamily="18" charset="0"/>
                <a:ea typeface="宋体" panose="02010600030101010101" pitchFamily="2" charset="-122"/>
              </a:endParaRPr>
            </a:p>
          </p:txBody>
        </p:sp>
        <p:sp>
          <p:nvSpPr>
            <p:cNvPr id="47163" name="Rectangle 58">
              <a:extLst>
                <a:ext uri="{FF2B5EF4-FFF2-40B4-BE49-F238E27FC236}">
                  <a16:creationId xmlns:a16="http://schemas.microsoft.com/office/drawing/2014/main" id="{81A21D12-80B5-4D47-9A71-7DFC4DD29B3A}"/>
                </a:ext>
              </a:extLst>
            </p:cNvPr>
            <p:cNvSpPr>
              <a:spLocks noChangeArrowheads="1"/>
            </p:cNvSpPr>
            <p:nvPr/>
          </p:nvSpPr>
          <p:spPr bwMode="auto">
            <a:xfrm>
              <a:off x="2359" y="3792"/>
              <a:ext cx="4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kumimoji="1" lang="en-US" altLang="zh-CN" sz="1600" b="1">
                  <a:solidFill>
                    <a:srgbClr val="000000"/>
                  </a:solidFill>
                  <a:latin typeface="Times New Roman" panose="02020603050405020304" pitchFamily="18" charset="0"/>
                  <a:ea typeface="宋体" panose="02010600030101010101" pitchFamily="2" charset="-122"/>
                </a:rPr>
                <a:t>currents</a:t>
              </a:r>
              <a:endParaRPr kumimoji="1" lang="en-US" altLang="zh-CN" sz="2400" b="1">
                <a:latin typeface="Times New Roman" panose="02020603050405020304" pitchFamily="18" charset="0"/>
                <a:ea typeface="宋体" panose="02010600030101010101" pitchFamily="2" charset="-122"/>
              </a:endParaRPr>
            </a:p>
          </p:txBody>
        </p:sp>
        <p:sp>
          <p:nvSpPr>
            <p:cNvPr id="47164" name="Rectangle 59">
              <a:extLst>
                <a:ext uri="{FF2B5EF4-FFF2-40B4-BE49-F238E27FC236}">
                  <a16:creationId xmlns:a16="http://schemas.microsoft.com/office/drawing/2014/main" id="{988EEC60-8EE6-4D21-83AF-CED2E9C1FEB6}"/>
                </a:ext>
              </a:extLst>
            </p:cNvPr>
            <p:cNvSpPr>
              <a:spLocks noChangeArrowheads="1"/>
            </p:cNvSpPr>
            <p:nvPr/>
          </p:nvSpPr>
          <p:spPr bwMode="auto">
            <a:xfrm>
              <a:off x="3706" y="1384"/>
              <a:ext cx="989"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
          <p:nvSpPr>
            <p:cNvPr id="47165" name="Rectangle 60">
              <a:extLst>
                <a:ext uri="{FF2B5EF4-FFF2-40B4-BE49-F238E27FC236}">
                  <a16:creationId xmlns:a16="http://schemas.microsoft.com/office/drawing/2014/main" id="{CD971F6C-8E14-4892-8B93-59B4986A40B0}"/>
                </a:ext>
              </a:extLst>
            </p:cNvPr>
            <p:cNvSpPr>
              <a:spLocks noChangeArrowheads="1"/>
            </p:cNvSpPr>
            <p:nvPr/>
          </p:nvSpPr>
          <p:spPr bwMode="auto">
            <a:xfrm>
              <a:off x="3809" y="1473"/>
              <a:ext cx="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kumimoji="1" lang="en-US" altLang="zh-CN" sz="1600" b="1">
                  <a:solidFill>
                    <a:srgbClr val="000000"/>
                  </a:solidFill>
                  <a:latin typeface="Times New Roman" panose="02020603050405020304" pitchFamily="18" charset="0"/>
                  <a:ea typeface="宋体" panose="02010600030101010101" pitchFamily="2" charset="-122"/>
                </a:rPr>
                <a:t>I</a:t>
              </a:r>
              <a:endParaRPr kumimoji="1" lang="en-US" altLang="zh-CN" sz="2400" b="1">
                <a:latin typeface="Times New Roman" panose="02020603050405020304" pitchFamily="18" charset="0"/>
                <a:ea typeface="宋体" panose="02010600030101010101" pitchFamily="2" charset="-122"/>
              </a:endParaRPr>
            </a:p>
          </p:txBody>
        </p:sp>
        <p:sp>
          <p:nvSpPr>
            <p:cNvPr id="47166" name="Rectangle 61">
              <a:extLst>
                <a:ext uri="{FF2B5EF4-FFF2-40B4-BE49-F238E27FC236}">
                  <a16:creationId xmlns:a16="http://schemas.microsoft.com/office/drawing/2014/main" id="{22C6BD82-2864-4210-BF42-1E549C6DAB67}"/>
                </a:ext>
              </a:extLst>
            </p:cNvPr>
            <p:cNvSpPr>
              <a:spLocks noChangeArrowheads="1"/>
            </p:cNvSpPr>
            <p:nvPr/>
          </p:nvSpPr>
          <p:spPr bwMode="auto">
            <a:xfrm>
              <a:off x="3852" y="1544"/>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kumimoji="1" lang="en-US" altLang="zh-CN" sz="1000" b="1">
                  <a:solidFill>
                    <a:srgbClr val="000000"/>
                  </a:solidFill>
                  <a:latin typeface="Times New Roman" panose="02020603050405020304" pitchFamily="18" charset="0"/>
                  <a:ea typeface="宋体" panose="02010600030101010101" pitchFamily="2" charset="-122"/>
                </a:rPr>
                <a:t>K</a:t>
              </a:r>
              <a:endParaRPr kumimoji="1" lang="en-US" altLang="zh-CN" sz="2400" b="1">
                <a:latin typeface="Times New Roman" panose="02020603050405020304" pitchFamily="18" charset="0"/>
                <a:ea typeface="宋体" panose="02010600030101010101" pitchFamily="2" charset="-122"/>
              </a:endParaRPr>
            </a:p>
          </p:txBody>
        </p:sp>
        <p:sp>
          <p:nvSpPr>
            <p:cNvPr id="47167" name="Rectangle 62">
              <a:extLst>
                <a:ext uri="{FF2B5EF4-FFF2-40B4-BE49-F238E27FC236}">
                  <a16:creationId xmlns:a16="http://schemas.microsoft.com/office/drawing/2014/main" id="{B2F53334-74C9-4370-9C59-C4B2B2F92EE9}"/>
                </a:ext>
              </a:extLst>
            </p:cNvPr>
            <p:cNvSpPr>
              <a:spLocks noChangeArrowheads="1"/>
            </p:cNvSpPr>
            <p:nvPr/>
          </p:nvSpPr>
          <p:spPr bwMode="auto">
            <a:xfrm>
              <a:off x="3907" y="1473"/>
              <a:ext cx="49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kumimoji="1" lang="en-US" altLang="zh-CN" sz="1600" b="1">
                  <a:solidFill>
                    <a:srgbClr val="000000"/>
                  </a:solidFill>
                  <a:latin typeface="Times New Roman" panose="02020603050405020304" pitchFamily="18" charset="0"/>
                  <a:ea typeface="宋体" panose="02010600030101010101" pitchFamily="2" charset="-122"/>
                </a:rPr>
                <a:t> currents</a:t>
              </a:r>
              <a:endParaRPr kumimoji="1" lang="en-US" altLang="zh-CN" sz="2400" b="1">
                <a:latin typeface="Times New Roman" panose="02020603050405020304" pitchFamily="18" charset="0"/>
                <a:ea typeface="宋体" panose="02010600030101010101" pitchFamily="2" charset="-122"/>
              </a:endParaRPr>
            </a:p>
          </p:txBody>
        </p:sp>
        <p:sp>
          <p:nvSpPr>
            <p:cNvPr id="47168" name="Rectangle 63">
              <a:extLst>
                <a:ext uri="{FF2B5EF4-FFF2-40B4-BE49-F238E27FC236}">
                  <a16:creationId xmlns:a16="http://schemas.microsoft.com/office/drawing/2014/main" id="{091BEBAE-E380-4A9F-B846-29CD9ECFE66B}"/>
                </a:ext>
              </a:extLst>
            </p:cNvPr>
            <p:cNvSpPr>
              <a:spLocks noChangeArrowheads="1"/>
            </p:cNvSpPr>
            <p:nvPr/>
          </p:nvSpPr>
          <p:spPr bwMode="auto">
            <a:xfrm>
              <a:off x="1146" y="1189"/>
              <a:ext cx="79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
          <p:nvSpPr>
            <p:cNvPr id="47169" name="Rectangle 64">
              <a:extLst>
                <a:ext uri="{FF2B5EF4-FFF2-40B4-BE49-F238E27FC236}">
                  <a16:creationId xmlns:a16="http://schemas.microsoft.com/office/drawing/2014/main" id="{25AF640F-B884-434C-B862-B995BA31628A}"/>
                </a:ext>
              </a:extLst>
            </p:cNvPr>
            <p:cNvSpPr>
              <a:spLocks noChangeArrowheads="1"/>
            </p:cNvSpPr>
            <p:nvPr/>
          </p:nvSpPr>
          <p:spPr bwMode="auto">
            <a:xfrm>
              <a:off x="1202" y="1289"/>
              <a:ext cx="55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kumimoji="1" lang="en-US" altLang="zh-CN" sz="1400" b="1">
                  <a:solidFill>
                    <a:srgbClr val="000000"/>
                  </a:solidFill>
                  <a:latin typeface="Times New Roman" panose="02020603050405020304" pitchFamily="18" charset="0"/>
                  <a:ea typeface="宋体" panose="02010600030101010101" pitchFamily="2" charset="-122"/>
                </a:rPr>
                <a:t>Vh=- 80mV</a:t>
              </a:r>
              <a:endParaRPr kumimoji="1" lang="en-US" altLang="zh-CN" sz="2400" b="1">
                <a:latin typeface="Times New Roman" panose="02020603050405020304" pitchFamily="18" charset="0"/>
                <a:ea typeface="宋体" panose="02010600030101010101" pitchFamily="2" charset="-122"/>
              </a:endParaRPr>
            </a:p>
          </p:txBody>
        </p:sp>
        <p:sp>
          <p:nvSpPr>
            <p:cNvPr id="47170" name="Rectangle 65">
              <a:extLst>
                <a:ext uri="{FF2B5EF4-FFF2-40B4-BE49-F238E27FC236}">
                  <a16:creationId xmlns:a16="http://schemas.microsoft.com/office/drawing/2014/main" id="{349927D6-4931-4B22-845E-2A6A054140CF}"/>
                </a:ext>
              </a:extLst>
            </p:cNvPr>
            <p:cNvSpPr>
              <a:spLocks noChangeArrowheads="1"/>
            </p:cNvSpPr>
            <p:nvPr/>
          </p:nvSpPr>
          <p:spPr bwMode="auto">
            <a:xfrm>
              <a:off x="3893" y="971"/>
              <a:ext cx="56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
          <p:nvSpPr>
            <p:cNvPr id="47171" name="Rectangle 66">
              <a:extLst>
                <a:ext uri="{FF2B5EF4-FFF2-40B4-BE49-F238E27FC236}">
                  <a16:creationId xmlns:a16="http://schemas.microsoft.com/office/drawing/2014/main" id="{42F7669A-6FFB-4A1C-BC2C-EBE754F60BE8}"/>
                </a:ext>
              </a:extLst>
            </p:cNvPr>
            <p:cNvSpPr>
              <a:spLocks noChangeArrowheads="1"/>
            </p:cNvSpPr>
            <p:nvPr/>
          </p:nvSpPr>
          <p:spPr bwMode="auto">
            <a:xfrm>
              <a:off x="3996" y="1071"/>
              <a:ext cx="31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kumimoji="1" lang="en-US" altLang="zh-CN" sz="1400" b="1">
                  <a:solidFill>
                    <a:srgbClr val="000000"/>
                  </a:solidFill>
                  <a:latin typeface="Times New Roman" panose="02020603050405020304" pitchFamily="18" charset="0"/>
                  <a:ea typeface="宋体" panose="02010600030101010101" pitchFamily="2" charset="-122"/>
                </a:rPr>
                <a:t> 40mV</a:t>
              </a:r>
              <a:endParaRPr kumimoji="1" lang="en-US" altLang="zh-CN" sz="2400" b="1">
                <a:latin typeface="Times New Roman" panose="02020603050405020304" pitchFamily="18" charset="0"/>
                <a:ea typeface="宋体" panose="02010600030101010101" pitchFamily="2" charset="-122"/>
              </a:endParaRPr>
            </a:p>
          </p:txBody>
        </p:sp>
        <p:sp>
          <p:nvSpPr>
            <p:cNvPr id="47172" name="Rectangle 67">
              <a:extLst>
                <a:ext uri="{FF2B5EF4-FFF2-40B4-BE49-F238E27FC236}">
                  <a16:creationId xmlns:a16="http://schemas.microsoft.com/office/drawing/2014/main" id="{B9A78542-7586-4F4B-943A-40CE3B91BC37}"/>
                </a:ext>
              </a:extLst>
            </p:cNvPr>
            <p:cNvSpPr>
              <a:spLocks noChangeArrowheads="1"/>
            </p:cNvSpPr>
            <p:nvPr/>
          </p:nvSpPr>
          <p:spPr bwMode="auto">
            <a:xfrm>
              <a:off x="3916" y="1163"/>
              <a:ext cx="56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
          <p:nvSpPr>
            <p:cNvPr id="47173" name="Rectangle 68">
              <a:extLst>
                <a:ext uri="{FF2B5EF4-FFF2-40B4-BE49-F238E27FC236}">
                  <a16:creationId xmlns:a16="http://schemas.microsoft.com/office/drawing/2014/main" id="{DEF445BD-7868-440B-A09E-968A698204A0}"/>
                </a:ext>
              </a:extLst>
            </p:cNvPr>
            <p:cNvSpPr>
              <a:spLocks noChangeArrowheads="1"/>
            </p:cNvSpPr>
            <p:nvPr/>
          </p:nvSpPr>
          <p:spPr bwMode="auto">
            <a:xfrm>
              <a:off x="4019" y="1266"/>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kumimoji="1" lang="en-US" altLang="zh-CN" sz="1400">
                  <a:solidFill>
                    <a:srgbClr val="000000"/>
                  </a:solidFill>
                  <a:latin typeface="Times New Roman" panose="02020603050405020304" pitchFamily="18" charset="0"/>
                  <a:ea typeface="宋体" panose="02010600030101010101" pitchFamily="2" charset="-122"/>
                </a:rPr>
                <a:t>-</a:t>
              </a:r>
              <a:endParaRPr kumimoji="1" lang="en-US" altLang="zh-CN" sz="2400">
                <a:latin typeface="Times New Roman" panose="02020603050405020304" pitchFamily="18" charset="0"/>
                <a:ea typeface="宋体" panose="02010600030101010101" pitchFamily="2" charset="-122"/>
              </a:endParaRPr>
            </a:p>
          </p:txBody>
        </p:sp>
        <p:sp>
          <p:nvSpPr>
            <p:cNvPr id="47174" name="Rectangle 69">
              <a:extLst>
                <a:ext uri="{FF2B5EF4-FFF2-40B4-BE49-F238E27FC236}">
                  <a16:creationId xmlns:a16="http://schemas.microsoft.com/office/drawing/2014/main" id="{85AB2A0D-24D4-4158-B82E-9A1B253BD1D0}"/>
                </a:ext>
              </a:extLst>
            </p:cNvPr>
            <p:cNvSpPr>
              <a:spLocks noChangeArrowheads="1"/>
            </p:cNvSpPr>
            <p:nvPr/>
          </p:nvSpPr>
          <p:spPr bwMode="auto">
            <a:xfrm>
              <a:off x="4053" y="1266"/>
              <a:ext cx="2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kumimoji="1" lang="en-US" altLang="zh-CN" sz="1400" b="1">
                  <a:solidFill>
                    <a:srgbClr val="000000"/>
                  </a:solidFill>
                  <a:latin typeface="Times New Roman" panose="02020603050405020304" pitchFamily="18" charset="0"/>
                  <a:ea typeface="宋体" panose="02010600030101010101" pitchFamily="2" charset="-122"/>
                </a:rPr>
                <a:t>60mV</a:t>
              </a:r>
              <a:endParaRPr kumimoji="1" lang="en-US" altLang="zh-CN" sz="2400" b="1">
                <a:latin typeface="Times New Roman" panose="02020603050405020304" pitchFamily="18" charset="0"/>
                <a:ea typeface="宋体" panose="02010600030101010101" pitchFamily="2" charset="-122"/>
              </a:endParaRPr>
            </a:p>
          </p:txBody>
        </p:sp>
      </p:grpSp>
      <p:sp>
        <p:nvSpPr>
          <p:cNvPr id="405574" name="Rectangle 70">
            <a:extLst>
              <a:ext uri="{FF2B5EF4-FFF2-40B4-BE49-F238E27FC236}">
                <a16:creationId xmlns:a16="http://schemas.microsoft.com/office/drawing/2014/main" id="{2D1226D3-A656-4DEF-97A1-4B35EACB053F}"/>
              </a:ext>
            </a:extLst>
          </p:cNvPr>
          <p:cNvSpPr>
            <a:spLocks noChangeArrowheads="1"/>
          </p:cNvSpPr>
          <p:nvPr/>
        </p:nvSpPr>
        <p:spPr bwMode="auto">
          <a:xfrm>
            <a:off x="833438" y="1323975"/>
            <a:ext cx="4819650" cy="1143000"/>
          </a:xfrm>
          <a:prstGeom prst="rect">
            <a:avLst/>
          </a:prstGeom>
          <a:noFill/>
          <a:ln w="9525">
            <a:noFill/>
            <a:miter lim="800000"/>
            <a:headEnd/>
            <a:tailEnd/>
          </a:ln>
          <a:effectLst/>
        </p:spPr>
        <p:txBody>
          <a:bodyPr anchor="ctr"/>
          <a:lstStyle/>
          <a:p>
            <a:pPr algn="just" eaLnBrk="1" fontAlgn="auto" hangingPunct="1">
              <a:spcBef>
                <a:spcPts val="0"/>
              </a:spcBef>
              <a:spcAft>
                <a:spcPts val="0"/>
              </a:spcAft>
              <a:buClr>
                <a:srgbClr val="F60A37"/>
              </a:buClr>
              <a:buSzPct val="75000"/>
              <a:defRPr/>
            </a:pPr>
            <a:r>
              <a:rPr lang="zh-CN" altLang="en-US" sz="2800" dirty="0">
                <a:solidFill>
                  <a:srgbClr val="FF0000"/>
                </a:solidFill>
                <a:latin typeface="Arial" charset="0"/>
                <a:ea typeface="黑体" pitchFamily="2" charset="-122"/>
              </a:rPr>
              <a:t>电压门控性</a:t>
            </a:r>
            <a:r>
              <a:rPr lang="zh-CN" altLang="zh-CN" sz="2800" dirty="0">
                <a:solidFill>
                  <a:srgbClr val="FF0000"/>
                </a:solidFill>
                <a:latin typeface="Arial" charset="0"/>
                <a:ea typeface="黑体" pitchFamily="2" charset="-122"/>
              </a:rPr>
              <a:t>全细胞电流</a:t>
            </a:r>
            <a:br>
              <a:rPr lang="zh-CN" altLang="en-US" sz="2800" dirty="0">
                <a:solidFill>
                  <a:srgbClr val="003399"/>
                </a:solidFill>
                <a:effectLst>
                  <a:outerShdw blurRad="38100" dist="38100" dir="2700000" algn="tl">
                    <a:srgbClr val="000000"/>
                  </a:outerShdw>
                </a:effectLst>
                <a:latin typeface="Arial" charset="0"/>
                <a:ea typeface="黑体" pitchFamily="2" charset="-122"/>
              </a:rPr>
            </a:br>
            <a:endParaRPr lang="zh-CN" altLang="en-US" sz="2800" dirty="0">
              <a:solidFill>
                <a:srgbClr val="003399"/>
              </a:solidFill>
              <a:effectLst>
                <a:outerShdw blurRad="38100" dist="38100" dir="2700000" algn="tl">
                  <a:srgbClr val="000000"/>
                </a:outerShdw>
              </a:effectLst>
              <a:latin typeface="Arial" charset="0"/>
              <a:ea typeface="黑体"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5572085-E993-40FC-8DFE-1346475CEE5D}"/>
              </a:ext>
            </a:extLst>
          </p:cNvPr>
          <p:cNvSpPr>
            <a:spLocks noChangeArrowheads="1"/>
          </p:cNvSpPr>
          <p:nvPr/>
        </p:nvSpPr>
        <p:spPr bwMode="auto">
          <a:xfrm>
            <a:off x="0" y="0"/>
            <a:ext cx="9148763" cy="6858000"/>
          </a:xfrm>
          <a:prstGeom prst="rect">
            <a:avLst/>
          </a:prstGeom>
          <a:gradFill rotWithShape="0">
            <a:gsLst>
              <a:gs pos="0">
                <a:srgbClr val="5E9EFF"/>
              </a:gs>
              <a:gs pos="39999">
                <a:srgbClr val="85C2FF"/>
              </a:gs>
              <a:gs pos="70000">
                <a:srgbClr val="C4D6EB"/>
              </a:gs>
              <a:gs pos="100000">
                <a:srgbClr val="FFEBFA"/>
              </a:gs>
            </a:gsLst>
            <a:lin ang="5400000" scaled="1"/>
          </a:gra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
        <p:nvSpPr>
          <p:cNvPr id="408579" name="Rectangle 3">
            <a:extLst>
              <a:ext uri="{FF2B5EF4-FFF2-40B4-BE49-F238E27FC236}">
                <a16:creationId xmlns:a16="http://schemas.microsoft.com/office/drawing/2014/main" id="{C342F2A9-16CE-49FA-992C-A981469F8F3D}"/>
              </a:ext>
            </a:extLst>
          </p:cNvPr>
          <p:cNvSpPr>
            <a:spLocks noChangeArrowheads="1"/>
          </p:cNvSpPr>
          <p:nvPr/>
        </p:nvSpPr>
        <p:spPr bwMode="auto">
          <a:xfrm>
            <a:off x="1047750" y="895350"/>
            <a:ext cx="4057650" cy="1143000"/>
          </a:xfrm>
          <a:prstGeom prst="rect">
            <a:avLst/>
          </a:prstGeom>
          <a:noFill/>
          <a:ln w="9525">
            <a:noFill/>
            <a:miter lim="800000"/>
            <a:headEnd/>
            <a:tailEnd/>
          </a:ln>
          <a:effectLst/>
        </p:spPr>
        <p:txBody>
          <a:bodyPr anchor="ctr"/>
          <a:lstStyle/>
          <a:p>
            <a:pPr algn="just" eaLnBrk="1" fontAlgn="auto" hangingPunct="1">
              <a:spcBef>
                <a:spcPts val="0"/>
              </a:spcBef>
              <a:spcAft>
                <a:spcPts val="0"/>
              </a:spcAft>
              <a:buClr>
                <a:srgbClr val="F60A37"/>
              </a:buClr>
              <a:buSzPct val="75000"/>
              <a:defRPr/>
            </a:pPr>
            <a:r>
              <a:rPr lang="zh-CN" altLang="en-US" sz="2800" dirty="0">
                <a:solidFill>
                  <a:srgbClr val="FF0000"/>
                </a:solidFill>
                <a:latin typeface="黑体" panose="02010609060101010101" pitchFamily="49" charset="-122"/>
                <a:ea typeface="黑体" panose="02010609060101010101" pitchFamily="49" charset="-122"/>
              </a:rPr>
              <a:t>电压门控性</a:t>
            </a:r>
            <a:r>
              <a:rPr lang="en-US" altLang="zh-CN" sz="2800" dirty="0">
                <a:solidFill>
                  <a:srgbClr val="FF0000"/>
                </a:solidFill>
                <a:latin typeface="Arial" panose="020B0604020202020204" pitchFamily="34" charset="0"/>
                <a:ea typeface="黑体" panose="02010609060101010101" pitchFamily="49" charset="-122"/>
                <a:cs typeface="Arial" panose="020B0604020202020204" pitchFamily="34" charset="0"/>
              </a:rPr>
              <a:t>I</a:t>
            </a:r>
            <a:r>
              <a:rPr lang="en-US" altLang="zh-CN" sz="2800" baseline="-6000" dirty="0">
                <a:solidFill>
                  <a:srgbClr val="FF0000"/>
                </a:solidFill>
                <a:latin typeface="Arial" panose="020B0604020202020204" pitchFamily="34" charset="0"/>
                <a:ea typeface="黑体" panose="02010609060101010101" pitchFamily="49" charset="-122"/>
                <a:cs typeface="Arial" panose="020B0604020202020204" pitchFamily="34" charset="0"/>
              </a:rPr>
              <a:t>K</a:t>
            </a:r>
            <a:r>
              <a:rPr lang="zh-CN" altLang="zh-CN" sz="2800" dirty="0">
                <a:solidFill>
                  <a:srgbClr val="FF0000"/>
                </a:solidFill>
                <a:latin typeface="黑体" panose="02010609060101010101" pitchFamily="49" charset="-122"/>
                <a:ea typeface="黑体" panose="02010609060101010101" pitchFamily="49" charset="-122"/>
              </a:rPr>
              <a:t>电流</a:t>
            </a:r>
            <a:br>
              <a:rPr lang="zh-CN" altLang="en-US" sz="2800" dirty="0">
                <a:solidFill>
                  <a:srgbClr val="993300"/>
                </a:solidFill>
                <a:effectLst>
                  <a:outerShdw blurRad="38100" dist="38100" dir="2700000" algn="tl">
                    <a:srgbClr val="000000"/>
                  </a:outerShdw>
                </a:effectLst>
                <a:latin typeface="Arial" charset="0"/>
                <a:ea typeface="黑体" pitchFamily="2" charset="-122"/>
              </a:rPr>
            </a:br>
            <a:endParaRPr lang="zh-CN" altLang="en-US" sz="2800" dirty="0">
              <a:solidFill>
                <a:srgbClr val="993300"/>
              </a:solidFill>
              <a:effectLst>
                <a:outerShdw blurRad="38100" dist="38100" dir="2700000" algn="tl">
                  <a:srgbClr val="000000"/>
                </a:outerShdw>
              </a:effectLst>
              <a:latin typeface="Arial" charset="0"/>
              <a:ea typeface="黑体" pitchFamily="2" charset="-122"/>
            </a:endParaRPr>
          </a:p>
        </p:txBody>
      </p:sp>
      <p:grpSp>
        <p:nvGrpSpPr>
          <p:cNvPr id="50180" name="Group 4">
            <a:extLst>
              <a:ext uri="{FF2B5EF4-FFF2-40B4-BE49-F238E27FC236}">
                <a16:creationId xmlns:a16="http://schemas.microsoft.com/office/drawing/2014/main" id="{B9D27D50-8AA4-4869-8E81-F4CB780BBFD0}"/>
              </a:ext>
            </a:extLst>
          </p:cNvPr>
          <p:cNvGrpSpPr>
            <a:grpSpLocks/>
          </p:cNvGrpSpPr>
          <p:nvPr/>
        </p:nvGrpSpPr>
        <p:grpSpPr bwMode="auto">
          <a:xfrm>
            <a:off x="1905000" y="2514600"/>
            <a:ext cx="6477000" cy="3276600"/>
            <a:chOff x="1603" y="2086"/>
            <a:chExt cx="3482" cy="1658"/>
          </a:xfrm>
        </p:grpSpPr>
        <p:sp>
          <p:nvSpPr>
            <p:cNvPr id="50181" name="Freeform 5">
              <a:extLst>
                <a:ext uri="{FF2B5EF4-FFF2-40B4-BE49-F238E27FC236}">
                  <a16:creationId xmlns:a16="http://schemas.microsoft.com/office/drawing/2014/main" id="{04D31A69-F2FC-498A-BCD8-512BC59D9559}"/>
                </a:ext>
              </a:extLst>
            </p:cNvPr>
            <p:cNvSpPr>
              <a:spLocks/>
            </p:cNvSpPr>
            <p:nvPr/>
          </p:nvSpPr>
          <p:spPr bwMode="auto">
            <a:xfrm>
              <a:off x="1603" y="3650"/>
              <a:ext cx="2634" cy="69"/>
            </a:xfrm>
            <a:custGeom>
              <a:avLst/>
              <a:gdLst>
                <a:gd name="T0" fmla="*/ 1 w 4887"/>
                <a:gd name="T1" fmla="*/ 1 h 114"/>
                <a:gd name="T2" fmla="*/ 1 w 4887"/>
                <a:gd name="T3" fmla="*/ 1 h 114"/>
                <a:gd name="T4" fmla="*/ 1 w 4887"/>
                <a:gd name="T5" fmla="*/ 1 h 114"/>
                <a:gd name="T6" fmla="*/ 1 w 4887"/>
                <a:gd name="T7" fmla="*/ 1 h 114"/>
                <a:gd name="T8" fmla="*/ 1 w 4887"/>
                <a:gd name="T9" fmla="*/ 1 h 114"/>
                <a:gd name="T10" fmla="*/ 1 w 4887"/>
                <a:gd name="T11" fmla="*/ 1 h 114"/>
                <a:gd name="T12" fmla="*/ 1 w 4887"/>
                <a:gd name="T13" fmla="*/ 1 h 114"/>
                <a:gd name="T14" fmla="*/ 1 w 4887"/>
                <a:gd name="T15" fmla="*/ 1 h 114"/>
                <a:gd name="T16" fmla="*/ 1 w 4887"/>
                <a:gd name="T17" fmla="*/ 1 h 114"/>
                <a:gd name="T18" fmla="*/ 1 w 4887"/>
                <a:gd name="T19" fmla="*/ 1 h 114"/>
                <a:gd name="T20" fmla="*/ 1 w 4887"/>
                <a:gd name="T21" fmla="*/ 1 h 114"/>
                <a:gd name="T22" fmla="*/ 1 w 4887"/>
                <a:gd name="T23" fmla="*/ 1 h 114"/>
                <a:gd name="T24" fmla="*/ 1 w 4887"/>
                <a:gd name="T25" fmla="*/ 1 h 114"/>
                <a:gd name="T26" fmla="*/ 1 w 4887"/>
                <a:gd name="T27" fmla="*/ 1 h 114"/>
                <a:gd name="T28" fmla="*/ 1 w 4887"/>
                <a:gd name="T29" fmla="*/ 1 h 114"/>
                <a:gd name="T30" fmla="*/ 1 w 4887"/>
                <a:gd name="T31" fmla="*/ 1 h 114"/>
                <a:gd name="T32" fmla="*/ 1 w 4887"/>
                <a:gd name="T33" fmla="*/ 1 h 114"/>
                <a:gd name="T34" fmla="*/ 1 w 4887"/>
                <a:gd name="T35" fmla="*/ 1 h 114"/>
                <a:gd name="T36" fmla="*/ 1 w 4887"/>
                <a:gd name="T37" fmla="*/ 1 h 114"/>
                <a:gd name="T38" fmla="*/ 1 w 4887"/>
                <a:gd name="T39" fmla="*/ 1 h 114"/>
                <a:gd name="T40" fmla="*/ 1 w 4887"/>
                <a:gd name="T41" fmla="*/ 1 h 114"/>
                <a:gd name="T42" fmla="*/ 1 w 4887"/>
                <a:gd name="T43" fmla="*/ 1 h 114"/>
                <a:gd name="T44" fmla="*/ 1 w 4887"/>
                <a:gd name="T45" fmla="*/ 1 h 114"/>
                <a:gd name="T46" fmla="*/ 1 w 4887"/>
                <a:gd name="T47" fmla="*/ 1 h 114"/>
                <a:gd name="T48" fmla="*/ 1 w 4887"/>
                <a:gd name="T49" fmla="*/ 1 h 114"/>
                <a:gd name="T50" fmla="*/ 1 w 4887"/>
                <a:gd name="T51" fmla="*/ 1 h 114"/>
                <a:gd name="T52" fmla="*/ 1 w 4887"/>
                <a:gd name="T53" fmla="*/ 1 h 114"/>
                <a:gd name="T54" fmla="*/ 1 w 4887"/>
                <a:gd name="T55" fmla="*/ 1 h 114"/>
                <a:gd name="T56" fmla="*/ 1 w 4887"/>
                <a:gd name="T57" fmla="*/ 1 h 114"/>
                <a:gd name="T58" fmla="*/ 1 w 4887"/>
                <a:gd name="T59" fmla="*/ 1 h 114"/>
                <a:gd name="T60" fmla="*/ 1 w 4887"/>
                <a:gd name="T61" fmla="*/ 1 h 114"/>
                <a:gd name="T62" fmla="*/ 1 w 4887"/>
                <a:gd name="T63" fmla="*/ 1 h 114"/>
                <a:gd name="T64" fmla="*/ 1 w 4887"/>
                <a:gd name="T65" fmla="*/ 1 h 114"/>
                <a:gd name="T66" fmla="*/ 1 w 4887"/>
                <a:gd name="T67" fmla="*/ 1 h 114"/>
                <a:gd name="T68" fmla="*/ 1 w 4887"/>
                <a:gd name="T69" fmla="*/ 1 h 114"/>
                <a:gd name="T70" fmla="*/ 1 w 4887"/>
                <a:gd name="T71" fmla="*/ 1 h 114"/>
                <a:gd name="T72" fmla="*/ 1 w 4887"/>
                <a:gd name="T73" fmla="*/ 1 h 114"/>
                <a:gd name="T74" fmla="*/ 1 w 4887"/>
                <a:gd name="T75" fmla="*/ 1 h 114"/>
                <a:gd name="T76" fmla="*/ 1 w 4887"/>
                <a:gd name="T77" fmla="*/ 1 h 114"/>
                <a:gd name="T78" fmla="*/ 1 w 4887"/>
                <a:gd name="T79" fmla="*/ 1 h 114"/>
                <a:gd name="T80" fmla="*/ 1 w 4887"/>
                <a:gd name="T81" fmla="*/ 1 h 114"/>
                <a:gd name="T82" fmla="*/ 1 w 4887"/>
                <a:gd name="T83" fmla="*/ 1 h 114"/>
                <a:gd name="T84" fmla="*/ 1 w 4887"/>
                <a:gd name="T85" fmla="*/ 1 h 114"/>
                <a:gd name="T86" fmla="*/ 1 w 4887"/>
                <a:gd name="T87" fmla="*/ 1 h 114"/>
                <a:gd name="T88" fmla="*/ 1 w 4887"/>
                <a:gd name="T89" fmla="*/ 1 h 114"/>
                <a:gd name="T90" fmla="*/ 1 w 4887"/>
                <a:gd name="T91" fmla="*/ 1 h 114"/>
                <a:gd name="T92" fmla="*/ 1 w 4887"/>
                <a:gd name="T93" fmla="*/ 1 h 114"/>
                <a:gd name="T94" fmla="*/ 1 w 4887"/>
                <a:gd name="T95" fmla="*/ 1 h 114"/>
                <a:gd name="T96" fmla="*/ 1 w 4887"/>
                <a:gd name="T97" fmla="*/ 1 h 114"/>
                <a:gd name="T98" fmla="*/ 1 w 4887"/>
                <a:gd name="T99" fmla="*/ 1 h 114"/>
                <a:gd name="T100" fmla="*/ 2 w 4887"/>
                <a:gd name="T101" fmla="*/ 1 h 114"/>
                <a:gd name="T102" fmla="*/ 2 w 4887"/>
                <a:gd name="T103" fmla="*/ 1 h 114"/>
                <a:gd name="T104" fmla="*/ 2 w 4887"/>
                <a:gd name="T105" fmla="*/ 1 h 114"/>
                <a:gd name="T106" fmla="*/ 2 w 4887"/>
                <a:gd name="T107" fmla="*/ 1 h 114"/>
                <a:gd name="T108" fmla="*/ 2 w 4887"/>
                <a:gd name="T109" fmla="*/ 1 h 114"/>
                <a:gd name="T110" fmla="*/ 2 w 4887"/>
                <a:gd name="T111" fmla="*/ 1 h 114"/>
                <a:gd name="T112" fmla="*/ 2 w 4887"/>
                <a:gd name="T113" fmla="*/ 1 h 114"/>
                <a:gd name="T114" fmla="*/ 2 w 4887"/>
                <a:gd name="T115" fmla="*/ 1 h 114"/>
                <a:gd name="T116" fmla="*/ 2 w 4887"/>
                <a:gd name="T117" fmla="*/ 1 h 114"/>
                <a:gd name="T118" fmla="*/ 2 w 4887"/>
                <a:gd name="T119" fmla="*/ 1 h 114"/>
                <a:gd name="T120" fmla="*/ 2 w 4887"/>
                <a:gd name="T121" fmla="*/ 1 h 114"/>
                <a:gd name="T122" fmla="*/ 2 w 4887"/>
                <a:gd name="T123" fmla="*/ 1 h 1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87"/>
                <a:gd name="T187" fmla="*/ 0 h 114"/>
                <a:gd name="T188" fmla="*/ 4887 w 4887"/>
                <a:gd name="T189" fmla="*/ 114 h 1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87" h="114">
                  <a:moveTo>
                    <a:pt x="0" y="8"/>
                  </a:moveTo>
                  <a:lnTo>
                    <a:pt x="9" y="6"/>
                  </a:lnTo>
                  <a:lnTo>
                    <a:pt x="19" y="10"/>
                  </a:lnTo>
                  <a:lnTo>
                    <a:pt x="28" y="8"/>
                  </a:lnTo>
                  <a:lnTo>
                    <a:pt x="38" y="8"/>
                  </a:lnTo>
                  <a:lnTo>
                    <a:pt x="47" y="20"/>
                  </a:lnTo>
                  <a:lnTo>
                    <a:pt x="59" y="20"/>
                  </a:lnTo>
                  <a:lnTo>
                    <a:pt x="68" y="10"/>
                  </a:lnTo>
                  <a:lnTo>
                    <a:pt x="77" y="20"/>
                  </a:lnTo>
                  <a:lnTo>
                    <a:pt x="87" y="10"/>
                  </a:lnTo>
                  <a:lnTo>
                    <a:pt x="96" y="16"/>
                  </a:lnTo>
                  <a:lnTo>
                    <a:pt x="108" y="14"/>
                  </a:lnTo>
                  <a:lnTo>
                    <a:pt x="117" y="10"/>
                  </a:lnTo>
                  <a:lnTo>
                    <a:pt x="127" y="26"/>
                  </a:lnTo>
                  <a:lnTo>
                    <a:pt x="136" y="16"/>
                  </a:lnTo>
                  <a:lnTo>
                    <a:pt x="145" y="16"/>
                  </a:lnTo>
                  <a:lnTo>
                    <a:pt x="155" y="16"/>
                  </a:lnTo>
                  <a:lnTo>
                    <a:pt x="167" y="6"/>
                  </a:lnTo>
                  <a:lnTo>
                    <a:pt x="176" y="10"/>
                  </a:lnTo>
                  <a:lnTo>
                    <a:pt x="185" y="16"/>
                  </a:lnTo>
                  <a:lnTo>
                    <a:pt x="195" y="16"/>
                  </a:lnTo>
                  <a:lnTo>
                    <a:pt x="204" y="8"/>
                  </a:lnTo>
                  <a:lnTo>
                    <a:pt x="214" y="10"/>
                  </a:lnTo>
                  <a:lnTo>
                    <a:pt x="225" y="22"/>
                  </a:lnTo>
                  <a:lnTo>
                    <a:pt x="235" y="20"/>
                  </a:lnTo>
                  <a:lnTo>
                    <a:pt x="244" y="14"/>
                  </a:lnTo>
                  <a:lnTo>
                    <a:pt x="253" y="20"/>
                  </a:lnTo>
                  <a:lnTo>
                    <a:pt x="263" y="16"/>
                  </a:lnTo>
                  <a:lnTo>
                    <a:pt x="272" y="20"/>
                  </a:lnTo>
                  <a:lnTo>
                    <a:pt x="284" y="22"/>
                  </a:lnTo>
                  <a:lnTo>
                    <a:pt x="293" y="22"/>
                  </a:lnTo>
                  <a:lnTo>
                    <a:pt x="303" y="14"/>
                  </a:lnTo>
                  <a:lnTo>
                    <a:pt x="312" y="20"/>
                  </a:lnTo>
                  <a:lnTo>
                    <a:pt x="322" y="16"/>
                  </a:lnTo>
                  <a:lnTo>
                    <a:pt x="333" y="16"/>
                  </a:lnTo>
                  <a:lnTo>
                    <a:pt x="343" y="16"/>
                  </a:lnTo>
                  <a:lnTo>
                    <a:pt x="352" y="16"/>
                  </a:lnTo>
                  <a:lnTo>
                    <a:pt x="361" y="16"/>
                  </a:lnTo>
                  <a:lnTo>
                    <a:pt x="371" y="16"/>
                  </a:lnTo>
                  <a:lnTo>
                    <a:pt x="380" y="22"/>
                  </a:lnTo>
                  <a:lnTo>
                    <a:pt x="392" y="26"/>
                  </a:lnTo>
                  <a:lnTo>
                    <a:pt x="401" y="20"/>
                  </a:lnTo>
                  <a:lnTo>
                    <a:pt x="411" y="22"/>
                  </a:lnTo>
                  <a:lnTo>
                    <a:pt x="420" y="22"/>
                  </a:lnTo>
                  <a:lnTo>
                    <a:pt x="430" y="16"/>
                  </a:lnTo>
                  <a:lnTo>
                    <a:pt x="439" y="22"/>
                  </a:lnTo>
                  <a:lnTo>
                    <a:pt x="451" y="14"/>
                  </a:lnTo>
                  <a:lnTo>
                    <a:pt x="460" y="26"/>
                  </a:lnTo>
                  <a:lnTo>
                    <a:pt x="469" y="16"/>
                  </a:lnTo>
                  <a:lnTo>
                    <a:pt x="479" y="22"/>
                  </a:lnTo>
                  <a:lnTo>
                    <a:pt x="488" y="14"/>
                  </a:lnTo>
                  <a:lnTo>
                    <a:pt x="498" y="30"/>
                  </a:lnTo>
                  <a:lnTo>
                    <a:pt x="509" y="20"/>
                  </a:lnTo>
                  <a:lnTo>
                    <a:pt x="519" y="20"/>
                  </a:lnTo>
                  <a:lnTo>
                    <a:pt x="528" y="16"/>
                  </a:lnTo>
                  <a:lnTo>
                    <a:pt x="538" y="22"/>
                  </a:lnTo>
                  <a:lnTo>
                    <a:pt x="547" y="22"/>
                  </a:lnTo>
                  <a:lnTo>
                    <a:pt x="559" y="43"/>
                  </a:lnTo>
                  <a:lnTo>
                    <a:pt x="568" y="41"/>
                  </a:lnTo>
                  <a:lnTo>
                    <a:pt x="577" y="43"/>
                  </a:lnTo>
                  <a:lnTo>
                    <a:pt x="587" y="34"/>
                  </a:lnTo>
                  <a:lnTo>
                    <a:pt x="596" y="30"/>
                  </a:lnTo>
                  <a:lnTo>
                    <a:pt x="606" y="20"/>
                  </a:lnTo>
                  <a:lnTo>
                    <a:pt x="617" y="26"/>
                  </a:lnTo>
                  <a:lnTo>
                    <a:pt x="627" y="26"/>
                  </a:lnTo>
                  <a:lnTo>
                    <a:pt x="636" y="34"/>
                  </a:lnTo>
                  <a:lnTo>
                    <a:pt x="645" y="30"/>
                  </a:lnTo>
                  <a:lnTo>
                    <a:pt x="655" y="28"/>
                  </a:lnTo>
                  <a:lnTo>
                    <a:pt x="664" y="34"/>
                  </a:lnTo>
                  <a:lnTo>
                    <a:pt x="676" y="36"/>
                  </a:lnTo>
                  <a:lnTo>
                    <a:pt x="685" y="49"/>
                  </a:lnTo>
                  <a:lnTo>
                    <a:pt x="695" y="57"/>
                  </a:lnTo>
                  <a:lnTo>
                    <a:pt x="704" y="51"/>
                  </a:lnTo>
                  <a:lnTo>
                    <a:pt x="714" y="57"/>
                  </a:lnTo>
                  <a:lnTo>
                    <a:pt x="723" y="61"/>
                  </a:lnTo>
                  <a:lnTo>
                    <a:pt x="735" y="63"/>
                  </a:lnTo>
                  <a:lnTo>
                    <a:pt x="744" y="77"/>
                  </a:lnTo>
                  <a:lnTo>
                    <a:pt x="753" y="69"/>
                  </a:lnTo>
                  <a:lnTo>
                    <a:pt x="763" y="83"/>
                  </a:lnTo>
                  <a:lnTo>
                    <a:pt x="772" y="81"/>
                  </a:lnTo>
                  <a:lnTo>
                    <a:pt x="782" y="91"/>
                  </a:lnTo>
                  <a:lnTo>
                    <a:pt x="793" y="89"/>
                  </a:lnTo>
                  <a:lnTo>
                    <a:pt x="803" y="103"/>
                  </a:lnTo>
                  <a:lnTo>
                    <a:pt x="812" y="103"/>
                  </a:lnTo>
                  <a:lnTo>
                    <a:pt x="822" y="97"/>
                  </a:lnTo>
                  <a:lnTo>
                    <a:pt x="831" y="91"/>
                  </a:lnTo>
                  <a:lnTo>
                    <a:pt x="843" y="87"/>
                  </a:lnTo>
                  <a:lnTo>
                    <a:pt x="852" y="97"/>
                  </a:lnTo>
                  <a:lnTo>
                    <a:pt x="861" y="103"/>
                  </a:lnTo>
                  <a:lnTo>
                    <a:pt x="871" y="101"/>
                  </a:lnTo>
                  <a:lnTo>
                    <a:pt x="880" y="97"/>
                  </a:lnTo>
                  <a:lnTo>
                    <a:pt x="890" y="103"/>
                  </a:lnTo>
                  <a:lnTo>
                    <a:pt x="901" y="110"/>
                  </a:lnTo>
                  <a:lnTo>
                    <a:pt x="911" y="108"/>
                  </a:lnTo>
                  <a:lnTo>
                    <a:pt x="920" y="108"/>
                  </a:lnTo>
                  <a:lnTo>
                    <a:pt x="930" y="114"/>
                  </a:lnTo>
                  <a:lnTo>
                    <a:pt x="939" y="108"/>
                  </a:lnTo>
                  <a:lnTo>
                    <a:pt x="948" y="101"/>
                  </a:lnTo>
                  <a:lnTo>
                    <a:pt x="960" y="95"/>
                  </a:lnTo>
                  <a:lnTo>
                    <a:pt x="969" y="108"/>
                  </a:lnTo>
                  <a:lnTo>
                    <a:pt x="979" y="108"/>
                  </a:lnTo>
                  <a:lnTo>
                    <a:pt x="988" y="108"/>
                  </a:lnTo>
                  <a:lnTo>
                    <a:pt x="998" y="114"/>
                  </a:lnTo>
                  <a:lnTo>
                    <a:pt x="1007" y="103"/>
                  </a:lnTo>
                  <a:lnTo>
                    <a:pt x="1019" y="103"/>
                  </a:lnTo>
                  <a:lnTo>
                    <a:pt x="1028" y="97"/>
                  </a:lnTo>
                  <a:lnTo>
                    <a:pt x="1037" y="101"/>
                  </a:lnTo>
                  <a:lnTo>
                    <a:pt x="1047" y="103"/>
                  </a:lnTo>
                  <a:lnTo>
                    <a:pt x="1056" y="110"/>
                  </a:lnTo>
                  <a:lnTo>
                    <a:pt x="1068" y="97"/>
                  </a:lnTo>
                  <a:lnTo>
                    <a:pt x="1077" y="101"/>
                  </a:lnTo>
                  <a:lnTo>
                    <a:pt x="1087" y="97"/>
                  </a:lnTo>
                  <a:lnTo>
                    <a:pt x="1096" y="101"/>
                  </a:lnTo>
                  <a:lnTo>
                    <a:pt x="1106" y="95"/>
                  </a:lnTo>
                  <a:lnTo>
                    <a:pt x="1115" y="95"/>
                  </a:lnTo>
                  <a:lnTo>
                    <a:pt x="1127" y="89"/>
                  </a:lnTo>
                  <a:lnTo>
                    <a:pt x="1136" y="89"/>
                  </a:lnTo>
                  <a:lnTo>
                    <a:pt x="1145" y="83"/>
                  </a:lnTo>
                  <a:lnTo>
                    <a:pt x="1155" y="89"/>
                  </a:lnTo>
                  <a:lnTo>
                    <a:pt x="1164" y="87"/>
                  </a:lnTo>
                  <a:lnTo>
                    <a:pt x="1174" y="91"/>
                  </a:lnTo>
                  <a:lnTo>
                    <a:pt x="1185" y="89"/>
                  </a:lnTo>
                  <a:lnTo>
                    <a:pt x="1195" y="75"/>
                  </a:lnTo>
                  <a:lnTo>
                    <a:pt x="1204" y="77"/>
                  </a:lnTo>
                  <a:lnTo>
                    <a:pt x="1214" y="71"/>
                  </a:lnTo>
                  <a:lnTo>
                    <a:pt x="1223" y="67"/>
                  </a:lnTo>
                  <a:lnTo>
                    <a:pt x="1232" y="75"/>
                  </a:lnTo>
                  <a:lnTo>
                    <a:pt x="1244" y="75"/>
                  </a:lnTo>
                  <a:lnTo>
                    <a:pt x="1253" y="71"/>
                  </a:lnTo>
                  <a:lnTo>
                    <a:pt x="1263" y="71"/>
                  </a:lnTo>
                  <a:lnTo>
                    <a:pt x="1272" y="69"/>
                  </a:lnTo>
                  <a:lnTo>
                    <a:pt x="1282" y="77"/>
                  </a:lnTo>
                  <a:lnTo>
                    <a:pt x="1293" y="69"/>
                  </a:lnTo>
                  <a:lnTo>
                    <a:pt x="1303" y="69"/>
                  </a:lnTo>
                  <a:lnTo>
                    <a:pt x="1312" y="71"/>
                  </a:lnTo>
                  <a:lnTo>
                    <a:pt x="1322" y="69"/>
                  </a:lnTo>
                  <a:lnTo>
                    <a:pt x="1331" y="67"/>
                  </a:lnTo>
                  <a:lnTo>
                    <a:pt x="1340" y="71"/>
                  </a:lnTo>
                  <a:lnTo>
                    <a:pt x="1352" y="63"/>
                  </a:lnTo>
                  <a:lnTo>
                    <a:pt x="1361" y="67"/>
                  </a:lnTo>
                  <a:lnTo>
                    <a:pt x="1371" y="57"/>
                  </a:lnTo>
                  <a:lnTo>
                    <a:pt x="1380" y="63"/>
                  </a:lnTo>
                  <a:lnTo>
                    <a:pt x="1390" y="67"/>
                  </a:lnTo>
                  <a:lnTo>
                    <a:pt x="1399" y="67"/>
                  </a:lnTo>
                  <a:lnTo>
                    <a:pt x="1411" y="57"/>
                  </a:lnTo>
                  <a:lnTo>
                    <a:pt x="1420" y="69"/>
                  </a:lnTo>
                  <a:lnTo>
                    <a:pt x="1429" y="63"/>
                  </a:lnTo>
                  <a:lnTo>
                    <a:pt x="1439" y="75"/>
                  </a:lnTo>
                  <a:lnTo>
                    <a:pt x="1448" y="55"/>
                  </a:lnTo>
                  <a:lnTo>
                    <a:pt x="1458" y="67"/>
                  </a:lnTo>
                  <a:lnTo>
                    <a:pt x="1469" y="61"/>
                  </a:lnTo>
                  <a:lnTo>
                    <a:pt x="1479" y="57"/>
                  </a:lnTo>
                  <a:lnTo>
                    <a:pt x="1488" y="69"/>
                  </a:lnTo>
                  <a:lnTo>
                    <a:pt x="1498" y="57"/>
                  </a:lnTo>
                  <a:lnTo>
                    <a:pt x="1507" y="57"/>
                  </a:lnTo>
                  <a:lnTo>
                    <a:pt x="1516" y="49"/>
                  </a:lnTo>
                  <a:lnTo>
                    <a:pt x="1528" y="49"/>
                  </a:lnTo>
                  <a:lnTo>
                    <a:pt x="1537" y="49"/>
                  </a:lnTo>
                  <a:lnTo>
                    <a:pt x="1547" y="55"/>
                  </a:lnTo>
                  <a:lnTo>
                    <a:pt x="1556" y="43"/>
                  </a:lnTo>
                  <a:lnTo>
                    <a:pt x="1566" y="51"/>
                  </a:lnTo>
                  <a:lnTo>
                    <a:pt x="1577" y="55"/>
                  </a:lnTo>
                  <a:lnTo>
                    <a:pt x="1587" y="51"/>
                  </a:lnTo>
                  <a:lnTo>
                    <a:pt x="1596" y="41"/>
                  </a:lnTo>
                  <a:lnTo>
                    <a:pt x="1606" y="55"/>
                  </a:lnTo>
                  <a:lnTo>
                    <a:pt x="1615" y="43"/>
                  </a:lnTo>
                  <a:lnTo>
                    <a:pt x="1624" y="49"/>
                  </a:lnTo>
                  <a:lnTo>
                    <a:pt x="1636" y="47"/>
                  </a:lnTo>
                  <a:lnTo>
                    <a:pt x="1645" y="49"/>
                  </a:lnTo>
                  <a:lnTo>
                    <a:pt x="1655" y="49"/>
                  </a:lnTo>
                  <a:lnTo>
                    <a:pt x="1664" y="51"/>
                  </a:lnTo>
                  <a:lnTo>
                    <a:pt x="1674" y="51"/>
                  </a:lnTo>
                  <a:lnTo>
                    <a:pt x="1683" y="43"/>
                  </a:lnTo>
                  <a:lnTo>
                    <a:pt x="1695" y="43"/>
                  </a:lnTo>
                  <a:lnTo>
                    <a:pt x="1704" y="36"/>
                  </a:lnTo>
                  <a:lnTo>
                    <a:pt x="1714" y="41"/>
                  </a:lnTo>
                  <a:lnTo>
                    <a:pt x="1723" y="36"/>
                  </a:lnTo>
                  <a:lnTo>
                    <a:pt x="1732" y="41"/>
                  </a:lnTo>
                  <a:lnTo>
                    <a:pt x="1742" y="36"/>
                  </a:lnTo>
                  <a:lnTo>
                    <a:pt x="1753" y="41"/>
                  </a:lnTo>
                  <a:lnTo>
                    <a:pt x="1763" y="36"/>
                  </a:lnTo>
                  <a:lnTo>
                    <a:pt x="1772" y="34"/>
                  </a:lnTo>
                  <a:lnTo>
                    <a:pt x="1782" y="30"/>
                  </a:lnTo>
                  <a:lnTo>
                    <a:pt x="1791" y="34"/>
                  </a:lnTo>
                  <a:lnTo>
                    <a:pt x="1803" y="26"/>
                  </a:lnTo>
                  <a:lnTo>
                    <a:pt x="1812" y="30"/>
                  </a:lnTo>
                  <a:lnTo>
                    <a:pt x="1822" y="30"/>
                  </a:lnTo>
                  <a:lnTo>
                    <a:pt x="1831" y="22"/>
                  </a:lnTo>
                  <a:lnTo>
                    <a:pt x="1840" y="36"/>
                  </a:lnTo>
                  <a:lnTo>
                    <a:pt x="1850" y="30"/>
                  </a:lnTo>
                  <a:lnTo>
                    <a:pt x="1861" y="36"/>
                  </a:lnTo>
                  <a:lnTo>
                    <a:pt x="1871" y="26"/>
                  </a:lnTo>
                  <a:lnTo>
                    <a:pt x="1880" y="30"/>
                  </a:lnTo>
                  <a:lnTo>
                    <a:pt x="1890" y="22"/>
                  </a:lnTo>
                  <a:lnTo>
                    <a:pt x="1899" y="30"/>
                  </a:lnTo>
                  <a:lnTo>
                    <a:pt x="1908" y="28"/>
                  </a:lnTo>
                  <a:lnTo>
                    <a:pt x="1920" y="28"/>
                  </a:lnTo>
                  <a:lnTo>
                    <a:pt x="1929" y="20"/>
                  </a:lnTo>
                  <a:lnTo>
                    <a:pt x="1939" y="22"/>
                  </a:lnTo>
                  <a:lnTo>
                    <a:pt x="1948" y="22"/>
                  </a:lnTo>
                  <a:lnTo>
                    <a:pt x="1958" y="16"/>
                  </a:lnTo>
                  <a:lnTo>
                    <a:pt x="1967" y="14"/>
                  </a:lnTo>
                  <a:lnTo>
                    <a:pt x="1979" y="22"/>
                  </a:lnTo>
                  <a:lnTo>
                    <a:pt x="1988" y="22"/>
                  </a:lnTo>
                  <a:lnTo>
                    <a:pt x="1998" y="20"/>
                  </a:lnTo>
                  <a:lnTo>
                    <a:pt x="2007" y="20"/>
                  </a:lnTo>
                  <a:lnTo>
                    <a:pt x="2016" y="16"/>
                  </a:lnTo>
                  <a:lnTo>
                    <a:pt x="2028" y="26"/>
                  </a:lnTo>
                  <a:lnTo>
                    <a:pt x="2037" y="26"/>
                  </a:lnTo>
                  <a:lnTo>
                    <a:pt x="2047" y="20"/>
                  </a:lnTo>
                  <a:lnTo>
                    <a:pt x="2056" y="20"/>
                  </a:lnTo>
                  <a:lnTo>
                    <a:pt x="2066" y="20"/>
                  </a:lnTo>
                  <a:lnTo>
                    <a:pt x="2075" y="14"/>
                  </a:lnTo>
                  <a:lnTo>
                    <a:pt x="2087" y="20"/>
                  </a:lnTo>
                  <a:lnTo>
                    <a:pt x="2096" y="20"/>
                  </a:lnTo>
                  <a:lnTo>
                    <a:pt x="2106" y="14"/>
                  </a:lnTo>
                  <a:lnTo>
                    <a:pt x="2115" y="14"/>
                  </a:lnTo>
                  <a:lnTo>
                    <a:pt x="2124" y="14"/>
                  </a:lnTo>
                  <a:lnTo>
                    <a:pt x="2134" y="14"/>
                  </a:lnTo>
                  <a:lnTo>
                    <a:pt x="2145" y="20"/>
                  </a:lnTo>
                  <a:lnTo>
                    <a:pt x="2155" y="8"/>
                  </a:lnTo>
                  <a:lnTo>
                    <a:pt x="2164" y="26"/>
                  </a:lnTo>
                  <a:lnTo>
                    <a:pt x="2174" y="16"/>
                  </a:lnTo>
                  <a:lnTo>
                    <a:pt x="2183" y="22"/>
                  </a:lnTo>
                  <a:lnTo>
                    <a:pt x="2192" y="22"/>
                  </a:lnTo>
                  <a:lnTo>
                    <a:pt x="2204" y="16"/>
                  </a:lnTo>
                  <a:lnTo>
                    <a:pt x="2214" y="26"/>
                  </a:lnTo>
                  <a:lnTo>
                    <a:pt x="2223" y="16"/>
                  </a:lnTo>
                  <a:lnTo>
                    <a:pt x="2232" y="20"/>
                  </a:lnTo>
                  <a:lnTo>
                    <a:pt x="2242" y="22"/>
                  </a:lnTo>
                  <a:lnTo>
                    <a:pt x="2251" y="14"/>
                  </a:lnTo>
                  <a:lnTo>
                    <a:pt x="2263" y="20"/>
                  </a:lnTo>
                  <a:lnTo>
                    <a:pt x="2272" y="10"/>
                  </a:lnTo>
                  <a:lnTo>
                    <a:pt x="2282" y="26"/>
                  </a:lnTo>
                  <a:lnTo>
                    <a:pt x="2291" y="22"/>
                  </a:lnTo>
                  <a:lnTo>
                    <a:pt x="2300" y="22"/>
                  </a:lnTo>
                  <a:lnTo>
                    <a:pt x="2312" y="20"/>
                  </a:lnTo>
                  <a:lnTo>
                    <a:pt x="2321" y="10"/>
                  </a:lnTo>
                  <a:lnTo>
                    <a:pt x="2331" y="16"/>
                  </a:lnTo>
                  <a:lnTo>
                    <a:pt x="2340" y="14"/>
                  </a:lnTo>
                  <a:lnTo>
                    <a:pt x="2350" y="22"/>
                  </a:lnTo>
                  <a:lnTo>
                    <a:pt x="2359" y="14"/>
                  </a:lnTo>
                  <a:lnTo>
                    <a:pt x="2371" y="10"/>
                  </a:lnTo>
                  <a:lnTo>
                    <a:pt x="2380" y="8"/>
                  </a:lnTo>
                  <a:lnTo>
                    <a:pt x="2390" y="6"/>
                  </a:lnTo>
                  <a:lnTo>
                    <a:pt x="2399" y="10"/>
                  </a:lnTo>
                  <a:lnTo>
                    <a:pt x="2408" y="14"/>
                  </a:lnTo>
                  <a:lnTo>
                    <a:pt x="2418" y="10"/>
                  </a:lnTo>
                  <a:lnTo>
                    <a:pt x="2429" y="10"/>
                  </a:lnTo>
                  <a:lnTo>
                    <a:pt x="2439" y="14"/>
                  </a:lnTo>
                  <a:lnTo>
                    <a:pt x="2448" y="16"/>
                  </a:lnTo>
                  <a:lnTo>
                    <a:pt x="2458" y="6"/>
                  </a:lnTo>
                  <a:lnTo>
                    <a:pt x="2467" y="10"/>
                  </a:lnTo>
                  <a:lnTo>
                    <a:pt x="2476" y="0"/>
                  </a:lnTo>
                  <a:lnTo>
                    <a:pt x="2488" y="6"/>
                  </a:lnTo>
                  <a:lnTo>
                    <a:pt x="2498" y="10"/>
                  </a:lnTo>
                  <a:lnTo>
                    <a:pt x="2507" y="10"/>
                  </a:lnTo>
                  <a:lnTo>
                    <a:pt x="2516" y="10"/>
                  </a:lnTo>
                  <a:lnTo>
                    <a:pt x="2526" y="10"/>
                  </a:lnTo>
                  <a:lnTo>
                    <a:pt x="2537" y="16"/>
                  </a:lnTo>
                  <a:lnTo>
                    <a:pt x="2547" y="16"/>
                  </a:lnTo>
                  <a:lnTo>
                    <a:pt x="2556" y="10"/>
                  </a:lnTo>
                  <a:lnTo>
                    <a:pt x="2566" y="6"/>
                  </a:lnTo>
                  <a:lnTo>
                    <a:pt x="2575" y="6"/>
                  </a:lnTo>
                  <a:lnTo>
                    <a:pt x="2584" y="6"/>
                  </a:lnTo>
                  <a:lnTo>
                    <a:pt x="2596" y="14"/>
                  </a:lnTo>
                  <a:lnTo>
                    <a:pt x="2606" y="16"/>
                  </a:lnTo>
                  <a:lnTo>
                    <a:pt x="2615" y="16"/>
                  </a:lnTo>
                  <a:lnTo>
                    <a:pt x="2624" y="10"/>
                  </a:lnTo>
                  <a:lnTo>
                    <a:pt x="2634" y="20"/>
                  </a:lnTo>
                  <a:lnTo>
                    <a:pt x="2643" y="8"/>
                  </a:lnTo>
                  <a:lnTo>
                    <a:pt x="2655" y="20"/>
                  </a:lnTo>
                  <a:lnTo>
                    <a:pt x="2664" y="14"/>
                  </a:lnTo>
                  <a:lnTo>
                    <a:pt x="2674" y="20"/>
                  </a:lnTo>
                  <a:lnTo>
                    <a:pt x="2683" y="20"/>
                  </a:lnTo>
                  <a:lnTo>
                    <a:pt x="2692" y="8"/>
                  </a:lnTo>
                  <a:lnTo>
                    <a:pt x="2702" y="14"/>
                  </a:lnTo>
                  <a:lnTo>
                    <a:pt x="2713" y="10"/>
                  </a:lnTo>
                  <a:lnTo>
                    <a:pt x="2723" y="22"/>
                  </a:lnTo>
                  <a:lnTo>
                    <a:pt x="2732" y="20"/>
                  </a:lnTo>
                  <a:lnTo>
                    <a:pt x="2742" y="16"/>
                  </a:lnTo>
                  <a:lnTo>
                    <a:pt x="2751" y="16"/>
                  </a:lnTo>
                  <a:lnTo>
                    <a:pt x="2763" y="14"/>
                  </a:lnTo>
                  <a:lnTo>
                    <a:pt x="2772" y="20"/>
                  </a:lnTo>
                  <a:lnTo>
                    <a:pt x="2782" y="20"/>
                  </a:lnTo>
                  <a:lnTo>
                    <a:pt x="2791" y="28"/>
                  </a:lnTo>
                  <a:lnTo>
                    <a:pt x="2800" y="14"/>
                  </a:lnTo>
                  <a:lnTo>
                    <a:pt x="2810" y="20"/>
                  </a:lnTo>
                  <a:lnTo>
                    <a:pt x="2821" y="22"/>
                  </a:lnTo>
                  <a:lnTo>
                    <a:pt x="2831" y="20"/>
                  </a:lnTo>
                  <a:lnTo>
                    <a:pt x="2840" y="22"/>
                  </a:lnTo>
                  <a:lnTo>
                    <a:pt x="2850" y="16"/>
                  </a:lnTo>
                  <a:lnTo>
                    <a:pt x="2859" y="16"/>
                  </a:lnTo>
                  <a:lnTo>
                    <a:pt x="2868" y="16"/>
                  </a:lnTo>
                  <a:lnTo>
                    <a:pt x="2880" y="8"/>
                  </a:lnTo>
                  <a:lnTo>
                    <a:pt x="2890" y="14"/>
                  </a:lnTo>
                  <a:lnTo>
                    <a:pt x="2899" y="8"/>
                  </a:lnTo>
                  <a:lnTo>
                    <a:pt x="2908" y="28"/>
                  </a:lnTo>
                  <a:lnTo>
                    <a:pt x="2918" y="28"/>
                  </a:lnTo>
                  <a:lnTo>
                    <a:pt x="2927" y="20"/>
                  </a:lnTo>
                  <a:lnTo>
                    <a:pt x="2939" y="22"/>
                  </a:lnTo>
                  <a:lnTo>
                    <a:pt x="2948" y="8"/>
                  </a:lnTo>
                  <a:lnTo>
                    <a:pt x="2958" y="20"/>
                  </a:lnTo>
                  <a:lnTo>
                    <a:pt x="2967" y="16"/>
                  </a:lnTo>
                  <a:lnTo>
                    <a:pt x="2976" y="14"/>
                  </a:lnTo>
                  <a:lnTo>
                    <a:pt x="2986" y="26"/>
                  </a:lnTo>
                  <a:lnTo>
                    <a:pt x="2998" y="8"/>
                  </a:lnTo>
                  <a:lnTo>
                    <a:pt x="3007" y="22"/>
                  </a:lnTo>
                  <a:lnTo>
                    <a:pt x="3016" y="6"/>
                  </a:lnTo>
                  <a:lnTo>
                    <a:pt x="3026" y="22"/>
                  </a:lnTo>
                  <a:lnTo>
                    <a:pt x="3035" y="26"/>
                  </a:lnTo>
                  <a:lnTo>
                    <a:pt x="3047" y="20"/>
                  </a:lnTo>
                  <a:lnTo>
                    <a:pt x="3056" y="20"/>
                  </a:lnTo>
                  <a:lnTo>
                    <a:pt x="3066" y="20"/>
                  </a:lnTo>
                  <a:lnTo>
                    <a:pt x="3075" y="22"/>
                  </a:lnTo>
                  <a:lnTo>
                    <a:pt x="3084" y="34"/>
                  </a:lnTo>
                  <a:lnTo>
                    <a:pt x="3094" y="30"/>
                  </a:lnTo>
                  <a:lnTo>
                    <a:pt x="3106" y="22"/>
                  </a:lnTo>
                  <a:lnTo>
                    <a:pt x="3115" y="30"/>
                  </a:lnTo>
                  <a:lnTo>
                    <a:pt x="3124" y="22"/>
                  </a:lnTo>
                  <a:lnTo>
                    <a:pt x="3134" y="26"/>
                  </a:lnTo>
                  <a:lnTo>
                    <a:pt x="3143" y="30"/>
                  </a:lnTo>
                  <a:lnTo>
                    <a:pt x="3152" y="26"/>
                  </a:lnTo>
                  <a:lnTo>
                    <a:pt x="3164" y="30"/>
                  </a:lnTo>
                  <a:lnTo>
                    <a:pt x="3174" y="28"/>
                  </a:lnTo>
                  <a:lnTo>
                    <a:pt x="3183" y="26"/>
                  </a:lnTo>
                  <a:lnTo>
                    <a:pt x="3192" y="43"/>
                  </a:lnTo>
                  <a:lnTo>
                    <a:pt x="3202" y="28"/>
                  </a:lnTo>
                  <a:lnTo>
                    <a:pt x="3211" y="28"/>
                  </a:lnTo>
                  <a:lnTo>
                    <a:pt x="3223" y="26"/>
                  </a:lnTo>
                  <a:lnTo>
                    <a:pt x="3232" y="20"/>
                  </a:lnTo>
                  <a:lnTo>
                    <a:pt x="3242" y="22"/>
                  </a:lnTo>
                  <a:lnTo>
                    <a:pt x="3251" y="22"/>
                  </a:lnTo>
                  <a:lnTo>
                    <a:pt x="3260" y="26"/>
                  </a:lnTo>
                  <a:lnTo>
                    <a:pt x="3272" y="28"/>
                  </a:lnTo>
                  <a:lnTo>
                    <a:pt x="3282" y="28"/>
                  </a:lnTo>
                  <a:lnTo>
                    <a:pt x="3291" y="28"/>
                  </a:lnTo>
                  <a:lnTo>
                    <a:pt x="3300" y="26"/>
                  </a:lnTo>
                  <a:lnTo>
                    <a:pt x="3310" y="28"/>
                  </a:lnTo>
                  <a:lnTo>
                    <a:pt x="3319" y="20"/>
                  </a:lnTo>
                  <a:lnTo>
                    <a:pt x="3331" y="26"/>
                  </a:lnTo>
                  <a:lnTo>
                    <a:pt x="3340" y="28"/>
                  </a:lnTo>
                  <a:lnTo>
                    <a:pt x="3350" y="22"/>
                  </a:lnTo>
                  <a:lnTo>
                    <a:pt x="3359" y="30"/>
                  </a:lnTo>
                  <a:lnTo>
                    <a:pt x="3368" y="28"/>
                  </a:lnTo>
                  <a:lnTo>
                    <a:pt x="3378" y="34"/>
                  </a:lnTo>
                  <a:lnTo>
                    <a:pt x="3390" y="16"/>
                  </a:lnTo>
                  <a:lnTo>
                    <a:pt x="3399" y="26"/>
                  </a:lnTo>
                  <a:lnTo>
                    <a:pt x="3408" y="26"/>
                  </a:lnTo>
                  <a:lnTo>
                    <a:pt x="3418" y="30"/>
                  </a:lnTo>
                  <a:lnTo>
                    <a:pt x="3427" y="20"/>
                  </a:lnTo>
                  <a:lnTo>
                    <a:pt x="3436" y="30"/>
                  </a:lnTo>
                  <a:lnTo>
                    <a:pt x="3448" y="30"/>
                  </a:lnTo>
                  <a:lnTo>
                    <a:pt x="3458" y="34"/>
                  </a:lnTo>
                  <a:lnTo>
                    <a:pt x="3467" y="30"/>
                  </a:lnTo>
                  <a:lnTo>
                    <a:pt x="3476" y="43"/>
                  </a:lnTo>
                  <a:lnTo>
                    <a:pt x="3486" y="41"/>
                  </a:lnTo>
                  <a:lnTo>
                    <a:pt x="3498" y="49"/>
                  </a:lnTo>
                  <a:lnTo>
                    <a:pt x="3507" y="34"/>
                  </a:lnTo>
                  <a:lnTo>
                    <a:pt x="3516" y="41"/>
                  </a:lnTo>
                  <a:lnTo>
                    <a:pt x="3526" y="34"/>
                  </a:lnTo>
                  <a:lnTo>
                    <a:pt x="3535" y="36"/>
                  </a:lnTo>
                  <a:lnTo>
                    <a:pt x="3544" y="36"/>
                  </a:lnTo>
                  <a:lnTo>
                    <a:pt x="3556" y="20"/>
                  </a:lnTo>
                  <a:lnTo>
                    <a:pt x="3566" y="47"/>
                  </a:lnTo>
                  <a:lnTo>
                    <a:pt x="3575" y="43"/>
                  </a:lnTo>
                  <a:lnTo>
                    <a:pt x="3584" y="36"/>
                  </a:lnTo>
                  <a:lnTo>
                    <a:pt x="3594" y="34"/>
                  </a:lnTo>
                  <a:lnTo>
                    <a:pt x="3603" y="43"/>
                  </a:lnTo>
                  <a:lnTo>
                    <a:pt x="3615" y="43"/>
                  </a:lnTo>
                  <a:lnTo>
                    <a:pt x="3624" y="34"/>
                  </a:lnTo>
                  <a:lnTo>
                    <a:pt x="3634" y="43"/>
                  </a:lnTo>
                  <a:lnTo>
                    <a:pt x="3643" y="47"/>
                  </a:lnTo>
                  <a:lnTo>
                    <a:pt x="3652" y="41"/>
                  </a:lnTo>
                  <a:lnTo>
                    <a:pt x="3662" y="41"/>
                  </a:lnTo>
                  <a:lnTo>
                    <a:pt x="3674" y="34"/>
                  </a:lnTo>
                  <a:lnTo>
                    <a:pt x="3683" y="43"/>
                  </a:lnTo>
                  <a:lnTo>
                    <a:pt x="3692" y="34"/>
                  </a:lnTo>
                  <a:lnTo>
                    <a:pt x="3702" y="36"/>
                  </a:lnTo>
                  <a:lnTo>
                    <a:pt x="3711" y="34"/>
                  </a:lnTo>
                  <a:lnTo>
                    <a:pt x="3721" y="36"/>
                  </a:lnTo>
                  <a:lnTo>
                    <a:pt x="3732" y="43"/>
                  </a:lnTo>
                  <a:lnTo>
                    <a:pt x="3742" y="41"/>
                  </a:lnTo>
                  <a:lnTo>
                    <a:pt x="3751" y="49"/>
                  </a:lnTo>
                  <a:lnTo>
                    <a:pt x="3760" y="47"/>
                  </a:lnTo>
                  <a:lnTo>
                    <a:pt x="3770" y="41"/>
                  </a:lnTo>
                  <a:lnTo>
                    <a:pt x="3782" y="47"/>
                  </a:lnTo>
                  <a:lnTo>
                    <a:pt x="3791" y="41"/>
                  </a:lnTo>
                  <a:lnTo>
                    <a:pt x="3800" y="41"/>
                  </a:lnTo>
                  <a:lnTo>
                    <a:pt x="3810" y="36"/>
                  </a:lnTo>
                  <a:lnTo>
                    <a:pt x="3819" y="34"/>
                  </a:lnTo>
                  <a:lnTo>
                    <a:pt x="3828" y="43"/>
                  </a:lnTo>
                  <a:lnTo>
                    <a:pt x="3840" y="43"/>
                  </a:lnTo>
                  <a:lnTo>
                    <a:pt x="3850" y="41"/>
                  </a:lnTo>
                  <a:lnTo>
                    <a:pt x="3859" y="47"/>
                  </a:lnTo>
                  <a:lnTo>
                    <a:pt x="3868" y="41"/>
                  </a:lnTo>
                  <a:lnTo>
                    <a:pt x="3878" y="36"/>
                  </a:lnTo>
                  <a:lnTo>
                    <a:pt x="3887" y="36"/>
                  </a:lnTo>
                  <a:lnTo>
                    <a:pt x="3899" y="41"/>
                  </a:lnTo>
                  <a:lnTo>
                    <a:pt x="3908" y="41"/>
                  </a:lnTo>
                  <a:lnTo>
                    <a:pt x="3918" y="41"/>
                  </a:lnTo>
                  <a:lnTo>
                    <a:pt x="3927" y="36"/>
                  </a:lnTo>
                  <a:lnTo>
                    <a:pt x="3936" y="49"/>
                  </a:lnTo>
                  <a:lnTo>
                    <a:pt x="3946" y="36"/>
                  </a:lnTo>
                  <a:lnTo>
                    <a:pt x="3958" y="41"/>
                  </a:lnTo>
                  <a:lnTo>
                    <a:pt x="3967" y="43"/>
                  </a:lnTo>
                  <a:lnTo>
                    <a:pt x="3976" y="36"/>
                  </a:lnTo>
                  <a:lnTo>
                    <a:pt x="3986" y="20"/>
                  </a:lnTo>
                  <a:lnTo>
                    <a:pt x="3995" y="10"/>
                  </a:lnTo>
                  <a:lnTo>
                    <a:pt x="4007" y="20"/>
                  </a:lnTo>
                  <a:lnTo>
                    <a:pt x="4016" y="36"/>
                  </a:lnTo>
                  <a:lnTo>
                    <a:pt x="4026" y="47"/>
                  </a:lnTo>
                  <a:lnTo>
                    <a:pt x="4035" y="67"/>
                  </a:lnTo>
                  <a:lnTo>
                    <a:pt x="4044" y="63"/>
                  </a:lnTo>
                  <a:lnTo>
                    <a:pt x="4054" y="75"/>
                  </a:lnTo>
                  <a:lnTo>
                    <a:pt x="4066" y="61"/>
                  </a:lnTo>
                  <a:lnTo>
                    <a:pt x="4075" y="69"/>
                  </a:lnTo>
                  <a:lnTo>
                    <a:pt x="4084" y="55"/>
                  </a:lnTo>
                  <a:lnTo>
                    <a:pt x="4094" y="57"/>
                  </a:lnTo>
                  <a:lnTo>
                    <a:pt x="4103" y="63"/>
                  </a:lnTo>
                  <a:lnTo>
                    <a:pt x="4113" y="61"/>
                  </a:lnTo>
                  <a:lnTo>
                    <a:pt x="4124" y="67"/>
                  </a:lnTo>
                  <a:lnTo>
                    <a:pt x="4134" y="63"/>
                  </a:lnTo>
                  <a:lnTo>
                    <a:pt x="4143" y="51"/>
                  </a:lnTo>
                  <a:lnTo>
                    <a:pt x="4152" y="69"/>
                  </a:lnTo>
                  <a:lnTo>
                    <a:pt x="4162" y="63"/>
                  </a:lnTo>
                  <a:lnTo>
                    <a:pt x="4171" y="63"/>
                  </a:lnTo>
                  <a:lnTo>
                    <a:pt x="4183" y="57"/>
                  </a:lnTo>
                  <a:lnTo>
                    <a:pt x="4192" y="61"/>
                  </a:lnTo>
                  <a:lnTo>
                    <a:pt x="4202" y="69"/>
                  </a:lnTo>
                  <a:lnTo>
                    <a:pt x="4211" y="55"/>
                  </a:lnTo>
                  <a:lnTo>
                    <a:pt x="4220" y="61"/>
                  </a:lnTo>
                  <a:lnTo>
                    <a:pt x="4232" y="67"/>
                  </a:lnTo>
                  <a:lnTo>
                    <a:pt x="4242" y="69"/>
                  </a:lnTo>
                  <a:lnTo>
                    <a:pt x="4251" y="67"/>
                  </a:lnTo>
                  <a:lnTo>
                    <a:pt x="4260" y="61"/>
                  </a:lnTo>
                  <a:lnTo>
                    <a:pt x="4270" y="71"/>
                  </a:lnTo>
                  <a:lnTo>
                    <a:pt x="4279" y="61"/>
                  </a:lnTo>
                  <a:lnTo>
                    <a:pt x="4291" y="63"/>
                  </a:lnTo>
                  <a:lnTo>
                    <a:pt x="4300" y="63"/>
                  </a:lnTo>
                  <a:lnTo>
                    <a:pt x="4310" y="63"/>
                  </a:lnTo>
                  <a:lnTo>
                    <a:pt x="4319" y="77"/>
                  </a:lnTo>
                  <a:lnTo>
                    <a:pt x="4328" y="69"/>
                  </a:lnTo>
                  <a:lnTo>
                    <a:pt x="4338" y="71"/>
                  </a:lnTo>
                  <a:lnTo>
                    <a:pt x="4350" y="67"/>
                  </a:lnTo>
                  <a:lnTo>
                    <a:pt x="4359" y="71"/>
                  </a:lnTo>
                  <a:lnTo>
                    <a:pt x="4368" y="69"/>
                  </a:lnTo>
                  <a:lnTo>
                    <a:pt x="4378" y="71"/>
                  </a:lnTo>
                  <a:lnTo>
                    <a:pt x="4387" y="77"/>
                  </a:lnTo>
                  <a:lnTo>
                    <a:pt x="4397" y="69"/>
                  </a:lnTo>
                  <a:lnTo>
                    <a:pt x="4408" y="71"/>
                  </a:lnTo>
                  <a:lnTo>
                    <a:pt x="4418" y="67"/>
                  </a:lnTo>
                  <a:lnTo>
                    <a:pt x="4427" y="75"/>
                  </a:lnTo>
                  <a:lnTo>
                    <a:pt x="4436" y="63"/>
                  </a:lnTo>
                  <a:lnTo>
                    <a:pt x="4446" y="71"/>
                  </a:lnTo>
                  <a:lnTo>
                    <a:pt x="4455" y="67"/>
                  </a:lnTo>
                  <a:lnTo>
                    <a:pt x="4467" y="63"/>
                  </a:lnTo>
                  <a:lnTo>
                    <a:pt x="4476" y="69"/>
                  </a:lnTo>
                  <a:lnTo>
                    <a:pt x="4486" y="67"/>
                  </a:lnTo>
                  <a:lnTo>
                    <a:pt x="4495" y="63"/>
                  </a:lnTo>
                  <a:lnTo>
                    <a:pt x="4505" y="75"/>
                  </a:lnTo>
                  <a:lnTo>
                    <a:pt x="4516" y="61"/>
                  </a:lnTo>
                  <a:lnTo>
                    <a:pt x="4526" y="77"/>
                  </a:lnTo>
                  <a:lnTo>
                    <a:pt x="4535" y="67"/>
                  </a:lnTo>
                  <a:lnTo>
                    <a:pt x="4544" y="69"/>
                  </a:lnTo>
                  <a:lnTo>
                    <a:pt x="4554" y="67"/>
                  </a:lnTo>
                  <a:lnTo>
                    <a:pt x="4563" y="71"/>
                  </a:lnTo>
                  <a:lnTo>
                    <a:pt x="4575" y="75"/>
                  </a:lnTo>
                  <a:lnTo>
                    <a:pt x="4584" y="61"/>
                  </a:lnTo>
                  <a:lnTo>
                    <a:pt x="4594" y="69"/>
                  </a:lnTo>
                  <a:lnTo>
                    <a:pt x="4603" y="63"/>
                  </a:lnTo>
                  <a:lnTo>
                    <a:pt x="4612" y="67"/>
                  </a:lnTo>
                  <a:lnTo>
                    <a:pt x="4622" y="69"/>
                  </a:lnTo>
                  <a:lnTo>
                    <a:pt x="4634" y="69"/>
                  </a:lnTo>
                  <a:lnTo>
                    <a:pt x="4643" y="69"/>
                  </a:lnTo>
                  <a:lnTo>
                    <a:pt x="4652" y="61"/>
                  </a:lnTo>
                  <a:lnTo>
                    <a:pt x="4662" y="69"/>
                  </a:lnTo>
                  <a:lnTo>
                    <a:pt x="4671" y="57"/>
                  </a:lnTo>
                  <a:lnTo>
                    <a:pt x="4681" y="63"/>
                  </a:lnTo>
                  <a:lnTo>
                    <a:pt x="4692" y="67"/>
                  </a:lnTo>
                  <a:lnTo>
                    <a:pt x="4702" y="57"/>
                  </a:lnTo>
                  <a:lnTo>
                    <a:pt x="4711" y="71"/>
                  </a:lnTo>
                  <a:lnTo>
                    <a:pt x="4720" y="67"/>
                  </a:lnTo>
                  <a:lnTo>
                    <a:pt x="4730" y="69"/>
                  </a:lnTo>
                  <a:lnTo>
                    <a:pt x="4742" y="67"/>
                  </a:lnTo>
                  <a:lnTo>
                    <a:pt x="4751" y="67"/>
                  </a:lnTo>
                  <a:lnTo>
                    <a:pt x="4760" y="71"/>
                  </a:lnTo>
                  <a:lnTo>
                    <a:pt x="4770" y="55"/>
                  </a:lnTo>
                  <a:lnTo>
                    <a:pt x="4779" y="67"/>
                  </a:lnTo>
                  <a:lnTo>
                    <a:pt x="4789" y="67"/>
                  </a:lnTo>
                  <a:lnTo>
                    <a:pt x="4800" y="67"/>
                  </a:lnTo>
                  <a:lnTo>
                    <a:pt x="4810" y="71"/>
                  </a:lnTo>
                  <a:lnTo>
                    <a:pt x="4819" y="67"/>
                  </a:lnTo>
                  <a:lnTo>
                    <a:pt x="4828" y="69"/>
                  </a:lnTo>
                  <a:lnTo>
                    <a:pt x="4838" y="69"/>
                  </a:lnTo>
                  <a:lnTo>
                    <a:pt x="4847" y="67"/>
                  </a:lnTo>
                  <a:lnTo>
                    <a:pt x="4859" y="67"/>
                  </a:lnTo>
                  <a:lnTo>
                    <a:pt x="4868" y="61"/>
                  </a:lnTo>
                  <a:lnTo>
                    <a:pt x="4878" y="69"/>
                  </a:lnTo>
                  <a:lnTo>
                    <a:pt x="4887" y="57"/>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182" name="Freeform 6">
              <a:extLst>
                <a:ext uri="{FF2B5EF4-FFF2-40B4-BE49-F238E27FC236}">
                  <a16:creationId xmlns:a16="http://schemas.microsoft.com/office/drawing/2014/main" id="{F2887B32-645E-4FD4-92C3-170AFB3B8D51}"/>
                </a:ext>
              </a:extLst>
            </p:cNvPr>
            <p:cNvSpPr>
              <a:spLocks/>
            </p:cNvSpPr>
            <p:nvPr/>
          </p:nvSpPr>
          <p:spPr bwMode="auto">
            <a:xfrm>
              <a:off x="4237" y="3683"/>
              <a:ext cx="64" cy="9"/>
            </a:xfrm>
            <a:custGeom>
              <a:avLst/>
              <a:gdLst>
                <a:gd name="T0" fmla="*/ 0 w 118"/>
                <a:gd name="T1" fmla="*/ 1 h 14"/>
                <a:gd name="T2" fmla="*/ 1 w 118"/>
                <a:gd name="T3" fmla="*/ 1 h 14"/>
                <a:gd name="T4" fmla="*/ 1 w 118"/>
                <a:gd name="T5" fmla="*/ 0 h 14"/>
                <a:gd name="T6" fmla="*/ 1 w 118"/>
                <a:gd name="T7" fmla="*/ 1 h 14"/>
                <a:gd name="T8" fmla="*/ 1 w 118"/>
                <a:gd name="T9" fmla="*/ 0 h 14"/>
                <a:gd name="T10" fmla="*/ 1 w 118"/>
                <a:gd name="T11" fmla="*/ 1 h 14"/>
                <a:gd name="T12" fmla="*/ 1 w 118"/>
                <a:gd name="T13" fmla="*/ 1 h 14"/>
                <a:gd name="T14" fmla="*/ 1 w 118"/>
                <a:gd name="T15" fmla="*/ 1 h 14"/>
                <a:gd name="T16" fmla="*/ 1 w 118"/>
                <a:gd name="T17" fmla="*/ 1 h 14"/>
                <a:gd name="T18" fmla="*/ 1 w 118"/>
                <a:gd name="T19" fmla="*/ 0 h 14"/>
                <a:gd name="T20" fmla="*/ 1 w 118"/>
                <a:gd name="T21" fmla="*/ 1 h 14"/>
                <a:gd name="T22" fmla="*/ 1 w 118"/>
                <a:gd name="T23" fmla="*/ 1 h 14"/>
                <a:gd name="T24" fmla="*/ 1 w 118"/>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14"/>
                <a:gd name="T41" fmla="*/ 118 w 118"/>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14">
                  <a:moveTo>
                    <a:pt x="0" y="2"/>
                  </a:moveTo>
                  <a:lnTo>
                    <a:pt x="10" y="8"/>
                  </a:lnTo>
                  <a:lnTo>
                    <a:pt x="19" y="0"/>
                  </a:lnTo>
                  <a:lnTo>
                    <a:pt x="31" y="14"/>
                  </a:lnTo>
                  <a:lnTo>
                    <a:pt x="40" y="0"/>
                  </a:lnTo>
                  <a:lnTo>
                    <a:pt x="49" y="6"/>
                  </a:lnTo>
                  <a:lnTo>
                    <a:pt x="59" y="12"/>
                  </a:lnTo>
                  <a:lnTo>
                    <a:pt x="68" y="8"/>
                  </a:lnTo>
                  <a:lnTo>
                    <a:pt x="80" y="12"/>
                  </a:lnTo>
                  <a:lnTo>
                    <a:pt x="89" y="0"/>
                  </a:lnTo>
                  <a:lnTo>
                    <a:pt x="99" y="2"/>
                  </a:lnTo>
                  <a:lnTo>
                    <a:pt x="108" y="12"/>
                  </a:lnTo>
                  <a:lnTo>
                    <a:pt x="118" y="6"/>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183" name="Freeform 7">
              <a:extLst>
                <a:ext uri="{FF2B5EF4-FFF2-40B4-BE49-F238E27FC236}">
                  <a16:creationId xmlns:a16="http://schemas.microsoft.com/office/drawing/2014/main" id="{450BAEFF-87B7-4293-B649-C75654657320}"/>
                </a:ext>
              </a:extLst>
            </p:cNvPr>
            <p:cNvSpPr>
              <a:spLocks/>
            </p:cNvSpPr>
            <p:nvPr/>
          </p:nvSpPr>
          <p:spPr bwMode="auto">
            <a:xfrm>
              <a:off x="1603" y="3594"/>
              <a:ext cx="2634" cy="128"/>
            </a:xfrm>
            <a:custGeom>
              <a:avLst/>
              <a:gdLst>
                <a:gd name="T0" fmla="*/ 1 w 4887"/>
                <a:gd name="T1" fmla="*/ 1 h 209"/>
                <a:gd name="T2" fmla="*/ 1 w 4887"/>
                <a:gd name="T3" fmla="*/ 1 h 209"/>
                <a:gd name="T4" fmla="*/ 1 w 4887"/>
                <a:gd name="T5" fmla="*/ 1 h 209"/>
                <a:gd name="T6" fmla="*/ 1 w 4887"/>
                <a:gd name="T7" fmla="*/ 1 h 209"/>
                <a:gd name="T8" fmla="*/ 1 w 4887"/>
                <a:gd name="T9" fmla="*/ 1 h 209"/>
                <a:gd name="T10" fmla="*/ 1 w 4887"/>
                <a:gd name="T11" fmla="*/ 1 h 209"/>
                <a:gd name="T12" fmla="*/ 1 w 4887"/>
                <a:gd name="T13" fmla="*/ 1 h 209"/>
                <a:gd name="T14" fmla="*/ 1 w 4887"/>
                <a:gd name="T15" fmla="*/ 1 h 209"/>
                <a:gd name="T16" fmla="*/ 1 w 4887"/>
                <a:gd name="T17" fmla="*/ 1 h 209"/>
                <a:gd name="T18" fmla="*/ 1 w 4887"/>
                <a:gd name="T19" fmla="*/ 1 h 209"/>
                <a:gd name="T20" fmla="*/ 1 w 4887"/>
                <a:gd name="T21" fmla="*/ 1 h 209"/>
                <a:gd name="T22" fmla="*/ 1 w 4887"/>
                <a:gd name="T23" fmla="*/ 1 h 209"/>
                <a:gd name="T24" fmla="*/ 1 w 4887"/>
                <a:gd name="T25" fmla="*/ 1 h 209"/>
                <a:gd name="T26" fmla="*/ 1 w 4887"/>
                <a:gd name="T27" fmla="*/ 1 h 209"/>
                <a:gd name="T28" fmla="*/ 1 w 4887"/>
                <a:gd name="T29" fmla="*/ 1 h 209"/>
                <a:gd name="T30" fmla="*/ 1 w 4887"/>
                <a:gd name="T31" fmla="*/ 1 h 209"/>
                <a:gd name="T32" fmla="*/ 1 w 4887"/>
                <a:gd name="T33" fmla="*/ 1 h 209"/>
                <a:gd name="T34" fmla="*/ 1 w 4887"/>
                <a:gd name="T35" fmla="*/ 1 h 209"/>
                <a:gd name="T36" fmla="*/ 1 w 4887"/>
                <a:gd name="T37" fmla="*/ 1 h 209"/>
                <a:gd name="T38" fmla="*/ 1 w 4887"/>
                <a:gd name="T39" fmla="*/ 1 h 209"/>
                <a:gd name="T40" fmla="*/ 1 w 4887"/>
                <a:gd name="T41" fmla="*/ 1 h 209"/>
                <a:gd name="T42" fmla="*/ 1 w 4887"/>
                <a:gd name="T43" fmla="*/ 1 h 209"/>
                <a:gd name="T44" fmla="*/ 1 w 4887"/>
                <a:gd name="T45" fmla="*/ 1 h 209"/>
                <a:gd name="T46" fmla="*/ 1 w 4887"/>
                <a:gd name="T47" fmla="*/ 1 h 209"/>
                <a:gd name="T48" fmla="*/ 1 w 4887"/>
                <a:gd name="T49" fmla="*/ 1 h 209"/>
                <a:gd name="T50" fmla="*/ 1 w 4887"/>
                <a:gd name="T51" fmla="*/ 1 h 209"/>
                <a:gd name="T52" fmla="*/ 1 w 4887"/>
                <a:gd name="T53" fmla="*/ 1 h 209"/>
                <a:gd name="T54" fmla="*/ 1 w 4887"/>
                <a:gd name="T55" fmla="*/ 1 h 209"/>
                <a:gd name="T56" fmla="*/ 1 w 4887"/>
                <a:gd name="T57" fmla="*/ 1 h 209"/>
                <a:gd name="T58" fmla="*/ 1 w 4887"/>
                <a:gd name="T59" fmla="*/ 1 h 209"/>
                <a:gd name="T60" fmla="*/ 1 w 4887"/>
                <a:gd name="T61" fmla="*/ 1 h 209"/>
                <a:gd name="T62" fmla="*/ 1 w 4887"/>
                <a:gd name="T63" fmla="*/ 1 h 209"/>
                <a:gd name="T64" fmla="*/ 1 w 4887"/>
                <a:gd name="T65" fmla="*/ 1 h 209"/>
                <a:gd name="T66" fmla="*/ 1 w 4887"/>
                <a:gd name="T67" fmla="*/ 1 h 209"/>
                <a:gd name="T68" fmla="*/ 1 w 4887"/>
                <a:gd name="T69" fmla="*/ 1 h 209"/>
                <a:gd name="T70" fmla="*/ 1 w 4887"/>
                <a:gd name="T71" fmla="*/ 1 h 209"/>
                <a:gd name="T72" fmla="*/ 1 w 4887"/>
                <a:gd name="T73" fmla="*/ 1 h 209"/>
                <a:gd name="T74" fmla="*/ 1 w 4887"/>
                <a:gd name="T75" fmla="*/ 1 h 209"/>
                <a:gd name="T76" fmla="*/ 1 w 4887"/>
                <a:gd name="T77" fmla="*/ 1 h 209"/>
                <a:gd name="T78" fmla="*/ 1 w 4887"/>
                <a:gd name="T79" fmla="*/ 1 h 209"/>
                <a:gd name="T80" fmla="*/ 1 w 4887"/>
                <a:gd name="T81" fmla="*/ 1 h 209"/>
                <a:gd name="T82" fmla="*/ 1 w 4887"/>
                <a:gd name="T83" fmla="*/ 1 h 209"/>
                <a:gd name="T84" fmla="*/ 1 w 4887"/>
                <a:gd name="T85" fmla="*/ 1 h 209"/>
                <a:gd name="T86" fmla="*/ 1 w 4887"/>
                <a:gd name="T87" fmla="*/ 1 h 209"/>
                <a:gd name="T88" fmla="*/ 1 w 4887"/>
                <a:gd name="T89" fmla="*/ 1 h 209"/>
                <a:gd name="T90" fmla="*/ 1 w 4887"/>
                <a:gd name="T91" fmla="*/ 1 h 209"/>
                <a:gd name="T92" fmla="*/ 1 w 4887"/>
                <a:gd name="T93" fmla="*/ 1 h 209"/>
                <a:gd name="T94" fmla="*/ 1 w 4887"/>
                <a:gd name="T95" fmla="*/ 1 h 209"/>
                <a:gd name="T96" fmla="*/ 1 w 4887"/>
                <a:gd name="T97" fmla="*/ 1 h 209"/>
                <a:gd name="T98" fmla="*/ 1 w 4887"/>
                <a:gd name="T99" fmla="*/ 1 h 209"/>
                <a:gd name="T100" fmla="*/ 2 w 4887"/>
                <a:gd name="T101" fmla="*/ 1 h 209"/>
                <a:gd name="T102" fmla="*/ 2 w 4887"/>
                <a:gd name="T103" fmla="*/ 1 h 209"/>
                <a:gd name="T104" fmla="*/ 2 w 4887"/>
                <a:gd name="T105" fmla="*/ 1 h 209"/>
                <a:gd name="T106" fmla="*/ 2 w 4887"/>
                <a:gd name="T107" fmla="*/ 1 h 209"/>
                <a:gd name="T108" fmla="*/ 2 w 4887"/>
                <a:gd name="T109" fmla="*/ 1 h 209"/>
                <a:gd name="T110" fmla="*/ 2 w 4887"/>
                <a:gd name="T111" fmla="*/ 1 h 209"/>
                <a:gd name="T112" fmla="*/ 2 w 4887"/>
                <a:gd name="T113" fmla="*/ 1 h 209"/>
                <a:gd name="T114" fmla="*/ 2 w 4887"/>
                <a:gd name="T115" fmla="*/ 1 h 209"/>
                <a:gd name="T116" fmla="*/ 2 w 4887"/>
                <a:gd name="T117" fmla="*/ 1 h 209"/>
                <a:gd name="T118" fmla="*/ 2 w 4887"/>
                <a:gd name="T119" fmla="*/ 1 h 209"/>
                <a:gd name="T120" fmla="*/ 2 w 4887"/>
                <a:gd name="T121" fmla="*/ 1 h 209"/>
                <a:gd name="T122" fmla="*/ 2 w 4887"/>
                <a:gd name="T123" fmla="*/ 1 h 2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87"/>
                <a:gd name="T187" fmla="*/ 0 h 209"/>
                <a:gd name="T188" fmla="*/ 4887 w 4887"/>
                <a:gd name="T189" fmla="*/ 209 h 2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87" h="209">
                  <a:moveTo>
                    <a:pt x="0" y="99"/>
                  </a:moveTo>
                  <a:lnTo>
                    <a:pt x="9" y="105"/>
                  </a:lnTo>
                  <a:lnTo>
                    <a:pt x="19" y="99"/>
                  </a:lnTo>
                  <a:lnTo>
                    <a:pt x="28" y="101"/>
                  </a:lnTo>
                  <a:lnTo>
                    <a:pt x="38" y="105"/>
                  </a:lnTo>
                  <a:lnTo>
                    <a:pt x="47" y="97"/>
                  </a:lnTo>
                  <a:lnTo>
                    <a:pt x="59" y="99"/>
                  </a:lnTo>
                  <a:lnTo>
                    <a:pt x="68" y="93"/>
                  </a:lnTo>
                  <a:lnTo>
                    <a:pt x="77" y="99"/>
                  </a:lnTo>
                  <a:lnTo>
                    <a:pt x="87" y="91"/>
                  </a:lnTo>
                  <a:lnTo>
                    <a:pt x="96" y="91"/>
                  </a:lnTo>
                  <a:lnTo>
                    <a:pt x="108" y="99"/>
                  </a:lnTo>
                  <a:lnTo>
                    <a:pt x="117" y="93"/>
                  </a:lnTo>
                  <a:lnTo>
                    <a:pt x="127" y="97"/>
                  </a:lnTo>
                  <a:lnTo>
                    <a:pt x="136" y="91"/>
                  </a:lnTo>
                  <a:lnTo>
                    <a:pt x="145" y="101"/>
                  </a:lnTo>
                  <a:lnTo>
                    <a:pt x="155" y="97"/>
                  </a:lnTo>
                  <a:lnTo>
                    <a:pt x="167" y="99"/>
                  </a:lnTo>
                  <a:lnTo>
                    <a:pt x="176" y="101"/>
                  </a:lnTo>
                  <a:lnTo>
                    <a:pt x="185" y="99"/>
                  </a:lnTo>
                  <a:lnTo>
                    <a:pt x="195" y="107"/>
                  </a:lnTo>
                  <a:lnTo>
                    <a:pt x="204" y="87"/>
                  </a:lnTo>
                  <a:lnTo>
                    <a:pt x="214" y="111"/>
                  </a:lnTo>
                  <a:lnTo>
                    <a:pt x="225" y="99"/>
                  </a:lnTo>
                  <a:lnTo>
                    <a:pt x="235" y="97"/>
                  </a:lnTo>
                  <a:lnTo>
                    <a:pt x="244" y="97"/>
                  </a:lnTo>
                  <a:lnTo>
                    <a:pt x="253" y="99"/>
                  </a:lnTo>
                  <a:lnTo>
                    <a:pt x="263" y="105"/>
                  </a:lnTo>
                  <a:lnTo>
                    <a:pt x="272" y="105"/>
                  </a:lnTo>
                  <a:lnTo>
                    <a:pt x="284" y="105"/>
                  </a:lnTo>
                  <a:lnTo>
                    <a:pt x="293" y="105"/>
                  </a:lnTo>
                  <a:lnTo>
                    <a:pt x="303" y="97"/>
                  </a:lnTo>
                  <a:lnTo>
                    <a:pt x="312" y="101"/>
                  </a:lnTo>
                  <a:lnTo>
                    <a:pt x="322" y="97"/>
                  </a:lnTo>
                  <a:lnTo>
                    <a:pt x="333" y="105"/>
                  </a:lnTo>
                  <a:lnTo>
                    <a:pt x="343" y="105"/>
                  </a:lnTo>
                  <a:lnTo>
                    <a:pt x="352" y="101"/>
                  </a:lnTo>
                  <a:lnTo>
                    <a:pt x="361" y="101"/>
                  </a:lnTo>
                  <a:lnTo>
                    <a:pt x="371" y="97"/>
                  </a:lnTo>
                  <a:lnTo>
                    <a:pt x="380" y="105"/>
                  </a:lnTo>
                  <a:lnTo>
                    <a:pt x="392" y="97"/>
                  </a:lnTo>
                  <a:lnTo>
                    <a:pt x="401" y="107"/>
                  </a:lnTo>
                  <a:lnTo>
                    <a:pt x="411" y="105"/>
                  </a:lnTo>
                  <a:lnTo>
                    <a:pt x="420" y="105"/>
                  </a:lnTo>
                  <a:lnTo>
                    <a:pt x="430" y="101"/>
                  </a:lnTo>
                  <a:lnTo>
                    <a:pt x="439" y="99"/>
                  </a:lnTo>
                  <a:lnTo>
                    <a:pt x="451" y="93"/>
                  </a:lnTo>
                  <a:lnTo>
                    <a:pt x="460" y="97"/>
                  </a:lnTo>
                  <a:lnTo>
                    <a:pt x="469" y="105"/>
                  </a:lnTo>
                  <a:lnTo>
                    <a:pt x="479" y="107"/>
                  </a:lnTo>
                  <a:lnTo>
                    <a:pt x="488" y="99"/>
                  </a:lnTo>
                  <a:lnTo>
                    <a:pt x="498" y="105"/>
                  </a:lnTo>
                  <a:lnTo>
                    <a:pt x="509" y="101"/>
                  </a:lnTo>
                  <a:lnTo>
                    <a:pt x="519" y="117"/>
                  </a:lnTo>
                  <a:lnTo>
                    <a:pt x="528" y="105"/>
                  </a:lnTo>
                  <a:lnTo>
                    <a:pt x="538" y="113"/>
                  </a:lnTo>
                  <a:lnTo>
                    <a:pt x="547" y="113"/>
                  </a:lnTo>
                  <a:lnTo>
                    <a:pt x="559" y="132"/>
                  </a:lnTo>
                  <a:lnTo>
                    <a:pt x="568" y="138"/>
                  </a:lnTo>
                  <a:lnTo>
                    <a:pt x="577" y="127"/>
                  </a:lnTo>
                  <a:lnTo>
                    <a:pt x="587" y="119"/>
                  </a:lnTo>
                  <a:lnTo>
                    <a:pt x="596" y="111"/>
                  </a:lnTo>
                  <a:lnTo>
                    <a:pt x="606" y="107"/>
                  </a:lnTo>
                  <a:lnTo>
                    <a:pt x="617" y="107"/>
                  </a:lnTo>
                  <a:lnTo>
                    <a:pt x="627" y="113"/>
                  </a:lnTo>
                  <a:lnTo>
                    <a:pt x="636" y="132"/>
                  </a:lnTo>
                  <a:lnTo>
                    <a:pt x="645" y="132"/>
                  </a:lnTo>
                  <a:lnTo>
                    <a:pt x="655" y="140"/>
                  </a:lnTo>
                  <a:lnTo>
                    <a:pt x="664" y="152"/>
                  </a:lnTo>
                  <a:lnTo>
                    <a:pt x="676" y="160"/>
                  </a:lnTo>
                  <a:lnTo>
                    <a:pt x="685" y="172"/>
                  </a:lnTo>
                  <a:lnTo>
                    <a:pt x="695" y="174"/>
                  </a:lnTo>
                  <a:lnTo>
                    <a:pt x="704" y="188"/>
                  </a:lnTo>
                  <a:lnTo>
                    <a:pt x="714" y="186"/>
                  </a:lnTo>
                  <a:lnTo>
                    <a:pt x="723" y="188"/>
                  </a:lnTo>
                  <a:lnTo>
                    <a:pt x="735" y="188"/>
                  </a:lnTo>
                  <a:lnTo>
                    <a:pt x="744" y="192"/>
                  </a:lnTo>
                  <a:lnTo>
                    <a:pt x="753" y="194"/>
                  </a:lnTo>
                  <a:lnTo>
                    <a:pt x="763" y="192"/>
                  </a:lnTo>
                  <a:lnTo>
                    <a:pt x="772" y="207"/>
                  </a:lnTo>
                  <a:lnTo>
                    <a:pt x="782" y="201"/>
                  </a:lnTo>
                  <a:lnTo>
                    <a:pt x="793" y="201"/>
                  </a:lnTo>
                  <a:lnTo>
                    <a:pt x="803" y="207"/>
                  </a:lnTo>
                  <a:lnTo>
                    <a:pt x="812" y="199"/>
                  </a:lnTo>
                  <a:lnTo>
                    <a:pt x="822" y="207"/>
                  </a:lnTo>
                  <a:lnTo>
                    <a:pt x="831" y="194"/>
                  </a:lnTo>
                  <a:lnTo>
                    <a:pt x="843" y="192"/>
                  </a:lnTo>
                  <a:lnTo>
                    <a:pt x="852" y="201"/>
                  </a:lnTo>
                  <a:lnTo>
                    <a:pt x="861" y="201"/>
                  </a:lnTo>
                  <a:lnTo>
                    <a:pt x="871" y="205"/>
                  </a:lnTo>
                  <a:lnTo>
                    <a:pt x="880" y="201"/>
                  </a:lnTo>
                  <a:lnTo>
                    <a:pt x="890" y="209"/>
                  </a:lnTo>
                  <a:lnTo>
                    <a:pt x="901" y="186"/>
                  </a:lnTo>
                  <a:lnTo>
                    <a:pt x="911" y="192"/>
                  </a:lnTo>
                  <a:lnTo>
                    <a:pt x="920" y="188"/>
                  </a:lnTo>
                  <a:lnTo>
                    <a:pt x="930" y="186"/>
                  </a:lnTo>
                  <a:lnTo>
                    <a:pt x="939" y="180"/>
                  </a:lnTo>
                  <a:lnTo>
                    <a:pt x="948" y="178"/>
                  </a:lnTo>
                  <a:lnTo>
                    <a:pt x="960" y="182"/>
                  </a:lnTo>
                  <a:lnTo>
                    <a:pt x="969" y="180"/>
                  </a:lnTo>
                  <a:lnTo>
                    <a:pt x="979" y="180"/>
                  </a:lnTo>
                  <a:lnTo>
                    <a:pt x="988" y="180"/>
                  </a:lnTo>
                  <a:lnTo>
                    <a:pt x="998" y="172"/>
                  </a:lnTo>
                  <a:lnTo>
                    <a:pt x="1007" y="178"/>
                  </a:lnTo>
                  <a:lnTo>
                    <a:pt x="1019" y="172"/>
                  </a:lnTo>
                  <a:lnTo>
                    <a:pt x="1028" y="178"/>
                  </a:lnTo>
                  <a:lnTo>
                    <a:pt x="1037" y="172"/>
                  </a:lnTo>
                  <a:lnTo>
                    <a:pt x="1047" y="168"/>
                  </a:lnTo>
                  <a:lnTo>
                    <a:pt x="1056" y="172"/>
                  </a:lnTo>
                  <a:lnTo>
                    <a:pt x="1068" y="166"/>
                  </a:lnTo>
                  <a:lnTo>
                    <a:pt x="1077" y="172"/>
                  </a:lnTo>
                  <a:lnTo>
                    <a:pt x="1087" y="166"/>
                  </a:lnTo>
                  <a:lnTo>
                    <a:pt x="1096" y="166"/>
                  </a:lnTo>
                  <a:lnTo>
                    <a:pt x="1106" y="162"/>
                  </a:lnTo>
                  <a:lnTo>
                    <a:pt x="1115" y="166"/>
                  </a:lnTo>
                  <a:lnTo>
                    <a:pt x="1127" y="154"/>
                  </a:lnTo>
                  <a:lnTo>
                    <a:pt x="1136" y="160"/>
                  </a:lnTo>
                  <a:lnTo>
                    <a:pt x="1145" y="154"/>
                  </a:lnTo>
                  <a:lnTo>
                    <a:pt x="1155" y="160"/>
                  </a:lnTo>
                  <a:lnTo>
                    <a:pt x="1164" y="152"/>
                  </a:lnTo>
                  <a:lnTo>
                    <a:pt x="1174" y="154"/>
                  </a:lnTo>
                  <a:lnTo>
                    <a:pt x="1185" y="142"/>
                  </a:lnTo>
                  <a:lnTo>
                    <a:pt x="1195" y="146"/>
                  </a:lnTo>
                  <a:lnTo>
                    <a:pt x="1204" y="140"/>
                  </a:lnTo>
                  <a:lnTo>
                    <a:pt x="1214" y="134"/>
                  </a:lnTo>
                  <a:lnTo>
                    <a:pt x="1223" y="138"/>
                  </a:lnTo>
                  <a:lnTo>
                    <a:pt x="1232" y="127"/>
                  </a:lnTo>
                  <a:lnTo>
                    <a:pt x="1244" y="127"/>
                  </a:lnTo>
                  <a:lnTo>
                    <a:pt x="1253" y="127"/>
                  </a:lnTo>
                  <a:lnTo>
                    <a:pt x="1263" y="127"/>
                  </a:lnTo>
                  <a:lnTo>
                    <a:pt x="1272" y="113"/>
                  </a:lnTo>
                  <a:lnTo>
                    <a:pt x="1282" y="117"/>
                  </a:lnTo>
                  <a:lnTo>
                    <a:pt x="1293" y="107"/>
                  </a:lnTo>
                  <a:lnTo>
                    <a:pt x="1303" y="107"/>
                  </a:lnTo>
                  <a:lnTo>
                    <a:pt x="1312" y="101"/>
                  </a:lnTo>
                  <a:lnTo>
                    <a:pt x="1322" y="105"/>
                  </a:lnTo>
                  <a:lnTo>
                    <a:pt x="1331" y="113"/>
                  </a:lnTo>
                  <a:lnTo>
                    <a:pt x="1340" y="107"/>
                  </a:lnTo>
                  <a:lnTo>
                    <a:pt x="1352" y="99"/>
                  </a:lnTo>
                  <a:lnTo>
                    <a:pt x="1361" y="99"/>
                  </a:lnTo>
                  <a:lnTo>
                    <a:pt x="1371" y="93"/>
                  </a:lnTo>
                  <a:lnTo>
                    <a:pt x="1380" y="99"/>
                  </a:lnTo>
                  <a:lnTo>
                    <a:pt x="1390" y="93"/>
                  </a:lnTo>
                  <a:lnTo>
                    <a:pt x="1399" y="97"/>
                  </a:lnTo>
                  <a:lnTo>
                    <a:pt x="1411" y="101"/>
                  </a:lnTo>
                  <a:lnTo>
                    <a:pt x="1420" y="85"/>
                  </a:lnTo>
                  <a:lnTo>
                    <a:pt x="1429" y="91"/>
                  </a:lnTo>
                  <a:lnTo>
                    <a:pt x="1439" y="93"/>
                  </a:lnTo>
                  <a:lnTo>
                    <a:pt x="1448" y="93"/>
                  </a:lnTo>
                  <a:lnTo>
                    <a:pt x="1458" y="87"/>
                  </a:lnTo>
                  <a:lnTo>
                    <a:pt x="1469" y="79"/>
                  </a:lnTo>
                  <a:lnTo>
                    <a:pt x="1479" y="79"/>
                  </a:lnTo>
                  <a:lnTo>
                    <a:pt x="1488" y="79"/>
                  </a:lnTo>
                  <a:lnTo>
                    <a:pt x="1498" y="67"/>
                  </a:lnTo>
                  <a:lnTo>
                    <a:pt x="1507" y="75"/>
                  </a:lnTo>
                  <a:lnTo>
                    <a:pt x="1516" y="75"/>
                  </a:lnTo>
                  <a:lnTo>
                    <a:pt x="1528" y="73"/>
                  </a:lnTo>
                  <a:lnTo>
                    <a:pt x="1537" y="71"/>
                  </a:lnTo>
                  <a:lnTo>
                    <a:pt x="1547" y="67"/>
                  </a:lnTo>
                  <a:lnTo>
                    <a:pt x="1556" y="67"/>
                  </a:lnTo>
                  <a:lnTo>
                    <a:pt x="1566" y="75"/>
                  </a:lnTo>
                  <a:lnTo>
                    <a:pt x="1577" y="67"/>
                  </a:lnTo>
                  <a:lnTo>
                    <a:pt x="1587" y="67"/>
                  </a:lnTo>
                  <a:lnTo>
                    <a:pt x="1596" y="65"/>
                  </a:lnTo>
                  <a:lnTo>
                    <a:pt x="1606" y="60"/>
                  </a:lnTo>
                  <a:lnTo>
                    <a:pt x="1615" y="54"/>
                  </a:lnTo>
                  <a:lnTo>
                    <a:pt x="1624" y="67"/>
                  </a:lnTo>
                  <a:lnTo>
                    <a:pt x="1636" y="52"/>
                  </a:lnTo>
                  <a:lnTo>
                    <a:pt x="1645" y="54"/>
                  </a:lnTo>
                  <a:lnTo>
                    <a:pt x="1655" y="46"/>
                  </a:lnTo>
                  <a:lnTo>
                    <a:pt x="1664" y="50"/>
                  </a:lnTo>
                  <a:lnTo>
                    <a:pt x="1674" y="44"/>
                  </a:lnTo>
                  <a:lnTo>
                    <a:pt x="1683" y="46"/>
                  </a:lnTo>
                  <a:lnTo>
                    <a:pt x="1695" y="52"/>
                  </a:lnTo>
                  <a:lnTo>
                    <a:pt x="1704" y="38"/>
                  </a:lnTo>
                  <a:lnTo>
                    <a:pt x="1714" y="46"/>
                  </a:lnTo>
                  <a:lnTo>
                    <a:pt x="1723" y="40"/>
                  </a:lnTo>
                  <a:lnTo>
                    <a:pt x="1732" y="50"/>
                  </a:lnTo>
                  <a:lnTo>
                    <a:pt x="1742" y="44"/>
                  </a:lnTo>
                  <a:lnTo>
                    <a:pt x="1753" y="44"/>
                  </a:lnTo>
                  <a:lnTo>
                    <a:pt x="1763" y="40"/>
                  </a:lnTo>
                  <a:lnTo>
                    <a:pt x="1772" y="38"/>
                  </a:lnTo>
                  <a:lnTo>
                    <a:pt x="1782" y="32"/>
                  </a:lnTo>
                  <a:lnTo>
                    <a:pt x="1791" y="30"/>
                  </a:lnTo>
                  <a:lnTo>
                    <a:pt x="1803" y="30"/>
                  </a:lnTo>
                  <a:lnTo>
                    <a:pt x="1812" y="32"/>
                  </a:lnTo>
                  <a:lnTo>
                    <a:pt x="1822" y="26"/>
                  </a:lnTo>
                  <a:lnTo>
                    <a:pt x="1831" y="40"/>
                  </a:lnTo>
                  <a:lnTo>
                    <a:pt x="1840" y="26"/>
                  </a:lnTo>
                  <a:lnTo>
                    <a:pt x="1850" y="34"/>
                  </a:lnTo>
                  <a:lnTo>
                    <a:pt x="1861" y="30"/>
                  </a:lnTo>
                  <a:lnTo>
                    <a:pt x="1871" y="26"/>
                  </a:lnTo>
                  <a:lnTo>
                    <a:pt x="1880" y="34"/>
                  </a:lnTo>
                  <a:lnTo>
                    <a:pt x="1890" y="30"/>
                  </a:lnTo>
                  <a:lnTo>
                    <a:pt x="1899" y="34"/>
                  </a:lnTo>
                  <a:lnTo>
                    <a:pt x="1908" y="26"/>
                  </a:lnTo>
                  <a:lnTo>
                    <a:pt x="1920" y="26"/>
                  </a:lnTo>
                  <a:lnTo>
                    <a:pt x="1929" y="18"/>
                  </a:lnTo>
                  <a:lnTo>
                    <a:pt x="1939" y="26"/>
                  </a:lnTo>
                  <a:lnTo>
                    <a:pt x="1948" y="30"/>
                  </a:lnTo>
                  <a:lnTo>
                    <a:pt x="1958" y="10"/>
                  </a:lnTo>
                  <a:lnTo>
                    <a:pt x="1967" y="32"/>
                  </a:lnTo>
                  <a:lnTo>
                    <a:pt x="1979" y="20"/>
                  </a:lnTo>
                  <a:lnTo>
                    <a:pt x="1988" y="18"/>
                  </a:lnTo>
                  <a:lnTo>
                    <a:pt x="1998" y="26"/>
                  </a:lnTo>
                  <a:lnTo>
                    <a:pt x="2007" y="18"/>
                  </a:lnTo>
                  <a:lnTo>
                    <a:pt x="2016" y="26"/>
                  </a:lnTo>
                  <a:lnTo>
                    <a:pt x="2028" y="20"/>
                  </a:lnTo>
                  <a:lnTo>
                    <a:pt x="2037" y="24"/>
                  </a:lnTo>
                  <a:lnTo>
                    <a:pt x="2047" y="26"/>
                  </a:lnTo>
                  <a:lnTo>
                    <a:pt x="2056" y="24"/>
                  </a:lnTo>
                  <a:lnTo>
                    <a:pt x="2066" y="18"/>
                  </a:lnTo>
                  <a:lnTo>
                    <a:pt x="2075" y="0"/>
                  </a:lnTo>
                  <a:lnTo>
                    <a:pt x="2087" y="26"/>
                  </a:lnTo>
                  <a:lnTo>
                    <a:pt x="2096" y="10"/>
                  </a:lnTo>
                  <a:lnTo>
                    <a:pt x="2106" y="18"/>
                  </a:lnTo>
                  <a:lnTo>
                    <a:pt x="2115" y="18"/>
                  </a:lnTo>
                  <a:lnTo>
                    <a:pt x="2124" y="18"/>
                  </a:lnTo>
                  <a:lnTo>
                    <a:pt x="2134" y="20"/>
                  </a:lnTo>
                  <a:lnTo>
                    <a:pt x="2145" y="14"/>
                  </a:lnTo>
                  <a:lnTo>
                    <a:pt x="2155" y="12"/>
                  </a:lnTo>
                  <a:lnTo>
                    <a:pt x="2164" y="18"/>
                  </a:lnTo>
                  <a:lnTo>
                    <a:pt x="2174" y="12"/>
                  </a:lnTo>
                  <a:lnTo>
                    <a:pt x="2183" y="24"/>
                  </a:lnTo>
                  <a:lnTo>
                    <a:pt x="2192" y="18"/>
                  </a:lnTo>
                  <a:lnTo>
                    <a:pt x="2204" y="20"/>
                  </a:lnTo>
                  <a:lnTo>
                    <a:pt x="2214" y="18"/>
                  </a:lnTo>
                  <a:lnTo>
                    <a:pt x="2223" y="24"/>
                  </a:lnTo>
                  <a:lnTo>
                    <a:pt x="2232" y="10"/>
                  </a:lnTo>
                  <a:lnTo>
                    <a:pt x="2242" y="24"/>
                  </a:lnTo>
                  <a:lnTo>
                    <a:pt x="2251" y="12"/>
                  </a:lnTo>
                  <a:lnTo>
                    <a:pt x="2263" y="12"/>
                  </a:lnTo>
                  <a:lnTo>
                    <a:pt x="2272" y="26"/>
                  </a:lnTo>
                  <a:lnTo>
                    <a:pt x="2282" y="18"/>
                  </a:lnTo>
                  <a:lnTo>
                    <a:pt x="2291" y="24"/>
                  </a:lnTo>
                  <a:lnTo>
                    <a:pt x="2300" y="24"/>
                  </a:lnTo>
                  <a:lnTo>
                    <a:pt x="2312" y="20"/>
                  </a:lnTo>
                  <a:lnTo>
                    <a:pt x="2321" y="26"/>
                  </a:lnTo>
                  <a:lnTo>
                    <a:pt x="2331" y="14"/>
                  </a:lnTo>
                  <a:lnTo>
                    <a:pt x="2340" y="18"/>
                  </a:lnTo>
                  <a:lnTo>
                    <a:pt x="2350" y="18"/>
                  </a:lnTo>
                  <a:lnTo>
                    <a:pt x="2359" y="12"/>
                  </a:lnTo>
                  <a:lnTo>
                    <a:pt x="2371" y="24"/>
                  </a:lnTo>
                  <a:lnTo>
                    <a:pt x="2380" y="26"/>
                  </a:lnTo>
                  <a:lnTo>
                    <a:pt x="2390" y="32"/>
                  </a:lnTo>
                  <a:lnTo>
                    <a:pt x="2399" y="30"/>
                  </a:lnTo>
                  <a:lnTo>
                    <a:pt x="2408" y="26"/>
                  </a:lnTo>
                  <a:lnTo>
                    <a:pt x="2418" y="20"/>
                  </a:lnTo>
                  <a:lnTo>
                    <a:pt x="2429" y="14"/>
                  </a:lnTo>
                  <a:lnTo>
                    <a:pt x="2439" y="20"/>
                  </a:lnTo>
                  <a:lnTo>
                    <a:pt x="2448" y="20"/>
                  </a:lnTo>
                  <a:lnTo>
                    <a:pt x="2458" y="30"/>
                  </a:lnTo>
                  <a:lnTo>
                    <a:pt x="2467" y="20"/>
                  </a:lnTo>
                  <a:lnTo>
                    <a:pt x="2476" y="26"/>
                  </a:lnTo>
                  <a:lnTo>
                    <a:pt x="2488" y="26"/>
                  </a:lnTo>
                  <a:lnTo>
                    <a:pt x="2498" y="26"/>
                  </a:lnTo>
                  <a:lnTo>
                    <a:pt x="2507" y="30"/>
                  </a:lnTo>
                  <a:lnTo>
                    <a:pt x="2516" y="24"/>
                  </a:lnTo>
                  <a:lnTo>
                    <a:pt x="2526" y="18"/>
                  </a:lnTo>
                  <a:lnTo>
                    <a:pt x="2537" y="18"/>
                  </a:lnTo>
                  <a:lnTo>
                    <a:pt x="2547" y="18"/>
                  </a:lnTo>
                  <a:lnTo>
                    <a:pt x="2556" y="26"/>
                  </a:lnTo>
                  <a:lnTo>
                    <a:pt x="2566" y="20"/>
                  </a:lnTo>
                  <a:lnTo>
                    <a:pt x="2575" y="30"/>
                  </a:lnTo>
                  <a:lnTo>
                    <a:pt x="2584" y="24"/>
                  </a:lnTo>
                  <a:lnTo>
                    <a:pt x="2596" y="24"/>
                  </a:lnTo>
                  <a:lnTo>
                    <a:pt x="2606" y="20"/>
                  </a:lnTo>
                  <a:lnTo>
                    <a:pt x="2615" y="30"/>
                  </a:lnTo>
                  <a:lnTo>
                    <a:pt x="2624" y="20"/>
                  </a:lnTo>
                  <a:lnTo>
                    <a:pt x="2634" y="26"/>
                  </a:lnTo>
                  <a:lnTo>
                    <a:pt x="2643" y="20"/>
                  </a:lnTo>
                  <a:lnTo>
                    <a:pt x="2655" y="20"/>
                  </a:lnTo>
                  <a:lnTo>
                    <a:pt x="2664" y="32"/>
                  </a:lnTo>
                  <a:lnTo>
                    <a:pt x="2674" y="24"/>
                  </a:lnTo>
                  <a:lnTo>
                    <a:pt x="2683" y="30"/>
                  </a:lnTo>
                  <a:lnTo>
                    <a:pt x="2692" y="24"/>
                  </a:lnTo>
                  <a:lnTo>
                    <a:pt x="2702" y="26"/>
                  </a:lnTo>
                  <a:lnTo>
                    <a:pt x="2713" y="20"/>
                  </a:lnTo>
                  <a:lnTo>
                    <a:pt x="2723" y="30"/>
                  </a:lnTo>
                  <a:lnTo>
                    <a:pt x="2732" y="20"/>
                  </a:lnTo>
                  <a:lnTo>
                    <a:pt x="2742" y="26"/>
                  </a:lnTo>
                  <a:lnTo>
                    <a:pt x="2751" y="26"/>
                  </a:lnTo>
                  <a:lnTo>
                    <a:pt x="2763" y="34"/>
                  </a:lnTo>
                  <a:lnTo>
                    <a:pt x="2772" y="26"/>
                  </a:lnTo>
                  <a:lnTo>
                    <a:pt x="2782" y="32"/>
                  </a:lnTo>
                  <a:lnTo>
                    <a:pt x="2791" y="32"/>
                  </a:lnTo>
                  <a:lnTo>
                    <a:pt x="2800" y="32"/>
                  </a:lnTo>
                  <a:lnTo>
                    <a:pt x="2810" y="32"/>
                  </a:lnTo>
                  <a:lnTo>
                    <a:pt x="2821" y="24"/>
                  </a:lnTo>
                  <a:lnTo>
                    <a:pt x="2831" y="32"/>
                  </a:lnTo>
                  <a:lnTo>
                    <a:pt x="2840" y="26"/>
                  </a:lnTo>
                  <a:lnTo>
                    <a:pt x="2850" y="26"/>
                  </a:lnTo>
                  <a:lnTo>
                    <a:pt x="2859" y="30"/>
                  </a:lnTo>
                  <a:lnTo>
                    <a:pt x="2868" y="30"/>
                  </a:lnTo>
                  <a:lnTo>
                    <a:pt x="2880" y="32"/>
                  </a:lnTo>
                  <a:lnTo>
                    <a:pt x="2890" y="32"/>
                  </a:lnTo>
                  <a:lnTo>
                    <a:pt x="2899" y="30"/>
                  </a:lnTo>
                  <a:lnTo>
                    <a:pt x="2908" y="32"/>
                  </a:lnTo>
                  <a:lnTo>
                    <a:pt x="2918" y="32"/>
                  </a:lnTo>
                  <a:lnTo>
                    <a:pt x="2927" y="32"/>
                  </a:lnTo>
                  <a:lnTo>
                    <a:pt x="2939" y="26"/>
                  </a:lnTo>
                  <a:lnTo>
                    <a:pt x="2948" y="34"/>
                  </a:lnTo>
                  <a:lnTo>
                    <a:pt x="2958" y="38"/>
                  </a:lnTo>
                  <a:lnTo>
                    <a:pt x="2967" y="34"/>
                  </a:lnTo>
                  <a:lnTo>
                    <a:pt x="2976" y="26"/>
                  </a:lnTo>
                  <a:lnTo>
                    <a:pt x="2986" y="40"/>
                  </a:lnTo>
                  <a:lnTo>
                    <a:pt x="2998" y="30"/>
                  </a:lnTo>
                  <a:lnTo>
                    <a:pt x="3007" y="26"/>
                  </a:lnTo>
                  <a:lnTo>
                    <a:pt x="3016" y="32"/>
                  </a:lnTo>
                  <a:lnTo>
                    <a:pt x="3026" y="26"/>
                  </a:lnTo>
                  <a:lnTo>
                    <a:pt x="3035" y="30"/>
                  </a:lnTo>
                  <a:lnTo>
                    <a:pt x="3047" y="32"/>
                  </a:lnTo>
                  <a:lnTo>
                    <a:pt x="3056" y="32"/>
                  </a:lnTo>
                  <a:lnTo>
                    <a:pt x="3066" y="34"/>
                  </a:lnTo>
                  <a:lnTo>
                    <a:pt x="3075" y="32"/>
                  </a:lnTo>
                  <a:lnTo>
                    <a:pt x="3084" y="40"/>
                  </a:lnTo>
                  <a:lnTo>
                    <a:pt x="3094" y="32"/>
                  </a:lnTo>
                  <a:lnTo>
                    <a:pt x="3106" y="38"/>
                  </a:lnTo>
                  <a:lnTo>
                    <a:pt x="3115" y="26"/>
                  </a:lnTo>
                  <a:lnTo>
                    <a:pt x="3124" y="34"/>
                  </a:lnTo>
                  <a:lnTo>
                    <a:pt x="3134" y="26"/>
                  </a:lnTo>
                  <a:lnTo>
                    <a:pt x="3143" y="32"/>
                  </a:lnTo>
                  <a:lnTo>
                    <a:pt x="3152" y="32"/>
                  </a:lnTo>
                  <a:lnTo>
                    <a:pt x="3164" y="34"/>
                  </a:lnTo>
                  <a:lnTo>
                    <a:pt x="3174" y="32"/>
                  </a:lnTo>
                  <a:lnTo>
                    <a:pt x="3183" y="34"/>
                  </a:lnTo>
                  <a:lnTo>
                    <a:pt x="3192" y="30"/>
                  </a:lnTo>
                  <a:lnTo>
                    <a:pt x="3202" y="32"/>
                  </a:lnTo>
                  <a:lnTo>
                    <a:pt x="3211" y="34"/>
                  </a:lnTo>
                  <a:lnTo>
                    <a:pt x="3223" y="30"/>
                  </a:lnTo>
                  <a:lnTo>
                    <a:pt x="3232" y="34"/>
                  </a:lnTo>
                  <a:lnTo>
                    <a:pt x="3242" y="32"/>
                  </a:lnTo>
                  <a:lnTo>
                    <a:pt x="3251" y="38"/>
                  </a:lnTo>
                  <a:lnTo>
                    <a:pt x="3260" y="44"/>
                  </a:lnTo>
                  <a:lnTo>
                    <a:pt x="3272" y="38"/>
                  </a:lnTo>
                  <a:lnTo>
                    <a:pt x="3282" y="50"/>
                  </a:lnTo>
                  <a:lnTo>
                    <a:pt x="3291" y="46"/>
                  </a:lnTo>
                  <a:lnTo>
                    <a:pt x="3300" y="38"/>
                  </a:lnTo>
                  <a:lnTo>
                    <a:pt x="3310" y="38"/>
                  </a:lnTo>
                  <a:lnTo>
                    <a:pt x="3319" y="34"/>
                  </a:lnTo>
                  <a:lnTo>
                    <a:pt x="3331" y="32"/>
                  </a:lnTo>
                  <a:lnTo>
                    <a:pt x="3340" y="46"/>
                  </a:lnTo>
                  <a:lnTo>
                    <a:pt x="3350" y="34"/>
                  </a:lnTo>
                  <a:lnTo>
                    <a:pt x="3359" y="44"/>
                  </a:lnTo>
                  <a:lnTo>
                    <a:pt x="3368" y="40"/>
                  </a:lnTo>
                  <a:lnTo>
                    <a:pt x="3378" y="52"/>
                  </a:lnTo>
                  <a:lnTo>
                    <a:pt x="3390" y="34"/>
                  </a:lnTo>
                  <a:lnTo>
                    <a:pt x="3399" y="38"/>
                  </a:lnTo>
                  <a:lnTo>
                    <a:pt x="3408" y="34"/>
                  </a:lnTo>
                  <a:lnTo>
                    <a:pt x="3418" y="40"/>
                  </a:lnTo>
                  <a:lnTo>
                    <a:pt x="3427" y="34"/>
                  </a:lnTo>
                  <a:lnTo>
                    <a:pt x="3436" y="46"/>
                  </a:lnTo>
                  <a:lnTo>
                    <a:pt x="3448" y="38"/>
                  </a:lnTo>
                  <a:lnTo>
                    <a:pt x="3458" y="40"/>
                  </a:lnTo>
                  <a:lnTo>
                    <a:pt x="3467" y="40"/>
                  </a:lnTo>
                  <a:lnTo>
                    <a:pt x="3476" y="38"/>
                  </a:lnTo>
                  <a:lnTo>
                    <a:pt x="3486" y="34"/>
                  </a:lnTo>
                  <a:lnTo>
                    <a:pt x="3498" y="34"/>
                  </a:lnTo>
                  <a:lnTo>
                    <a:pt x="3507" y="38"/>
                  </a:lnTo>
                  <a:lnTo>
                    <a:pt x="3516" y="46"/>
                  </a:lnTo>
                  <a:lnTo>
                    <a:pt x="3526" y="40"/>
                  </a:lnTo>
                  <a:lnTo>
                    <a:pt x="3535" y="44"/>
                  </a:lnTo>
                  <a:lnTo>
                    <a:pt x="3544" y="54"/>
                  </a:lnTo>
                  <a:lnTo>
                    <a:pt x="3556" y="52"/>
                  </a:lnTo>
                  <a:lnTo>
                    <a:pt x="3566" y="54"/>
                  </a:lnTo>
                  <a:lnTo>
                    <a:pt x="3575" y="44"/>
                  </a:lnTo>
                  <a:lnTo>
                    <a:pt x="3584" y="50"/>
                  </a:lnTo>
                  <a:lnTo>
                    <a:pt x="3594" y="34"/>
                  </a:lnTo>
                  <a:lnTo>
                    <a:pt x="3603" y="46"/>
                  </a:lnTo>
                  <a:lnTo>
                    <a:pt x="3615" y="46"/>
                  </a:lnTo>
                  <a:lnTo>
                    <a:pt x="3624" y="44"/>
                  </a:lnTo>
                  <a:lnTo>
                    <a:pt x="3634" y="40"/>
                  </a:lnTo>
                  <a:lnTo>
                    <a:pt x="3643" y="50"/>
                  </a:lnTo>
                  <a:lnTo>
                    <a:pt x="3652" y="46"/>
                  </a:lnTo>
                  <a:lnTo>
                    <a:pt x="3662" y="54"/>
                  </a:lnTo>
                  <a:lnTo>
                    <a:pt x="3674" y="54"/>
                  </a:lnTo>
                  <a:lnTo>
                    <a:pt x="3683" y="46"/>
                  </a:lnTo>
                  <a:lnTo>
                    <a:pt x="3692" y="44"/>
                  </a:lnTo>
                  <a:lnTo>
                    <a:pt x="3702" y="52"/>
                  </a:lnTo>
                  <a:lnTo>
                    <a:pt x="3711" y="50"/>
                  </a:lnTo>
                  <a:lnTo>
                    <a:pt x="3721" y="58"/>
                  </a:lnTo>
                  <a:lnTo>
                    <a:pt x="3732" y="50"/>
                  </a:lnTo>
                  <a:lnTo>
                    <a:pt x="3742" y="54"/>
                  </a:lnTo>
                  <a:lnTo>
                    <a:pt x="3751" y="52"/>
                  </a:lnTo>
                  <a:lnTo>
                    <a:pt x="3760" y="52"/>
                  </a:lnTo>
                  <a:lnTo>
                    <a:pt x="3770" y="50"/>
                  </a:lnTo>
                  <a:lnTo>
                    <a:pt x="3782" y="38"/>
                  </a:lnTo>
                  <a:lnTo>
                    <a:pt x="3791" y="46"/>
                  </a:lnTo>
                  <a:lnTo>
                    <a:pt x="3800" y="46"/>
                  </a:lnTo>
                  <a:lnTo>
                    <a:pt x="3810" y="46"/>
                  </a:lnTo>
                  <a:lnTo>
                    <a:pt x="3819" y="50"/>
                  </a:lnTo>
                  <a:lnTo>
                    <a:pt x="3828" y="34"/>
                  </a:lnTo>
                  <a:lnTo>
                    <a:pt x="3840" y="52"/>
                  </a:lnTo>
                  <a:lnTo>
                    <a:pt x="3850" y="58"/>
                  </a:lnTo>
                  <a:lnTo>
                    <a:pt x="3859" y="50"/>
                  </a:lnTo>
                  <a:lnTo>
                    <a:pt x="3868" y="44"/>
                  </a:lnTo>
                  <a:lnTo>
                    <a:pt x="3878" y="40"/>
                  </a:lnTo>
                  <a:lnTo>
                    <a:pt x="3887" y="38"/>
                  </a:lnTo>
                  <a:lnTo>
                    <a:pt x="3899" y="44"/>
                  </a:lnTo>
                  <a:lnTo>
                    <a:pt x="3908" y="50"/>
                  </a:lnTo>
                  <a:lnTo>
                    <a:pt x="3918" y="50"/>
                  </a:lnTo>
                  <a:lnTo>
                    <a:pt x="3927" y="52"/>
                  </a:lnTo>
                  <a:lnTo>
                    <a:pt x="3936" y="50"/>
                  </a:lnTo>
                  <a:lnTo>
                    <a:pt x="3946" y="40"/>
                  </a:lnTo>
                  <a:lnTo>
                    <a:pt x="3958" y="52"/>
                  </a:lnTo>
                  <a:lnTo>
                    <a:pt x="3967" y="38"/>
                  </a:lnTo>
                  <a:lnTo>
                    <a:pt x="3976" y="30"/>
                  </a:lnTo>
                  <a:lnTo>
                    <a:pt x="3986" y="4"/>
                  </a:lnTo>
                  <a:lnTo>
                    <a:pt x="3995" y="12"/>
                  </a:lnTo>
                  <a:lnTo>
                    <a:pt x="4007" y="34"/>
                  </a:lnTo>
                  <a:lnTo>
                    <a:pt x="4016" y="54"/>
                  </a:lnTo>
                  <a:lnTo>
                    <a:pt x="4026" y="91"/>
                  </a:lnTo>
                  <a:lnTo>
                    <a:pt x="4035" y="105"/>
                  </a:lnTo>
                  <a:lnTo>
                    <a:pt x="4044" y="111"/>
                  </a:lnTo>
                  <a:lnTo>
                    <a:pt x="4054" y="119"/>
                  </a:lnTo>
                  <a:lnTo>
                    <a:pt x="4066" y="107"/>
                  </a:lnTo>
                  <a:lnTo>
                    <a:pt x="4075" y="119"/>
                  </a:lnTo>
                  <a:lnTo>
                    <a:pt x="4084" y="107"/>
                  </a:lnTo>
                  <a:lnTo>
                    <a:pt x="4094" y="113"/>
                  </a:lnTo>
                  <a:lnTo>
                    <a:pt x="4103" y="117"/>
                  </a:lnTo>
                  <a:lnTo>
                    <a:pt x="4113" y="117"/>
                  </a:lnTo>
                  <a:lnTo>
                    <a:pt x="4124" y="121"/>
                  </a:lnTo>
                  <a:lnTo>
                    <a:pt x="4134" y="117"/>
                  </a:lnTo>
                  <a:lnTo>
                    <a:pt x="4143" y="117"/>
                  </a:lnTo>
                  <a:lnTo>
                    <a:pt x="4152" y="125"/>
                  </a:lnTo>
                  <a:lnTo>
                    <a:pt x="4162" y="121"/>
                  </a:lnTo>
                  <a:lnTo>
                    <a:pt x="4171" y="117"/>
                  </a:lnTo>
                  <a:lnTo>
                    <a:pt x="4183" y="132"/>
                  </a:lnTo>
                  <a:lnTo>
                    <a:pt x="4192" y="132"/>
                  </a:lnTo>
                  <a:lnTo>
                    <a:pt x="4202" y="125"/>
                  </a:lnTo>
                  <a:lnTo>
                    <a:pt x="4211" y="134"/>
                  </a:lnTo>
                  <a:lnTo>
                    <a:pt x="4220" y="132"/>
                  </a:lnTo>
                  <a:lnTo>
                    <a:pt x="4232" y="134"/>
                  </a:lnTo>
                  <a:lnTo>
                    <a:pt x="4242" y="134"/>
                  </a:lnTo>
                  <a:lnTo>
                    <a:pt x="4251" y="127"/>
                  </a:lnTo>
                  <a:lnTo>
                    <a:pt x="4260" y="134"/>
                  </a:lnTo>
                  <a:lnTo>
                    <a:pt x="4270" y="125"/>
                  </a:lnTo>
                  <a:lnTo>
                    <a:pt x="4279" y="134"/>
                  </a:lnTo>
                  <a:lnTo>
                    <a:pt x="4291" y="119"/>
                  </a:lnTo>
                  <a:lnTo>
                    <a:pt x="4300" y="134"/>
                  </a:lnTo>
                  <a:lnTo>
                    <a:pt x="4310" y="125"/>
                  </a:lnTo>
                  <a:lnTo>
                    <a:pt x="4319" y="125"/>
                  </a:lnTo>
                  <a:lnTo>
                    <a:pt x="4328" y="140"/>
                  </a:lnTo>
                  <a:lnTo>
                    <a:pt x="4338" y="134"/>
                  </a:lnTo>
                  <a:lnTo>
                    <a:pt x="4350" y="132"/>
                  </a:lnTo>
                  <a:lnTo>
                    <a:pt x="4359" y="132"/>
                  </a:lnTo>
                  <a:lnTo>
                    <a:pt x="4368" y="134"/>
                  </a:lnTo>
                  <a:lnTo>
                    <a:pt x="4378" y="142"/>
                  </a:lnTo>
                  <a:lnTo>
                    <a:pt x="4387" y="138"/>
                  </a:lnTo>
                  <a:lnTo>
                    <a:pt x="4397" y="132"/>
                  </a:lnTo>
                  <a:lnTo>
                    <a:pt x="4408" y="138"/>
                  </a:lnTo>
                  <a:lnTo>
                    <a:pt x="4418" y="140"/>
                  </a:lnTo>
                  <a:lnTo>
                    <a:pt x="4427" y="146"/>
                  </a:lnTo>
                  <a:lnTo>
                    <a:pt x="4436" y="134"/>
                  </a:lnTo>
                  <a:lnTo>
                    <a:pt x="4446" y="138"/>
                  </a:lnTo>
                  <a:lnTo>
                    <a:pt x="4455" y="125"/>
                  </a:lnTo>
                  <a:lnTo>
                    <a:pt x="4467" y="140"/>
                  </a:lnTo>
                  <a:lnTo>
                    <a:pt x="4476" y="142"/>
                  </a:lnTo>
                  <a:lnTo>
                    <a:pt x="4486" y="148"/>
                  </a:lnTo>
                  <a:lnTo>
                    <a:pt x="4495" y="138"/>
                  </a:lnTo>
                  <a:lnTo>
                    <a:pt x="4505" y="142"/>
                  </a:lnTo>
                  <a:lnTo>
                    <a:pt x="4516" y="140"/>
                  </a:lnTo>
                  <a:lnTo>
                    <a:pt x="4526" y="140"/>
                  </a:lnTo>
                  <a:lnTo>
                    <a:pt x="4535" y="140"/>
                  </a:lnTo>
                  <a:lnTo>
                    <a:pt x="4544" y="140"/>
                  </a:lnTo>
                  <a:lnTo>
                    <a:pt x="4554" y="146"/>
                  </a:lnTo>
                  <a:lnTo>
                    <a:pt x="4563" y="142"/>
                  </a:lnTo>
                  <a:lnTo>
                    <a:pt x="4575" y="140"/>
                  </a:lnTo>
                  <a:lnTo>
                    <a:pt x="4584" y="142"/>
                  </a:lnTo>
                  <a:lnTo>
                    <a:pt x="4594" y="152"/>
                  </a:lnTo>
                  <a:lnTo>
                    <a:pt x="4603" y="148"/>
                  </a:lnTo>
                  <a:lnTo>
                    <a:pt x="4612" y="146"/>
                  </a:lnTo>
                  <a:lnTo>
                    <a:pt x="4622" y="142"/>
                  </a:lnTo>
                  <a:lnTo>
                    <a:pt x="4634" y="152"/>
                  </a:lnTo>
                  <a:lnTo>
                    <a:pt x="4643" y="146"/>
                  </a:lnTo>
                  <a:lnTo>
                    <a:pt x="4652" y="146"/>
                  </a:lnTo>
                  <a:lnTo>
                    <a:pt x="4662" y="142"/>
                  </a:lnTo>
                  <a:lnTo>
                    <a:pt x="4671" y="154"/>
                  </a:lnTo>
                  <a:lnTo>
                    <a:pt x="4681" y="148"/>
                  </a:lnTo>
                  <a:lnTo>
                    <a:pt x="4692" y="148"/>
                  </a:lnTo>
                  <a:lnTo>
                    <a:pt x="4702" y="138"/>
                  </a:lnTo>
                  <a:lnTo>
                    <a:pt x="4711" y="152"/>
                  </a:lnTo>
                  <a:lnTo>
                    <a:pt x="4720" y="140"/>
                  </a:lnTo>
                  <a:lnTo>
                    <a:pt x="4730" y="142"/>
                  </a:lnTo>
                  <a:lnTo>
                    <a:pt x="4742" y="140"/>
                  </a:lnTo>
                  <a:lnTo>
                    <a:pt x="4751" y="134"/>
                  </a:lnTo>
                  <a:lnTo>
                    <a:pt x="4760" y="138"/>
                  </a:lnTo>
                  <a:lnTo>
                    <a:pt x="4770" y="152"/>
                  </a:lnTo>
                  <a:lnTo>
                    <a:pt x="4779" y="142"/>
                  </a:lnTo>
                  <a:lnTo>
                    <a:pt x="4789" y="146"/>
                  </a:lnTo>
                  <a:lnTo>
                    <a:pt x="4800" y="142"/>
                  </a:lnTo>
                  <a:lnTo>
                    <a:pt x="4810" y="148"/>
                  </a:lnTo>
                  <a:lnTo>
                    <a:pt x="4819" y="138"/>
                  </a:lnTo>
                  <a:lnTo>
                    <a:pt x="4828" y="140"/>
                  </a:lnTo>
                  <a:lnTo>
                    <a:pt x="4838" y="146"/>
                  </a:lnTo>
                  <a:lnTo>
                    <a:pt x="4847" y="138"/>
                  </a:lnTo>
                  <a:lnTo>
                    <a:pt x="4859" y="152"/>
                  </a:lnTo>
                  <a:lnTo>
                    <a:pt x="4868" y="140"/>
                  </a:lnTo>
                  <a:lnTo>
                    <a:pt x="4878" y="142"/>
                  </a:lnTo>
                  <a:lnTo>
                    <a:pt x="4887" y="146"/>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184" name="Freeform 8">
              <a:extLst>
                <a:ext uri="{FF2B5EF4-FFF2-40B4-BE49-F238E27FC236}">
                  <a16:creationId xmlns:a16="http://schemas.microsoft.com/office/drawing/2014/main" id="{7F8DA1B2-DD20-41BE-9D17-A5A297D6750A}"/>
                </a:ext>
              </a:extLst>
            </p:cNvPr>
            <p:cNvSpPr>
              <a:spLocks/>
            </p:cNvSpPr>
            <p:nvPr/>
          </p:nvSpPr>
          <p:spPr bwMode="auto">
            <a:xfrm>
              <a:off x="4237" y="3675"/>
              <a:ext cx="64" cy="9"/>
            </a:xfrm>
            <a:custGeom>
              <a:avLst/>
              <a:gdLst>
                <a:gd name="T0" fmla="*/ 0 w 118"/>
                <a:gd name="T1" fmla="*/ 1 h 16"/>
                <a:gd name="T2" fmla="*/ 1 w 118"/>
                <a:gd name="T3" fmla="*/ 1 h 16"/>
                <a:gd name="T4" fmla="*/ 1 w 118"/>
                <a:gd name="T5" fmla="*/ 1 h 16"/>
                <a:gd name="T6" fmla="*/ 1 w 118"/>
                <a:gd name="T7" fmla="*/ 1 h 16"/>
                <a:gd name="T8" fmla="*/ 1 w 118"/>
                <a:gd name="T9" fmla="*/ 1 h 16"/>
                <a:gd name="T10" fmla="*/ 1 w 118"/>
                <a:gd name="T11" fmla="*/ 1 h 16"/>
                <a:gd name="T12" fmla="*/ 1 w 118"/>
                <a:gd name="T13" fmla="*/ 0 h 16"/>
                <a:gd name="T14" fmla="*/ 1 w 118"/>
                <a:gd name="T15" fmla="*/ 1 h 16"/>
                <a:gd name="T16" fmla="*/ 1 w 118"/>
                <a:gd name="T17" fmla="*/ 1 h 16"/>
                <a:gd name="T18" fmla="*/ 1 w 118"/>
                <a:gd name="T19" fmla="*/ 1 h 16"/>
                <a:gd name="T20" fmla="*/ 1 w 118"/>
                <a:gd name="T21" fmla="*/ 1 h 16"/>
                <a:gd name="T22" fmla="*/ 1 w 118"/>
                <a:gd name="T23" fmla="*/ 1 h 16"/>
                <a:gd name="T24" fmla="*/ 1 w 118"/>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16"/>
                <a:gd name="T41" fmla="*/ 118 w 11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16">
                  <a:moveTo>
                    <a:pt x="0" y="14"/>
                  </a:moveTo>
                  <a:lnTo>
                    <a:pt x="10" y="16"/>
                  </a:lnTo>
                  <a:lnTo>
                    <a:pt x="19" y="16"/>
                  </a:lnTo>
                  <a:lnTo>
                    <a:pt x="31" y="14"/>
                  </a:lnTo>
                  <a:lnTo>
                    <a:pt x="40" y="6"/>
                  </a:lnTo>
                  <a:lnTo>
                    <a:pt x="49" y="16"/>
                  </a:lnTo>
                  <a:lnTo>
                    <a:pt x="59" y="0"/>
                  </a:lnTo>
                  <a:lnTo>
                    <a:pt x="68" y="10"/>
                  </a:lnTo>
                  <a:lnTo>
                    <a:pt x="80" y="14"/>
                  </a:lnTo>
                  <a:lnTo>
                    <a:pt x="89" y="10"/>
                  </a:lnTo>
                  <a:lnTo>
                    <a:pt x="99" y="8"/>
                  </a:lnTo>
                  <a:lnTo>
                    <a:pt x="108" y="10"/>
                  </a:lnTo>
                  <a:lnTo>
                    <a:pt x="118" y="10"/>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185" name="Freeform 9">
              <a:extLst>
                <a:ext uri="{FF2B5EF4-FFF2-40B4-BE49-F238E27FC236}">
                  <a16:creationId xmlns:a16="http://schemas.microsoft.com/office/drawing/2014/main" id="{60BC6E11-1E5D-4659-A392-F853A5D880B1}"/>
                </a:ext>
              </a:extLst>
            </p:cNvPr>
            <p:cNvSpPr>
              <a:spLocks/>
            </p:cNvSpPr>
            <p:nvPr/>
          </p:nvSpPr>
          <p:spPr bwMode="auto">
            <a:xfrm>
              <a:off x="1603" y="3515"/>
              <a:ext cx="2634" cy="213"/>
            </a:xfrm>
            <a:custGeom>
              <a:avLst/>
              <a:gdLst>
                <a:gd name="T0" fmla="*/ 1 w 4887"/>
                <a:gd name="T1" fmla="*/ 1 h 347"/>
                <a:gd name="T2" fmla="*/ 1 w 4887"/>
                <a:gd name="T3" fmla="*/ 1 h 347"/>
                <a:gd name="T4" fmla="*/ 1 w 4887"/>
                <a:gd name="T5" fmla="*/ 1 h 347"/>
                <a:gd name="T6" fmla="*/ 1 w 4887"/>
                <a:gd name="T7" fmla="*/ 1 h 347"/>
                <a:gd name="T8" fmla="*/ 1 w 4887"/>
                <a:gd name="T9" fmla="*/ 1 h 347"/>
                <a:gd name="T10" fmla="*/ 1 w 4887"/>
                <a:gd name="T11" fmla="*/ 1 h 347"/>
                <a:gd name="T12" fmla="*/ 1 w 4887"/>
                <a:gd name="T13" fmla="*/ 1 h 347"/>
                <a:gd name="T14" fmla="*/ 1 w 4887"/>
                <a:gd name="T15" fmla="*/ 1 h 347"/>
                <a:gd name="T16" fmla="*/ 1 w 4887"/>
                <a:gd name="T17" fmla="*/ 1 h 347"/>
                <a:gd name="T18" fmla="*/ 1 w 4887"/>
                <a:gd name="T19" fmla="*/ 1 h 347"/>
                <a:gd name="T20" fmla="*/ 1 w 4887"/>
                <a:gd name="T21" fmla="*/ 1 h 347"/>
                <a:gd name="T22" fmla="*/ 1 w 4887"/>
                <a:gd name="T23" fmla="*/ 1 h 347"/>
                <a:gd name="T24" fmla="*/ 1 w 4887"/>
                <a:gd name="T25" fmla="*/ 1 h 347"/>
                <a:gd name="T26" fmla="*/ 1 w 4887"/>
                <a:gd name="T27" fmla="*/ 1 h 347"/>
                <a:gd name="T28" fmla="*/ 1 w 4887"/>
                <a:gd name="T29" fmla="*/ 1 h 347"/>
                <a:gd name="T30" fmla="*/ 1 w 4887"/>
                <a:gd name="T31" fmla="*/ 1 h 347"/>
                <a:gd name="T32" fmla="*/ 1 w 4887"/>
                <a:gd name="T33" fmla="*/ 1 h 347"/>
                <a:gd name="T34" fmla="*/ 1 w 4887"/>
                <a:gd name="T35" fmla="*/ 1 h 347"/>
                <a:gd name="T36" fmla="*/ 1 w 4887"/>
                <a:gd name="T37" fmla="*/ 1 h 347"/>
                <a:gd name="T38" fmla="*/ 1 w 4887"/>
                <a:gd name="T39" fmla="*/ 1 h 347"/>
                <a:gd name="T40" fmla="*/ 1 w 4887"/>
                <a:gd name="T41" fmla="*/ 1 h 347"/>
                <a:gd name="T42" fmla="*/ 1 w 4887"/>
                <a:gd name="T43" fmla="*/ 1 h 347"/>
                <a:gd name="T44" fmla="*/ 1 w 4887"/>
                <a:gd name="T45" fmla="*/ 1 h 347"/>
                <a:gd name="T46" fmla="*/ 1 w 4887"/>
                <a:gd name="T47" fmla="*/ 1 h 347"/>
                <a:gd name="T48" fmla="*/ 1 w 4887"/>
                <a:gd name="T49" fmla="*/ 1 h 347"/>
                <a:gd name="T50" fmla="*/ 1 w 4887"/>
                <a:gd name="T51" fmla="*/ 1 h 347"/>
                <a:gd name="T52" fmla="*/ 1 w 4887"/>
                <a:gd name="T53" fmla="*/ 1 h 347"/>
                <a:gd name="T54" fmla="*/ 1 w 4887"/>
                <a:gd name="T55" fmla="*/ 1 h 347"/>
                <a:gd name="T56" fmla="*/ 1 w 4887"/>
                <a:gd name="T57" fmla="*/ 1 h 347"/>
                <a:gd name="T58" fmla="*/ 1 w 4887"/>
                <a:gd name="T59" fmla="*/ 1 h 347"/>
                <a:gd name="T60" fmla="*/ 1 w 4887"/>
                <a:gd name="T61" fmla="*/ 1 h 347"/>
                <a:gd name="T62" fmla="*/ 1 w 4887"/>
                <a:gd name="T63" fmla="*/ 1 h 347"/>
                <a:gd name="T64" fmla="*/ 1 w 4887"/>
                <a:gd name="T65" fmla="*/ 1 h 347"/>
                <a:gd name="T66" fmla="*/ 1 w 4887"/>
                <a:gd name="T67" fmla="*/ 1 h 347"/>
                <a:gd name="T68" fmla="*/ 1 w 4887"/>
                <a:gd name="T69" fmla="*/ 1 h 347"/>
                <a:gd name="T70" fmla="*/ 1 w 4887"/>
                <a:gd name="T71" fmla="*/ 1 h 347"/>
                <a:gd name="T72" fmla="*/ 1 w 4887"/>
                <a:gd name="T73" fmla="*/ 1 h 347"/>
                <a:gd name="T74" fmla="*/ 1 w 4887"/>
                <a:gd name="T75" fmla="*/ 1 h 347"/>
                <a:gd name="T76" fmla="*/ 1 w 4887"/>
                <a:gd name="T77" fmla="*/ 1 h 347"/>
                <a:gd name="T78" fmla="*/ 1 w 4887"/>
                <a:gd name="T79" fmla="*/ 1 h 347"/>
                <a:gd name="T80" fmla="*/ 1 w 4887"/>
                <a:gd name="T81" fmla="*/ 1 h 347"/>
                <a:gd name="T82" fmla="*/ 1 w 4887"/>
                <a:gd name="T83" fmla="*/ 1 h 347"/>
                <a:gd name="T84" fmla="*/ 1 w 4887"/>
                <a:gd name="T85" fmla="*/ 1 h 347"/>
                <a:gd name="T86" fmla="*/ 1 w 4887"/>
                <a:gd name="T87" fmla="*/ 1 h 347"/>
                <a:gd name="T88" fmla="*/ 1 w 4887"/>
                <a:gd name="T89" fmla="*/ 1 h 347"/>
                <a:gd name="T90" fmla="*/ 1 w 4887"/>
                <a:gd name="T91" fmla="*/ 1 h 347"/>
                <a:gd name="T92" fmla="*/ 1 w 4887"/>
                <a:gd name="T93" fmla="*/ 1 h 347"/>
                <a:gd name="T94" fmla="*/ 1 w 4887"/>
                <a:gd name="T95" fmla="*/ 1 h 347"/>
                <a:gd name="T96" fmla="*/ 1 w 4887"/>
                <a:gd name="T97" fmla="*/ 1 h 347"/>
                <a:gd name="T98" fmla="*/ 1 w 4887"/>
                <a:gd name="T99" fmla="*/ 1 h 347"/>
                <a:gd name="T100" fmla="*/ 2 w 4887"/>
                <a:gd name="T101" fmla="*/ 1 h 347"/>
                <a:gd name="T102" fmla="*/ 2 w 4887"/>
                <a:gd name="T103" fmla="*/ 1 h 347"/>
                <a:gd name="T104" fmla="*/ 2 w 4887"/>
                <a:gd name="T105" fmla="*/ 1 h 347"/>
                <a:gd name="T106" fmla="*/ 2 w 4887"/>
                <a:gd name="T107" fmla="*/ 1 h 347"/>
                <a:gd name="T108" fmla="*/ 2 w 4887"/>
                <a:gd name="T109" fmla="*/ 1 h 347"/>
                <a:gd name="T110" fmla="*/ 2 w 4887"/>
                <a:gd name="T111" fmla="*/ 1 h 347"/>
                <a:gd name="T112" fmla="*/ 2 w 4887"/>
                <a:gd name="T113" fmla="*/ 1 h 347"/>
                <a:gd name="T114" fmla="*/ 2 w 4887"/>
                <a:gd name="T115" fmla="*/ 1 h 347"/>
                <a:gd name="T116" fmla="*/ 2 w 4887"/>
                <a:gd name="T117" fmla="*/ 1 h 347"/>
                <a:gd name="T118" fmla="*/ 2 w 4887"/>
                <a:gd name="T119" fmla="*/ 1 h 347"/>
                <a:gd name="T120" fmla="*/ 2 w 4887"/>
                <a:gd name="T121" fmla="*/ 1 h 347"/>
                <a:gd name="T122" fmla="*/ 2 w 4887"/>
                <a:gd name="T123" fmla="*/ 1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87"/>
                <a:gd name="T187" fmla="*/ 0 h 347"/>
                <a:gd name="T188" fmla="*/ 4887 w 4887"/>
                <a:gd name="T189" fmla="*/ 347 h 3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87" h="347">
                  <a:moveTo>
                    <a:pt x="0" y="233"/>
                  </a:moveTo>
                  <a:lnTo>
                    <a:pt x="9" y="225"/>
                  </a:lnTo>
                  <a:lnTo>
                    <a:pt x="19" y="227"/>
                  </a:lnTo>
                  <a:lnTo>
                    <a:pt x="28" y="225"/>
                  </a:lnTo>
                  <a:lnTo>
                    <a:pt x="38" y="229"/>
                  </a:lnTo>
                  <a:lnTo>
                    <a:pt x="47" y="229"/>
                  </a:lnTo>
                  <a:lnTo>
                    <a:pt x="59" y="227"/>
                  </a:lnTo>
                  <a:lnTo>
                    <a:pt x="68" y="229"/>
                  </a:lnTo>
                  <a:lnTo>
                    <a:pt x="77" y="239"/>
                  </a:lnTo>
                  <a:lnTo>
                    <a:pt x="87" y="229"/>
                  </a:lnTo>
                  <a:lnTo>
                    <a:pt x="96" y="227"/>
                  </a:lnTo>
                  <a:lnTo>
                    <a:pt x="108" y="241"/>
                  </a:lnTo>
                  <a:lnTo>
                    <a:pt x="117" y="227"/>
                  </a:lnTo>
                  <a:lnTo>
                    <a:pt x="127" y="227"/>
                  </a:lnTo>
                  <a:lnTo>
                    <a:pt x="136" y="229"/>
                  </a:lnTo>
                  <a:lnTo>
                    <a:pt x="145" y="229"/>
                  </a:lnTo>
                  <a:lnTo>
                    <a:pt x="155" y="235"/>
                  </a:lnTo>
                  <a:lnTo>
                    <a:pt x="167" y="235"/>
                  </a:lnTo>
                  <a:lnTo>
                    <a:pt x="176" y="227"/>
                  </a:lnTo>
                  <a:lnTo>
                    <a:pt x="185" y="235"/>
                  </a:lnTo>
                  <a:lnTo>
                    <a:pt x="195" y="229"/>
                  </a:lnTo>
                  <a:lnTo>
                    <a:pt x="204" y="225"/>
                  </a:lnTo>
                  <a:lnTo>
                    <a:pt x="214" y="227"/>
                  </a:lnTo>
                  <a:lnTo>
                    <a:pt x="225" y="241"/>
                  </a:lnTo>
                  <a:lnTo>
                    <a:pt x="235" y="229"/>
                  </a:lnTo>
                  <a:lnTo>
                    <a:pt x="244" y="233"/>
                  </a:lnTo>
                  <a:lnTo>
                    <a:pt x="253" y="239"/>
                  </a:lnTo>
                  <a:lnTo>
                    <a:pt x="263" y="245"/>
                  </a:lnTo>
                  <a:lnTo>
                    <a:pt x="272" y="241"/>
                  </a:lnTo>
                  <a:lnTo>
                    <a:pt x="284" y="245"/>
                  </a:lnTo>
                  <a:lnTo>
                    <a:pt x="293" y="233"/>
                  </a:lnTo>
                  <a:lnTo>
                    <a:pt x="303" y="235"/>
                  </a:lnTo>
                  <a:lnTo>
                    <a:pt x="312" y="233"/>
                  </a:lnTo>
                  <a:lnTo>
                    <a:pt x="322" y="235"/>
                  </a:lnTo>
                  <a:lnTo>
                    <a:pt x="333" y="239"/>
                  </a:lnTo>
                  <a:lnTo>
                    <a:pt x="343" y="233"/>
                  </a:lnTo>
                  <a:lnTo>
                    <a:pt x="352" y="245"/>
                  </a:lnTo>
                  <a:lnTo>
                    <a:pt x="361" y="235"/>
                  </a:lnTo>
                  <a:lnTo>
                    <a:pt x="371" y="235"/>
                  </a:lnTo>
                  <a:lnTo>
                    <a:pt x="380" y="233"/>
                  </a:lnTo>
                  <a:lnTo>
                    <a:pt x="392" y="235"/>
                  </a:lnTo>
                  <a:lnTo>
                    <a:pt x="401" y="233"/>
                  </a:lnTo>
                  <a:lnTo>
                    <a:pt x="411" y="235"/>
                  </a:lnTo>
                  <a:lnTo>
                    <a:pt x="420" y="233"/>
                  </a:lnTo>
                  <a:lnTo>
                    <a:pt x="430" y="233"/>
                  </a:lnTo>
                  <a:lnTo>
                    <a:pt x="439" y="239"/>
                  </a:lnTo>
                  <a:lnTo>
                    <a:pt x="451" y="247"/>
                  </a:lnTo>
                  <a:lnTo>
                    <a:pt x="460" y="247"/>
                  </a:lnTo>
                  <a:lnTo>
                    <a:pt x="469" y="241"/>
                  </a:lnTo>
                  <a:lnTo>
                    <a:pt x="479" y="235"/>
                  </a:lnTo>
                  <a:lnTo>
                    <a:pt x="488" y="239"/>
                  </a:lnTo>
                  <a:lnTo>
                    <a:pt x="498" y="235"/>
                  </a:lnTo>
                  <a:lnTo>
                    <a:pt x="509" y="229"/>
                  </a:lnTo>
                  <a:lnTo>
                    <a:pt x="519" y="247"/>
                  </a:lnTo>
                  <a:lnTo>
                    <a:pt x="528" y="227"/>
                  </a:lnTo>
                  <a:lnTo>
                    <a:pt x="538" y="233"/>
                  </a:lnTo>
                  <a:lnTo>
                    <a:pt x="547" y="245"/>
                  </a:lnTo>
                  <a:lnTo>
                    <a:pt x="559" y="270"/>
                  </a:lnTo>
                  <a:lnTo>
                    <a:pt x="568" y="286"/>
                  </a:lnTo>
                  <a:lnTo>
                    <a:pt x="577" y="255"/>
                  </a:lnTo>
                  <a:lnTo>
                    <a:pt x="587" y="241"/>
                  </a:lnTo>
                  <a:lnTo>
                    <a:pt x="596" y="241"/>
                  </a:lnTo>
                  <a:lnTo>
                    <a:pt x="606" y="235"/>
                  </a:lnTo>
                  <a:lnTo>
                    <a:pt x="617" y="239"/>
                  </a:lnTo>
                  <a:lnTo>
                    <a:pt x="627" y="249"/>
                  </a:lnTo>
                  <a:lnTo>
                    <a:pt x="636" y="268"/>
                  </a:lnTo>
                  <a:lnTo>
                    <a:pt x="645" y="268"/>
                  </a:lnTo>
                  <a:lnTo>
                    <a:pt x="655" y="288"/>
                  </a:lnTo>
                  <a:lnTo>
                    <a:pt x="664" y="294"/>
                  </a:lnTo>
                  <a:lnTo>
                    <a:pt x="676" y="306"/>
                  </a:lnTo>
                  <a:lnTo>
                    <a:pt x="685" y="316"/>
                  </a:lnTo>
                  <a:lnTo>
                    <a:pt x="695" y="335"/>
                  </a:lnTo>
                  <a:lnTo>
                    <a:pt x="704" y="320"/>
                  </a:lnTo>
                  <a:lnTo>
                    <a:pt x="714" y="333"/>
                  </a:lnTo>
                  <a:lnTo>
                    <a:pt x="723" y="337"/>
                  </a:lnTo>
                  <a:lnTo>
                    <a:pt x="735" y="335"/>
                  </a:lnTo>
                  <a:lnTo>
                    <a:pt x="744" y="343"/>
                  </a:lnTo>
                  <a:lnTo>
                    <a:pt x="753" y="347"/>
                  </a:lnTo>
                  <a:lnTo>
                    <a:pt x="763" y="337"/>
                  </a:lnTo>
                  <a:lnTo>
                    <a:pt x="772" y="341"/>
                  </a:lnTo>
                  <a:lnTo>
                    <a:pt x="782" y="341"/>
                  </a:lnTo>
                  <a:lnTo>
                    <a:pt x="793" y="337"/>
                  </a:lnTo>
                  <a:lnTo>
                    <a:pt x="803" y="329"/>
                  </a:lnTo>
                  <a:lnTo>
                    <a:pt x="812" y="333"/>
                  </a:lnTo>
                  <a:lnTo>
                    <a:pt x="822" y="327"/>
                  </a:lnTo>
                  <a:lnTo>
                    <a:pt x="831" y="316"/>
                  </a:lnTo>
                  <a:lnTo>
                    <a:pt x="843" y="314"/>
                  </a:lnTo>
                  <a:lnTo>
                    <a:pt x="852" y="308"/>
                  </a:lnTo>
                  <a:lnTo>
                    <a:pt x="861" y="310"/>
                  </a:lnTo>
                  <a:lnTo>
                    <a:pt x="871" y="308"/>
                  </a:lnTo>
                  <a:lnTo>
                    <a:pt x="880" y="296"/>
                  </a:lnTo>
                  <a:lnTo>
                    <a:pt x="890" y="300"/>
                  </a:lnTo>
                  <a:lnTo>
                    <a:pt x="901" y="296"/>
                  </a:lnTo>
                  <a:lnTo>
                    <a:pt x="911" y="296"/>
                  </a:lnTo>
                  <a:lnTo>
                    <a:pt x="920" y="290"/>
                  </a:lnTo>
                  <a:lnTo>
                    <a:pt x="930" y="294"/>
                  </a:lnTo>
                  <a:lnTo>
                    <a:pt x="939" y="296"/>
                  </a:lnTo>
                  <a:lnTo>
                    <a:pt x="948" y="280"/>
                  </a:lnTo>
                  <a:lnTo>
                    <a:pt x="960" y="286"/>
                  </a:lnTo>
                  <a:lnTo>
                    <a:pt x="969" y="270"/>
                  </a:lnTo>
                  <a:lnTo>
                    <a:pt x="979" y="276"/>
                  </a:lnTo>
                  <a:lnTo>
                    <a:pt x="988" y="260"/>
                  </a:lnTo>
                  <a:lnTo>
                    <a:pt x="998" y="268"/>
                  </a:lnTo>
                  <a:lnTo>
                    <a:pt x="1007" y="276"/>
                  </a:lnTo>
                  <a:lnTo>
                    <a:pt x="1019" y="268"/>
                  </a:lnTo>
                  <a:lnTo>
                    <a:pt x="1028" y="274"/>
                  </a:lnTo>
                  <a:lnTo>
                    <a:pt x="1037" y="260"/>
                  </a:lnTo>
                  <a:lnTo>
                    <a:pt x="1047" y="247"/>
                  </a:lnTo>
                  <a:lnTo>
                    <a:pt x="1056" y="245"/>
                  </a:lnTo>
                  <a:lnTo>
                    <a:pt x="1068" y="249"/>
                  </a:lnTo>
                  <a:lnTo>
                    <a:pt x="1077" y="241"/>
                  </a:lnTo>
                  <a:lnTo>
                    <a:pt x="1087" y="235"/>
                  </a:lnTo>
                  <a:lnTo>
                    <a:pt x="1096" y="235"/>
                  </a:lnTo>
                  <a:lnTo>
                    <a:pt x="1106" y="229"/>
                  </a:lnTo>
                  <a:lnTo>
                    <a:pt x="1115" y="229"/>
                  </a:lnTo>
                  <a:lnTo>
                    <a:pt x="1127" y="233"/>
                  </a:lnTo>
                  <a:lnTo>
                    <a:pt x="1136" y="213"/>
                  </a:lnTo>
                  <a:lnTo>
                    <a:pt x="1145" y="219"/>
                  </a:lnTo>
                  <a:lnTo>
                    <a:pt x="1155" y="221"/>
                  </a:lnTo>
                  <a:lnTo>
                    <a:pt x="1164" y="203"/>
                  </a:lnTo>
                  <a:lnTo>
                    <a:pt x="1174" y="213"/>
                  </a:lnTo>
                  <a:lnTo>
                    <a:pt x="1185" y="201"/>
                  </a:lnTo>
                  <a:lnTo>
                    <a:pt x="1195" y="213"/>
                  </a:lnTo>
                  <a:lnTo>
                    <a:pt x="1204" y="201"/>
                  </a:lnTo>
                  <a:lnTo>
                    <a:pt x="1214" y="201"/>
                  </a:lnTo>
                  <a:lnTo>
                    <a:pt x="1223" y="195"/>
                  </a:lnTo>
                  <a:lnTo>
                    <a:pt x="1232" y="201"/>
                  </a:lnTo>
                  <a:lnTo>
                    <a:pt x="1244" y="199"/>
                  </a:lnTo>
                  <a:lnTo>
                    <a:pt x="1253" y="174"/>
                  </a:lnTo>
                  <a:lnTo>
                    <a:pt x="1263" y="180"/>
                  </a:lnTo>
                  <a:lnTo>
                    <a:pt x="1272" y="174"/>
                  </a:lnTo>
                  <a:lnTo>
                    <a:pt x="1282" y="172"/>
                  </a:lnTo>
                  <a:lnTo>
                    <a:pt x="1293" y="166"/>
                  </a:lnTo>
                  <a:lnTo>
                    <a:pt x="1303" y="160"/>
                  </a:lnTo>
                  <a:lnTo>
                    <a:pt x="1312" y="172"/>
                  </a:lnTo>
                  <a:lnTo>
                    <a:pt x="1322" y="152"/>
                  </a:lnTo>
                  <a:lnTo>
                    <a:pt x="1331" y="160"/>
                  </a:lnTo>
                  <a:lnTo>
                    <a:pt x="1340" y="148"/>
                  </a:lnTo>
                  <a:lnTo>
                    <a:pt x="1352" y="142"/>
                  </a:lnTo>
                  <a:lnTo>
                    <a:pt x="1361" y="142"/>
                  </a:lnTo>
                  <a:lnTo>
                    <a:pt x="1371" y="134"/>
                  </a:lnTo>
                  <a:lnTo>
                    <a:pt x="1380" y="140"/>
                  </a:lnTo>
                  <a:lnTo>
                    <a:pt x="1390" y="132"/>
                  </a:lnTo>
                  <a:lnTo>
                    <a:pt x="1399" y="132"/>
                  </a:lnTo>
                  <a:lnTo>
                    <a:pt x="1411" y="128"/>
                  </a:lnTo>
                  <a:lnTo>
                    <a:pt x="1420" y="126"/>
                  </a:lnTo>
                  <a:lnTo>
                    <a:pt x="1429" y="126"/>
                  </a:lnTo>
                  <a:lnTo>
                    <a:pt x="1439" y="119"/>
                  </a:lnTo>
                  <a:lnTo>
                    <a:pt x="1448" y="105"/>
                  </a:lnTo>
                  <a:lnTo>
                    <a:pt x="1458" y="113"/>
                  </a:lnTo>
                  <a:lnTo>
                    <a:pt x="1469" y="105"/>
                  </a:lnTo>
                  <a:lnTo>
                    <a:pt x="1479" y="99"/>
                  </a:lnTo>
                  <a:lnTo>
                    <a:pt x="1488" y="93"/>
                  </a:lnTo>
                  <a:lnTo>
                    <a:pt x="1498" y="111"/>
                  </a:lnTo>
                  <a:lnTo>
                    <a:pt x="1507" y="95"/>
                  </a:lnTo>
                  <a:lnTo>
                    <a:pt x="1516" y="99"/>
                  </a:lnTo>
                  <a:lnTo>
                    <a:pt x="1528" y="95"/>
                  </a:lnTo>
                  <a:lnTo>
                    <a:pt x="1537" y="85"/>
                  </a:lnTo>
                  <a:lnTo>
                    <a:pt x="1547" y="91"/>
                  </a:lnTo>
                  <a:lnTo>
                    <a:pt x="1556" y="81"/>
                  </a:lnTo>
                  <a:lnTo>
                    <a:pt x="1566" y="81"/>
                  </a:lnTo>
                  <a:lnTo>
                    <a:pt x="1577" y="85"/>
                  </a:lnTo>
                  <a:lnTo>
                    <a:pt x="1587" y="79"/>
                  </a:lnTo>
                  <a:lnTo>
                    <a:pt x="1596" y="75"/>
                  </a:lnTo>
                  <a:lnTo>
                    <a:pt x="1606" y="79"/>
                  </a:lnTo>
                  <a:lnTo>
                    <a:pt x="1615" y="75"/>
                  </a:lnTo>
                  <a:lnTo>
                    <a:pt x="1624" y="73"/>
                  </a:lnTo>
                  <a:lnTo>
                    <a:pt x="1636" y="65"/>
                  </a:lnTo>
                  <a:lnTo>
                    <a:pt x="1645" y="71"/>
                  </a:lnTo>
                  <a:lnTo>
                    <a:pt x="1655" y="65"/>
                  </a:lnTo>
                  <a:lnTo>
                    <a:pt x="1664" y="61"/>
                  </a:lnTo>
                  <a:lnTo>
                    <a:pt x="1674" y="65"/>
                  </a:lnTo>
                  <a:lnTo>
                    <a:pt x="1683" y="71"/>
                  </a:lnTo>
                  <a:lnTo>
                    <a:pt x="1695" y="61"/>
                  </a:lnTo>
                  <a:lnTo>
                    <a:pt x="1704" y="61"/>
                  </a:lnTo>
                  <a:lnTo>
                    <a:pt x="1714" y="61"/>
                  </a:lnTo>
                  <a:lnTo>
                    <a:pt x="1723" y="61"/>
                  </a:lnTo>
                  <a:lnTo>
                    <a:pt x="1732" y="59"/>
                  </a:lnTo>
                  <a:lnTo>
                    <a:pt x="1742" y="59"/>
                  </a:lnTo>
                  <a:lnTo>
                    <a:pt x="1753" y="59"/>
                  </a:lnTo>
                  <a:lnTo>
                    <a:pt x="1763" y="59"/>
                  </a:lnTo>
                  <a:lnTo>
                    <a:pt x="1772" y="67"/>
                  </a:lnTo>
                  <a:lnTo>
                    <a:pt x="1782" y="54"/>
                  </a:lnTo>
                  <a:lnTo>
                    <a:pt x="1791" y="50"/>
                  </a:lnTo>
                  <a:lnTo>
                    <a:pt x="1803" y="54"/>
                  </a:lnTo>
                  <a:lnTo>
                    <a:pt x="1812" y="50"/>
                  </a:lnTo>
                  <a:lnTo>
                    <a:pt x="1822" y="46"/>
                  </a:lnTo>
                  <a:lnTo>
                    <a:pt x="1831" y="54"/>
                  </a:lnTo>
                  <a:lnTo>
                    <a:pt x="1840" y="44"/>
                  </a:lnTo>
                  <a:lnTo>
                    <a:pt x="1850" y="38"/>
                  </a:lnTo>
                  <a:lnTo>
                    <a:pt x="1861" y="44"/>
                  </a:lnTo>
                  <a:lnTo>
                    <a:pt x="1871" y="38"/>
                  </a:lnTo>
                  <a:lnTo>
                    <a:pt x="1880" y="34"/>
                  </a:lnTo>
                  <a:lnTo>
                    <a:pt x="1890" y="38"/>
                  </a:lnTo>
                  <a:lnTo>
                    <a:pt x="1899" y="38"/>
                  </a:lnTo>
                  <a:lnTo>
                    <a:pt x="1908" y="38"/>
                  </a:lnTo>
                  <a:lnTo>
                    <a:pt x="1920" y="34"/>
                  </a:lnTo>
                  <a:lnTo>
                    <a:pt x="1929" y="34"/>
                  </a:lnTo>
                  <a:lnTo>
                    <a:pt x="1939" y="30"/>
                  </a:lnTo>
                  <a:lnTo>
                    <a:pt x="1948" y="34"/>
                  </a:lnTo>
                  <a:lnTo>
                    <a:pt x="1958" y="44"/>
                  </a:lnTo>
                  <a:lnTo>
                    <a:pt x="1967" y="30"/>
                  </a:lnTo>
                  <a:lnTo>
                    <a:pt x="1979" y="38"/>
                  </a:lnTo>
                  <a:lnTo>
                    <a:pt x="1988" y="34"/>
                  </a:lnTo>
                  <a:lnTo>
                    <a:pt x="1998" y="30"/>
                  </a:lnTo>
                  <a:lnTo>
                    <a:pt x="2007" y="24"/>
                  </a:lnTo>
                  <a:lnTo>
                    <a:pt x="2016" y="30"/>
                  </a:lnTo>
                  <a:lnTo>
                    <a:pt x="2028" y="20"/>
                  </a:lnTo>
                  <a:lnTo>
                    <a:pt x="2037" y="26"/>
                  </a:lnTo>
                  <a:lnTo>
                    <a:pt x="2047" y="26"/>
                  </a:lnTo>
                  <a:lnTo>
                    <a:pt x="2056" y="26"/>
                  </a:lnTo>
                  <a:lnTo>
                    <a:pt x="2066" y="26"/>
                  </a:lnTo>
                  <a:lnTo>
                    <a:pt x="2075" y="26"/>
                  </a:lnTo>
                  <a:lnTo>
                    <a:pt x="2087" y="26"/>
                  </a:lnTo>
                  <a:lnTo>
                    <a:pt x="2096" y="32"/>
                  </a:lnTo>
                  <a:lnTo>
                    <a:pt x="2106" y="24"/>
                  </a:lnTo>
                  <a:lnTo>
                    <a:pt x="2115" y="32"/>
                  </a:lnTo>
                  <a:lnTo>
                    <a:pt x="2124" y="30"/>
                  </a:lnTo>
                  <a:lnTo>
                    <a:pt x="2134" y="30"/>
                  </a:lnTo>
                  <a:lnTo>
                    <a:pt x="2145" y="32"/>
                  </a:lnTo>
                  <a:lnTo>
                    <a:pt x="2155" y="26"/>
                  </a:lnTo>
                  <a:lnTo>
                    <a:pt x="2164" y="32"/>
                  </a:lnTo>
                  <a:lnTo>
                    <a:pt x="2174" y="38"/>
                  </a:lnTo>
                  <a:lnTo>
                    <a:pt x="2183" y="24"/>
                  </a:lnTo>
                  <a:lnTo>
                    <a:pt x="2192" y="24"/>
                  </a:lnTo>
                  <a:lnTo>
                    <a:pt x="2204" y="26"/>
                  </a:lnTo>
                  <a:lnTo>
                    <a:pt x="2214" y="26"/>
                  </a:lnTo>
                  <a:lnTo>
                    <a:pt x="2223" y="14"/>
                  </a:lnTo>
                  <a:lnTo>
                    <a:pt x="2232" y="24"/>
                  </a:lnTo>
                  <a:lnTo>
                    <a:pt x="2242" y="24"/>
                  </a:lnTo>
                  <a:lnTo>
                    <a:pt x="2251" y="20"/>
                  </a:lnTo>
                  <a:lnTo>
                    <a:pt x="2263" y="32"/>
                  </a:lnTo>
                  <a:lnTo>
                    <a:pt x="2272" y="30"/>
                  </a:lnTo>
                  <a:lnTo>
                    <a:pt x="2282" y="24"/>
                  </a:lnTo>
                  <a:lnTo>
                    <a:pt x="2291" y="30"/>
                  </a:lnTo>
                  <a:lnTo>
                    <a:pt x="2300" y="30"/>
                  </a:lnTo>
                  <a:lnTo>
                    <a:pt x="2312" y="14"/>
                  </a:lnTo>
                  <a:lnTo>
                    <a:pt x="2321" y="26"/>
                  </a:lnTo>
                  <a:lnTo>
                    <a:pt x="2331" y="24"/>
                  </a:lnTo>
                  <a:lnTo>
                    <a:pt x="2340" y="10"/>
                  </a:lnTo>
                  <a:lnTo>
                    <a:pt x="2350" y="20"/>
                  </a:lnTo>
                  <a:lnTo>
                    <a:pt x="2359" y="24"/>
                  </a:lnTo>
                  <a:lnTo>
                    <a:pt x="2371" y="18"/>
                  </a:lnTo>
                  <a:lnTo>
                    <a:pt x="2380" y="26"/>
                  </a:lnTo>
                  <a:lnTo>
                    <a:pt x="2390" y="24"/>
                  </a:lnTo>
                  <a:lnTo>
                    <a:pt x="2399" y="30"/>
                  </a:lnTo>
                  <a:lnTo>
                    <a:pt x="2408" y="24"/>
                  </a:lnTo>
                  <a:lnTo>
                    <a:pt x="2418" y="24"/>
                  </a:lnTo>
                  <a:lnTo>
                    <a:pt x="2429" y="32"/>
                  </a:lnTo>
                  <a:lnTo>
                    <a:pt x="2439" y="24"/>
                  </a:lnTo>
                  <a:lnTo>
                    <a:pt x="2448" y="32"/>
                  </a:lnTo>
                  <a:lnTo>
                    <a:pt x="2458" y="20"/>
                  </a:lnTo>
                  <a:lnTo>
                    <a:pt x="2467" y="30"/>
                  </a:lnTo>
                  <a:lnTo>
                    <a:pt x="2476" y="24"/>
                  </a:lnTo>
                  <a:lnTo>
                    <a:pt x="2488" y="20"/>
                  </a:lnTo>
                  <a:lnTo>
                    <a:pt x="2498" y="18"/>
                  </a:lnTo>
                  <a:lnTo>
                    <a:pt x="2507" y="34"/>
                  </a:lnTo>
                  <a:lnTo>
                    <a:pt x="2516" y="24"/>
                  </a:lnTo>
                  <a:lnTo>
                    <a:pt x="2526" y="26"/>
                  </a:lnTo>
                  <a:lnTo>
                    <a:pt x="2537" y="24"/>
                  </a:lnTo>
                  <a:lnTo>
                    <a:pt x="2547" y="30"/>
                  </a:lnTo>
                  <a:lnTo>
                    <a:pt x="2556" y="18"/>
                  </a:lnTo>
                  <a:lnTo>
                    <a:pt x="2566" y="26"/>
                  </a:lnTo>
                  <a:lnTo>
                    <a:pt x="2575" y="32"/>
                  </a:lnTo>
                  <a:lnTo>
                    <a:pt x="2584" y="30"/>
                  </a:lnTo>
                  <a:lnTo>
                    <a:pt x="2596" y="26"/>
                  </a:lnTo>
                  <a:lnTo>
                    <a:pt x="2606" y="24"/>
                  </a:lnTo>
                  <a:lnTo>
                    <a:pt x="2615" y="30"/>
                  </a:lnTo>
                  <a:lnTo>
                    <a:pt x="2624" y="38"/>
                  </a:lnTo>
                  <a:lnTo>
                    <a:pt x="2634" y="32"/>
                  </a:lnTo>
                  <a:lnTo>
                    <a:pt x="2643" y="34"/>
                  </a:lnTo>
                  <a:lnTo>
                    <a:pt x="2655" y="32"/>
                  </a:lnTo>
                  <a:lnTo>
                    <a:pt x="2664" y="38"/>
                  </a:lnTo>
                  <a:lnTo>
                    <a:pt x="2674" y="32"/>
                  </a:lnTo>
                  <a:lnTo>
                    <a:pt x="2683" y="24"/>
                  </a:lnTo>
                  <a:lnTo>
                    <a:pt x="2692" y="20"/>
                  </a:lnTo>
                  <a:lnTo>
                    <a:pt x="2702" y="30"/>
                  </a:lnTo>
                  <a:lnTo>
                    <a:pt x="2713" y="24"/>
                  </a:lnTo>
                  <a:lnTo>
                    <a:pt x="2723" y="30"/>
                  </a:lnTo>
                  <a:lnTo>
                    <a:pt x="2732" y="30"/>
                  </a:lnTo>
                  <a:lnTo>
                    <a:pt x="2742" y="24"/>
                  </a:lnTo>
                  <a:lnTo>
                    <a:pt x="2751" y="26"/>
                  </a:lnTo>
                  <a:lnTo>
                    <a:pt x="2763" y="30"/>
                  </a:lnTo>
                  <a:lnTo>
                    <a:pt x="2772" y="26"/>
                  </a:lnTo>
                  <a:lnTo>
                    <a:pt x="2782" y="30"/>
                  </a:lnTo>
                  <a:lnTo>
                    <a:pt x="2791" y="38"/>
                  </a:lnTo>
                  <a:lnTo>
                    <a:pt x="2800" y="26"/>
                  </a:lnTo>
                  <a:lnTo>
                    <a:pt x="2810" y="32"/>
                  </a:lnTo>
                  <a:lnTo>
                    <a:pt x="2821" y="38"/>
                  </a:lnTo>
                  <a:lnTo>
                    <a:pt x="2831" y="40"/>
                  </a:lnTo>
                  <a:lnTo>
                    <a:pt x="2840" y="26"/>
                  </a:lnTo>
                  <a:lnTo>
                    <a:pt x="2850" y="34"/>
                  </a:lnTo>
                  <a:lnTo>
                    <a:pt x="2859" y="30"/>
                  </a:lnTo>
                  <a:lnTo>
                    <a:pt x="2868" y="26"/>
                  </a:lnTo>
                  <a:lnTo>
                    <a:pt x="2880" y="38"/>
                  </a:lnTo>
                  <a:lnTo>
                    <a:pt x="2890" y="20"/>
                  </a:lnTo>
                  <a:lnTo>
                    <a:pt x="2899" y="30"/>
                  </a:lnTo>
                  <a:lnTo>
                    <a:pt x="2908" y="26"/>
                  </a:lnTo>
                  <a:lnTo>
                    <a:pt x="2918" y="40"/>
                  </a:lnTo>
                  <a:lnTo>
                    <a:pt x="2927" y="32"/>
                  </a:lnTo>
                  <a:lnTo>
                    <a:pt x="2939" y="30"/>
                  </a:lnTo>
                  <a:lnTo>
                    <a:pt x="2948" y="30"/>
                  </a:lnTo>
                  <a:lnTo>
                    <a:pt x="2958" y="24"/>
                  </a:lnTo>
                  <a:lnTo>
                    <a:pt x="2967" y="30"/>
                  </a:lnTo>
                  <a:lnTo>
                    <a:pt x="2976" y="30"/>
                  </a:lnTo>
                  <a:lnTo>
                    <a:pt x="2986" y="32"/>
                  </a:lnTo>
                  <a:lnTo>
                    <a:pt x="2998" y="26"/>
                  </a:lnTo>
                  <a:lnTo>
                    <a:pt x="3007" y="30"/>
                  </a:lnTo>
                  <a:lnTo>
                    <a:pt x="3016" y="24"/>
                  </a:lnTo>
                  <a:lnTo>
                    <a:pt x="3026" y="30"/>
                  </a:lnTo>
                  <a:lnTo>
                    <a:pt x="3035" y="32"/>
                  </a:lnTo>
                  <a:lnTo>
                    <a:pt x="3047" y="32"/>
                  </a:lnTo>
                  <a:lnTo>
                    <a:pt x="3056" y="30"/>
                  </a:lnTo>
                  <a:lnTo>
                    <a:pt x="3066" y="34"/>
                  </a:lnTo>
                  <a:lnTo>
                    <a:pt x="3075" y="30"/>
                  </a:lnTo>
                  <a:lnTo>
                    <a:pt x="3084" y="34"/>
                  </a:lnTo>
                  <a:lnTo>
                    <a:pt x="3094" y="30"/>
                  </a:lnTo>
                  <a:lnTo>
                    <a:pt x="3106" y="40"/>
                  </a:lnTo>
                  <a:lnTo>
                    <a:pt x="3115" y="40"/>
                  </a:lnTo>
                  <a:lnTo>
                    <a:pt x="3124" y="32"/>
                  </a:lnTo>
                  <a:lnTo>
                    <a:pt x="3134" y="26"/>
                  </a:lnTo>
                  <a:lnTo>
                    <a:pt x="3143" y="30"/>
                  </a:lnTo>
                  <a:lnTo>
                    <a:pt x="3152" y="32"/>
                  </a:lnTo>
                  <a:lnTo>
                    <a:pt x="3164" y="34"/>
                  </a:lnTo>
                  <a:lnTo>
                    <a:pt x="3174" y="20"/>
                  </a:lnTo>
                  <a:lnTo>
                    <a:pt x="3183" y="34"/>
                  </a:lnTo>
                  <a:lnTo>
                    <a:pt x="3192" y="24"/>
                  </a:lnTo>
                  <a:lnTo>
                    <a:pt x="3202" y="26"/>
                  </a:lnTo>
                  <a:lnTo>
                    <a:pt x="3211" y="24"/>
                  </a:lnTo>
                  <a:lnTo>
                    <a:pt x="3223" y="40"/>
                  </a:lnTo>
                  <a:lnTo>
                    <a:pt x="3232" y="34"/>
                  </a:lnTo>
                  <a:lnTo>
                    <a:pt x="3242" y="24"/>
                  </a:lnTo>
                  <a:lnTo>
                    <a:pt x="3251" y="34"/>
                  </a:lnTo>
                  <a:lnTo>
                    <a:pt x="3260" y="26"/>
                  </a:lnTo>
                  <a:lnTo>
                    <a:pt x="3272" y="24"/>
                  </a:lnTo>
                  <a:lnTo>
                    <a:pt x="3282" y="32"/>
                  </a:lnTo>
                  <a:lnTo>
                    <a:pt x="3291" y="32"/>
                  </a:lnTo>
                  <a:lnTo>
                    <a:pt x="3300" y="32"/>
                  </a:lnTo>
                  <a:lnTo>
                    <a:pt x="3310" y="32"/>
                  </a:lnTo>
                  <a:lnTo>
                    <a:pt x="3319" y="30"/>
                  </a:lnTo>
                  <a:lnTo>
                    <a:pt x="3331" y="26"/>
                  </a:lnTo>
                  <a:lnTo>
                    <a:pt x="3340" y="26"/>
                  </a:lnTo>
                  <a:lnTo>
                    <a:pt x="3350" y="26"/>
                  </a:lnTo>
                  <a:lnTo>
                    <a:pt x="3359" y="20"/>
                  </a:lnTo>
                  <a:lnTo>
                    <a:pt x="3368" y="44"/>
                  </a:lnTo>
                  <a:lnTo>
                    <a:pt x="3378" y="40"/>
                  </a:lnTo>
                  <a:lnTo>
                    <a:pt x="3390" y="34"/>
                  </a:lnTo>
                  <a:lnTo>
                    <a:pt x="3399" y="34"/>
                  </a:lnTo>
                  <a:lnTo>
                    <a:pt x="3408" y="38"/>
                  </a:lnTo>
                  <a:lnTo>
                    <a:pt x="3418" y="34"/>
                  </a:lnTo>
                  <a:lnTo>
                    <a:pt x="3427" y="34"/>
                  </a:lnTo>
                  <a:lnTo>
                    <a:pt x="3436" y="38"/>
                  </a:lnTo>
                  <a:lnTo>
                    <a:pt x="3448" y="32"/>
                  </a:lnTo>
                  <a:lnTo>
                    <a:pt x="3458" y="38"/>
                  </a:lnTo>
                  <a:lnTo>
                    <a:pt x="3467" y="34"/>
                  </a:lnTo>
                  <a:lnTo>
                    <a:pt x="3476" y="40"/>
                  </a:lnTo>
                  <a:lnTo>
                    <a:pt x="3486" y="40"/>
                  </a:lnTo>
                  <a:lnTo>
                    <a:pt x="3498" y="40"/>
                  </a:lnTo>
                  <a:lnTo>
                    <a:pt x="3507" y="44"/>
                  </a:lnTo>
                  <a:lnTo>
                    <a:pt x="3516" y="40"/>
                  </a:lnTo>
                  <a:lnTo>
                    <a:pt x="3526" y="40"/>
                  </a:lnTo>
                  <a:lnTo>
                    <a:pt x="3535" y="38"/>
                  </a:lnTo>
                  <a:lnTo>
                    <a:pt x="3544" y="40"/>
                  </a:lnTo>
                  <a:lnTo>
                    <a:pt x="3556" y="40"/>
                  </a:lnTo>
                  <a:lnTo>
                    <a:pt x="3566" y="34"/>
                  </a:lnTo>
                  <a:lnTo>
                    <a:pt x="3575" y="38"/>
                  </a:lnTo>
                  <a:lnTo>
                    <a:pt x="3584" y="38"/>
                  </a:lnTo>
                  <a:lnTo>
                    <a:pt x="3594" y="46"/>
                  </a:lnTo>
                  <a:lnTo>
                    <a:pt x="3603" y="34"/>
                  </a:lnTo>
                  <a:lnTo>
                    <a:pt x="3615" y="40"/>
                  </a:lnTo>
                  <a:lnTo>
                    <a:pt x="3624" y="44"/>
                  </a:lnTo>
                  <a:lnTo>
                    <a:pt x="3634" y="46"/>
                  </a:lnTo>
                  <a:lnTo>
                    <a:pt x="3643" y="38"/>
                  </a:lnTo>
                  <a:lnTo>
                    <a:pt x="3652" y="44"/>
                  </a:lnTo>
                  <a:lnTo>
                    <a:pt x="3662" y="40"/>
                  </a:lnTo>
                  <a:lnTo>
                    <a:pt x="3674" y="40"/>
                  </a:lnTo>
                  <a:lnTo>
                    <a:pt x="3683" y="40"/>
                  </a:lnTo>
                  <a:lnTo>
                    <a:pt x="3692" y="44"/>
                  </a:lnTo>
                  <a:lnTo>
                    <a:pt x="3702" y="34"/>
                  </a:lnTo>
                  <a:lnTo>
                    <a:pt x="3711" y="40"/>
                  </a:lnTo>
                  <a:lnTo>
                    <a:pt x="3721" y="30"/>
                  </a:lnTo>
                  <a:lnTo>
                    <a:pt x="3732" y="26"/>
                  </a:lnTo>
                  <a:lnTo>
                    <a:pt x="3742" y="32"/>
                  </a:lnTo>
                  <a:lnTo>
                    <a:pt x="3751" y="26"/>
                  </a:lnTo>
                  <a:lnTo>
                    <a:pt x="3760" y="30"/>
                  </a:lnTo>
                  <a:lnTo>
                    <a:pt x="3770" y="34"/>
                  </a:lnTo>
                  <a:lnTo>
                    <a:pt x="3782" y="50"/>
                  </a:lnTo>
                  <a:lnTo>
                    <a:pt x="3791" y="40"/>
                  </a:lnTo>
                  <a:lnTo>
                    <a:pt x="3800" y="40"/>
                  </a:lnTo>
                  <a:lnTo>
                    <a:pt x="3810" y="40"/>
                  </a:lnTo>
                  <a:lnTo>
                    <a:pt x="3819" y="38"/>
                  </a:lnTo>
                  <a:lnTo>
                    <a:pt x="3828" y="40"/>
                  </a:lnTo>
                  <a:lnTo>
                    <a:pt x="3840" y="34"/>
                  </a:lnTo>
                  <a:lnTo>
                    <a:pt x="3850" y="40"/>
                  </a:lnTo>
                  <a:lnTo>
                    <a:pt x="3859" y="44"/>
                  </a:lnTo>
                  <a:lnTo>
                    <a:pt x="3868" y="40"/>
                  </a:lnTo>
                  <a:lnTo>
                    <a:pt x="3878" y="38"/>
                  </a:lnTo>
                  <a:lnTo>
                    <a:pt x="3887" y="40"/>
                  </a:lnTo>
                  <a:lnTo>
                    <a:pt x="3899" y="34"/>
                  </a:lnTo>
                  <a:lnTo>
                    <a:pt x="3908" y="32"/>
                  </a:lnTo>
                  <a:lnTo>
                    <a:pt x="3918" y="38"/>
                  </a:lnTo>
                  <a:lnTo>
                    <a:pt x="3927" y="40"/>
                  </a:lnTo>
                  <a:lnTo>
                    <a:pt x="3936" y="40"/>
                  </a:lnTo>
                  <a:lnTo>
                    <a:pt x="3946" y="40"/>
                  </a:lnTo>
                  <a:lnTo>
                    <a:pt x="3958" y="50"/>
                  </a:lnTo>
                  <a:lnTo>
                    <a:pt x="3967" y="50"/>
                  </a:lnTo>
                  <a:lnTo>
                    <a:pt x="3976" y="26"/>
                  </a:lnTo>
                  <a:lnTo>
                    <a:pt x="3986" y="6"/>
                  </a:lnTo>
                  <a:lnTo>
                    <a:pt x="3995" y="0"/>
                  </a:lnTo>
                  <a:lnTo>
                    <a:pt x="4007" y="26"/>
                  </a:lnTo>
                  <a:lnTo>
                    <a:pt x="4016" y="71"/>
                  </a:lnTo>
                  <a:lnTo>
                    <a:pt x="4026" y="113"/>
                  </a:lnTo>
                  <a:lnTo>
                    <a:pt x="4035" y="134"/>
                  </a:lnTo>
                  <a:lnTo>
                    <a:pt x="4044" y="162"/>
                  </a:lnTo>
                  <a:lnTo>
                    <a:pt x="4054" y="166"/>
                  </a:lnTo>
                  <a:lnTo>
                    <a:pt x="4066" y="172"/>
                  </a:lnTo>
                  <a:lnTo>
                    <a:pt x="4075" y="174"/>
                  </a:lnTo>
                  <a:lnTo>
                    <a:pt x="4084" y="182"/>
                  </a:lnTo>
                  <a:lnTo>
                    <a:pt x="4094" y="188"/>
                  </a:lnTo>
                  <a:lnTo>
                    <a:pt x="4103" y="188"/>
                  </a:lnTo>
                  <a:lnTo>
                    <a:pt x="4113" y="195"/>
                  </a:lnTo>
                  <a:lnTo>
                    <a:pt x="4124" y="193"/>
                  </a:lnTo>
                  <a:lnTo>
                    <a:pt x="4134" y="201"/>
                  </a:lnTo>
                  <a:lnTo>
                    <a:pt x="4143" y="193"/>
                  </a:lnTo>
                  <a:lnTo>
                    <a:pt x="4152" y="215"/>
                  </a:lnTo>
                  <a:lnTo>
                    <a:pt x="4162" y="199"/>
                  </a:lnTo>
                  <a:lnTo>
                    <a:pt x="4171" y="215"/>
                  </a:lnTo>
                  <a:lnTo>
                    <a:pt x="4183" y="209"/>
                  </a:lnTo>
                  <a:lnTo>
                    <a:pt x="4192" y="215"/>
                  </a:lnTo>
                  <a:lnTo>
                    <a:pt x="4202" y="203"/>
                  </a:lnTo>
                  <a:lnTo>
                    <a:pt x="4211" y="213"/>
                  </a:lnTo>
                  <a:lnTo>
                    <a:pt x="4220" y="221"/>
                  </a:lnTo>
                  <a:lnTo>
                    <a:pt x="4232" y="221"/>
                  </a:lnTo>
                  <a:lnTo>
                    <a:pt x="4242" y="219"/>
                  </a:lnTo>
                  <a:lnTo>
                    <a:pt x="4251" y="221"/>
                  </a:lnTo>
                  <a:lnTo>
                    <a:pt x="4260" y="227"/>
                  </a:lnTo>
                  <a:lnTo>
                    <a:pt x="4270" y="235"/>
                  </a:lnTo>
                  <a:lnTo>
                    <a:pt x="4279" y="229"/>
                  </a:lnTo>
                  <a:lnTo>
                    <a:pt x="4291" y="235"/>
                  </a:lnTo>
                  <a:lnTo>
                    <a:pt x="4300" y="229"/>
                  </a:lnTo>
                  <a:lnTo>
                    <a:pt x="4310" y="233"/>
                  </a:lnTo>
                  <a:lnTo>
                    <a:pt x="4319" y="235"/>
                  </a:lnTo>
                  <a:lnTo>
                    <a:pt x="4328" y="239"/>
                  </a:lnTo>
                  <a:lnTo>
                    <a:pt x="4338" y="245"/>
                  </a:lnTo>
                  <a:lnTo>
                    <a:pt x="4350" y="241"/>
                  </a:lnTo>
                  <a:lnTo>
                    <a:pt x="4359" y="239"/>
                  </a:lnTo>
                  <a:lnTo>
                    <a:pt x="4368" y="233"/>
                  </a:lnTo>
                  <a:lnTo>
                    <a:pt x="4378" y="247"/>
                  </a:lnTo>
                  <a:lnTo>
                    <a:pt x="4387" y="241"/>
                  </a:lnTo>
                  <a:lnTo>
                    <a:pt x="4397" y="247"/>
                  </a:lnTo>
                  <a:lnTo>
                    <a:pt x="4408" y="249"/>
                  </a:lnTo>
                  <a:lnTo>
                    <a:pt x="4418" y="249"/>
                  </a:lnTo>
                  <a:lnTo>
                    <a:pt x="4427" y="253"/>
                  </a:lnTo>
                  <a:lnTo>
                    <a:pt x="4436" y="247"/>
                  </a:lnTo>
                  <a:lnTo>
                    <a:pt x="4446" y="245"/>
                  </a:lnTo>
                  <a:lnTo>
                    <a:pt x="4455" y="255"/>
                  </a:lnTo>
                  <a:lnTo>
                    <a:pt x="4467" y="249"/>
                  </a:lnTo>
                  <a:lnTo>
                    <a:pt x="4476" y="260"/>
                  </a:lnTo>
                  <a:lnTo>
                    <a:pt x="4486" y="253"/>
                  </a:lnTo>
                  <a:lnTo>
                    <a:pt x="4495" y="249"/>
                  </a:lnTo>
                  <a:lnTo>
                    <a:pt x="4505" y="247"/>
                  </a:lnTo>
                  <a:lnTo>
                    <a:pt x="4516" y="255"/>
                  </a:lnTo>
                  <a:lnTo>
                    <a:pt x="4526" y="245"/>
                  </a:lnTo>
                  <a:lnTo>
                    <a:pt x="4535" y="245"/>
                  </a:lnTo>
                  <a:lnTo>
                    <a:pt x="4544" y="262"/>
                  </a:lnTo>
                  <a:lnTo>
                    <a:pt x="4554" y="262"/>
                  </a:lnTo>
                  <a:lnTo>
                    <a:pt x="4563" y="253"/>
                  </a:lnTo>
                  <a:lnTo>
                    <a:pt x="4575" y="260"/>
                  </a:lnTo>
                  <a:lnTo>
                    <a:pt x="4584" y="260"/>
                  </a:lnTo>
                  <a:lnTo>
                    <a:pt x="4594" y="260"/>
                  </a:lnTo>
                  <a:lnTo>
                    <a:pt x="4603" y="266"/>
                  </a:lnTo>
                  <a:lnTo>
                    <a:pt x="4612" y="266"/>
                  </a:lnTo>
                  <a:lnTo>
                    <a:pt x="4622" y="262"/>
                  </a:lnTo>
                  <a:lnTo>
                    <a:pt x="4634" y="268"/>
                  </a:lnTo>
                  <a:lnTo>
                    <a:pt x="4643" y="280"/>
                  </a:lnTo>
                  <a:lnTo>
                    <a:pt x="4652" y="268"/>
                  </a:lnTo>
                  <a:lnTo>
                    <a:pt x="4662" y="268"/>
                  </a:lnTo>
                  <a:lnTo>
                    <a:pt x="4671" y="266"/>
                  </a:lnTo>
                  <a:lnTo>
                    <a:pt x="4681" y="266"/>
                  </a:lnTo>
                  <a:lnTo>
                    <a:pt x="4692" y="260"/>
                  </a:lnTo>
                  <a:lnTo>
                    <a:pt x="4702" y="266"/>
                  </a:lnTo>
                  <a:lnTo>
                    <a:pt x="4711" y="266"/>
                  </a:lnTo>
                  <a:lnTo>
                    <a:pt x="4720" y="274"/>
                  </a:lnTo>
                  <a:lnTo>
                    <a:pt x="4730" y="270"/>
                  </a:lnTo>
                  <a:lnTo>
                    <a:pt x="4742" y="268"/>
                  </a:lnTo>
                  <a:lnTo>
                    <a:pt x="4751" y="266"/>
                  </a:lnTo>
                  <a:lnTo>
                    <a:pt x="4760" y="274"/>
                  </a:lnTo>
                  <a:lnTo>
                    <a:pt x="4770" y="266"/>
                  </a:lnTo>
                  <a:lnTo>
                    <a:pt x="4779" y="260"/>
                  </a:lnTo>
                  <a:lnTo>
                    <a:pt x="4789" y="266"/>
                  </a:lnTo>
                  <a:lnTo>
                    <a:pt x="4800" y="260"/>
                  </a:lnTo>
                  <a:lnTo>
                    <a:pt x="4810" y="270"/>
                  </a:lnTo>
                  <a:lnTo>
                    <a:pt x="4819" y="270"/>
                  </a:lnTo>
                  <a:lnTo>
                    <a:pt x="4828" y="268"/>
                  </a:lnTo>
                  <a:lnTo>
                    <a:pt x="4838" y="262"/>
                  </a:lnTo>
                  <a:lnTo>
                    <a:pt x="4847" y="266"/>
                  </a:lnTo>
                  <a:lnTo>
                    <a:pt x="4859" y="268"/>
                  </a:lnTo>
                  <a:lnTo>
                    <a:pt x="4868" y="268"/>
                  </a:lnTo>
                  <a:lnTo>
                    <a:pt x="4878" y="260"/>
                  </a:lnTo>
                  <a:lnTo>
                    <a:pt x="4887" y="268"/>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186" name="Freeform 10">
              <a:extLst>
                <a:ext uri="{FF2B5EF4-FFF2-40B4-BE49-F238E27FC236}">
                  <a16:creationId xmlns:a16="http://schemas.microsoft.com/office/drawing/2014/main" id="{CA9084DD-758C-4E05-8C69-A167B89A71E1}"/>
                </a:ext>
              </a:extLst>
            </p:cNvPr>
            <p:cNvSpPr>
              <a:spLocks/>
            </p:cNvSpPr>
            <p:nvPr/>
          </p:nvSpPr>
          <p:spPr bwMode="auto">
            <a:xfrm>
              <a:off x="4237" y="3672"/>
              <a:ext cx="64" cy="11"/>
            </a:xfrm>
            <a:custGeom>
              <a:avLst/>
              <a:gdLst>
                <a:gd name="T0" fmla="*/ 0 w 118"/>
                <a:gd name="T1" fmla="*/ 1 h 19"/>
                <a:gd name="T2" fmla="*/ 1 w 118"/>
                <a:gd name="T3" fmla="*/ 1 h 19"/>
                <a:gd name="T4" fmla="*/ 1 w 118"/>
                <a:gd name="T5" fmla="*/ 1 h 19"/>
                <a:gd name="T6" fmla="*/ 1 w 118"/>
                <a:gd name="T7" fmla="*/ 1 h 19"/>
                <a:gd name="T8" fmla="*/ 1 w 118"/>
                <a:gd name="T9" fmla="*/ 1 h 19"/>
                <a:gd name="T10" fmla="*/ 1 w 118"/>
                <a:gd name="T11" fmla="*/ 1 h 19"/>
                <a:gd name="T12" fmla="*/ 1 w 118"/>
                <a:gd name="T13" fmla="*/ 1 h 19"/>
                <a:gd name="T14" fmla="*/ 1 w 118"/>
                <a:gd name="T15" fmla="*/ 1 h 19"/>
                <a:gd name="T16" fmla="*/ 1 w 118"/>
                <a:gd name="T17" fmla="*/ 0 h 19"/>
                <a:gd name="T18" fmla="*/ 1 w 118"/>
                <a:gd name="T19" fmla="*/ 1 h 19"/>
                <a:gd name="T20" fmla="*/ 1 w 118"/>
                <a:gd name="T21" fmla="*/ 1 h 19"/>
                <a:gd name="T22" fmla="*/ 1 w 118"/>
                <a:gd name="T23" fmla="*/ 1 h 19"/>
                <a:gd name="T24" fmla="*/ 1 w 118"/>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19"/>
                <a:gd name="T41" fmla="*/ 118 w 11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19">
                  <a:moveTo>
                    <a:pt x="0" y="13"/>
                  </a:moveTo>
                  <a:lnTo>
                    <a:pt x="10" y="15"/>
                  </a:lnTo>
                  <a:lnTo>
                    <a:pt x="19" y="19"/>
                  </a:lnTo>
                  <a:lnTo>
                    <a:pt x="31" y="11"/>
                  </a:lnTo>
                  <a:lnTo>
                    <a:pt x="40" y="11"/>
                  </a:lnTo>
                  <a:lnTo>
                    <a:pt x="49" y="19"/>
                  </a:lnTo>
                  <a:lnTo>
                    <a:pt x="59" y="11"/>
                  </a:lnTo>
                  <a:lnTo>
                    <a:pt x="68" y="13"/>
                  </a:lnTo>
                  <a:lnTo>
                    <a:pt x="80" y="0"/>
                  </a:lnTo>
                  <a:lnTo>
                    <a:pt x="89" y="13"/>
                  </a:lnTo>
                  <a:lnTo>
                    <a:pt x="99" y="7"/>
                  </a:lnTo>
                  <a:lnTo>
                    <a:pt x="108" y="7"/>
                  </a:lnTo>
                  <a:lnTo>
                    <a:pt x="118" y="19"/>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187" name="Freeform 11">
              <a:extLst>
                <a:ext uri="{FF2B5EF4-FFF2-40B4-BE49-F238E27FC236}">
                  <a16:creationId xmlns:a16="http://schemas.microsoft.com/office/drawing/2014/main" id="{D778A0AC-F942-4E00-BA8D-C9B0D6EBB22B}"/>
                </a:ext>
              </a:extLst>
            </p:cNvPr>
            <p:cNvSpPr>
              <a:spLocks/>
            </p:cNvSpPr>
            <p:nvPr/>
          </p:nvSpPr>
          <p:spPr bwMode="auto">
            <a:xfrm>
              <a:off x="1603" y="3383"/>
              <a:ext cx="2634" cy="336"/>
            </a:xfrm>
            <a:custGeom>
              <a:avLst/>
              <a:gdLst>
                <a:gd name="T0" fmla="*/ 1 w 4887"/>
                <a:gd name="T1" fmla="*/ 1 h 549"/>
                <a:gd name="T2" fmla="*/ 1 w 4887"/>
                <a:gd name="T3" fmla="*/ 1 h 549"/>
                <a:gd name="T4" fmla="*/ 1 w 4887"/>
                <a:gd name="T5" fmla="*/ 1 h 549"/>
                <a:gd name="T6" fmla="*/ 1 w 4887"/>
                <a:gd name="T7" fmla="*/ 1 h 549"/>
                <a:gd name="T8" fmla="*/ 1 w 4887"/>
                <a:gd name="T9" fmla="*/ 1 h 549"/>
                <a:gd name="T10" fmla="*/ 1 w 4887"/>
                <a:gd name="T11" fmla="*/ 1 h 549"/>
                <a:gd name="T12" fmla="*/ 1 w 4887"/>
                <a:gd name="T13" fmla="*/ 1 h 549"/>
                <a:gd name="T14" fmla="*/ 1 w 4887"/>
                <a:gd name="T15" fmla="*/ 1 h 549"/>
                <a:gd name="T16" fmla="*/ 1 w 4887"/>
                <a:gd name="T17" fmla="*/ 1 h 549"/>
                <a:gd name="T18" fmla="*/ 1 w 4887"/>
                <a:gd name="T19" fmla="*/ 1 h 549"/>
                <a:gd name="T20" fmla="*/ 1 w 4887"/>
                <a:gd name="T21" fmla="*/ 1 h 549"/>
                <a:gd name="T22" fmla="*/ 1 w 4887"/>
                <a:gd name="T23" fmla="*/ 1 h 549"/>
                <a:gd name="T24" fmla="*/ 1 w 4887"/>
                <a:gd name="T25" fmla="*/ 1 h 549"/>
                <a:gd name="T26" fmla="*/ 1 w 4887"/>
                <a:gd name="T27" fmla="*/ 1 h 549"/>
                <a:gd name="T28" fmla="*/ 1 w 4887"/>
                <a:gd name="T29" fmla="*/ 1 h 549"/>
                <a:gd name="T30" fmla="*/ 1 w 4887"/>
                <a:gd name="T31" fmla="*/ 1 h 549"/>
                <a:gd name="T32" fmla="*/ 1 w 4887"/>
                <a:gd name="T33" fmla="*/ 1 h 549"/>
                <a:gd name="T34" fmla="*/ 1 w 4887"/>
                <a:gd name="T35" fmla="*/ 1 h 549"/>
                <a:gd name="T36" fmla="*/ 1 w 4887"/>
                <a:gd name="T37" fmla="*/ 1 h 549"/>
                <a:gd name="T38" fmla="*/ 1 w 4887"/>
                <a:gd name="T39" fmla="*/ 1 h 549"/>
                <a:gd name="T40" fmla="*/ 1 w 4887"/>
                <a:gd name="T41" fmla="*/ 1 h 549"/>
                <a:gd name="T42" fmla="*/ 1 w 4887"/>
                <a:gd name="T43" fmla="*/ 1 h 549"/>
                <a:gd name="T44" fmla="*/ 1 w 4887"/>
                <a:gd name="T45" fmla="*/ 1 h 549"/>
                <a:gd name="T46" fmla="*/ 1 w 4887"/>
                <a:gd name="T47" fmla="*/ 1 h 549"/>
                <a:gd name="T48" fmla="*/ 1 w 4887"/>
                <a:gd name="T49" fmla="*/ 1 h 549"/>
                <a:gd name="T50" fmla="*/ 1 w 4887"/>
                <a:gd name="T51" fmla="*/ 1 h 549"/>
                <a:gd name="T52" fmla="*/ 1 w 4887"/>
                <a:gd name="T53" fmla="*/ 1 h 549"/>
                <a:gd name="T54" fmla="*/ 1 w 4887"/>
                <a:gd name="T55" fmla="*/ 1 h 549"/>
                <a:gd name="T56" fmla="*/ 1 w 4887"/>
                <a:gd name="T57" fmla="*/ 1 h 549"/>
                <a:gd name="T58" fmla="*/ 1 w 4887"/>
                <a:gd name="T59" fmla="*/ 1 h 549"/>
                <a:gd name="T60" fmla="*/ 1 w 4887"/>
                <a:gd name="T61" fmla="*/ 1 h 549"/>
                <a:gd name="T62" fmla="*/ 1 w 4887"/>
                <a:gd name="T63" fmla="*/ 1 h 549"/>
                <a:gd name="T64" fmla="*/ 1 w 4887"/>
                <a:gd name="T65" fmla="*/ 1 h 549"/>
                <a:gd name="T66" fmla="*/ 1 w 4887"/>
                <a:gd name="T67" fmla="*/ 1 h 549"/>
                <a:gd name="T68" fmla="*/ 1 w 4887"/>
                <a:gd name="T69" fmla="*/ 1 h 549"/>
                <a:gd name="T70" fmla="*/ 1 w 4887"/>
                <a:gd name="T71" fmla="*/ 1 h 549"/>
                <a:gd name="T72" fmla="*/ 1 w 4887"/>
                <a:gd name="T73" fmla="*/ 1 h 549"/>
                <a:gd name="T74" fmla="*/ 1 w 4887"/>
                <a:gd name="T75" fmla="*/ 1 h 549"/>
                <a:gd name="T76" fmla="*/ 1 w 4887"/>
                <a:gd name="T77" fmla="*/ 1 h 549"/>
                <a:gd name="T78" fmla="*/ 1 w 4887"/>
                <a:gd name="T79" fmla="*/ 1 h 549"/>
                <a:gd name="T80" fmla="*/ 1 w 4887"/>
                <a:gd name="T81" fmla="*/ 1 h 549"/>
                <a:gd name="T82" fmla="*/ 1 w 4887"/>
                <a:gd name="T83" fmla="*/ 1 h 549"/>
                <a:gd name="T84" fmla="*/ 1 w 4887"/>
                <a:gd name="T85" fmla="*/ 1 h 549"/>
                <a:gd name="T86" fmla="*/ 1 w 4887"/>
                <a:gd name="T87" fmla="*/ 1 h 549"/>
                <a:gd name="T88" fmla="*/ 1 w 4887"/>
                <a:gd name="T89" fmla="*/ 1 h 549"/>
                <a:gd name="T90" fmla="*/ 1 w 4887"/>
                <a:gd name="T91" fmla="*/ 1 h 549"/>
                <a:gd name="T92" fmla="*/ 1 w 4887"/>
                <a:gd name="T93" fmla="*/ 1 h 549"/>
                <a:gd name="T94" fmla="*/ 1 w 4887"/>
                <a:gd name="T95" fmla="*/ 1 h 549"/>
                <a:gd name="T96" fmla="*/ 1 w 4887"/>
                <a:gd name="T97" fmla="*/ 1 h 549"/>
                <a:gd name="T98" fmla="*/ 1 w 4887"/>
                <a:gd name="T99" fmla="*/ 1 h 549"/>
                <a:gd name="T100" fmla="*/ 2 w 4887"/>
                <a:gd name="T101" fmla="*/ 0 h 549"/>
                <a:gd name="T102" fmla="*/ 2 w 4887"/>
                <a:gd name="T103" fmla="*/ 1 h 549"/>
                <a:gd name="T104" fmla="*/ 2 w 4887"/>
                <a:gd name="T105" fmla="*/ 1 h 549"/>
                <a:gd name="T106" fmla="*/ 2 w 4887"/>
                <a:gd name="T107" fmla="*/ 1 h 549"/>
                <a:gd name="T108" fmla="*/ 2 w 4887"/>
                <a:gd name="T109" fmla="*/ 1 h 549"/>
                <a:gd name="T110" fmla="*/ 2 w 4887"/>
                <a:gd name="T111" fmla="*/ 1 h 549"/>
                <a:gd name="T112" fmla="*/ 2 w 4887"/>
                <a:gd name="T113" fmla="*/ 1 h 549"/>
                <a:gd name="T114" fmla="*/ 2 w 4887"/>
                <a:gd name="T115" fmla="*/ 1 h 549"/>
                <a:gd name="T116" fmla="*/ 2 w 4887"/>
                <a:gd name="T117" fmla="*/ 1 h 549"/>
                <a:gd name="T118" fmla="*/ 2 w 4887"/>
                <a:gd name="T119" fmla="*/ 1 h 549"/>
                <a:gd name="T120" fmla="*/ 2 w 4887"/>
                <a:gd name="T121" fmla="*/ 1 h 549"/>
                <a:gd name="T122" fmla="*/ 2 w 4887"/>
                <a:gd name="T123" fmla="*/ 1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87"/>
                <a:gd name="T187" fmla="*/ 0 h 549"/>
                <a:gd name="T188" fmla="*/ 4887 w 4887"/>
                <a:gd name="T189" fmla="*/ 549 h 5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87" h="549">
                  <a:moveTo>
                    <a:pt x="0" y="451"/>
                  </a:moveTo>
                  <a:lnTo>
                    <a:pt x="9" y="445"/>
                  </a:lnTo>
                  <a:lnTo>
                    <a:pt x="19" y="439"/>
                  </a:lnTo>
                  <a:lnTo>
                    <a:pt x="28" y="445"/>
                  </a:lnTo>
                  <a:lnTo>
                    <a:pt x="38" y="441"/>
                  </a:lnTo>
                  <a:lnTo>
                    <a:pt x="47" y="451"/>
                  </a:lnTo>
                  <a:lnTo>
                    <a:pt x="59" y="439"/>
                  </a:lnTo>
                  <a:lnTo>
                    <a:pt x="68" y="447"/>
                  </a:lnTo>
                  <a:lnTo>
                    <a:pt x="77" y="439"/>
                  </a:lnTo>
                  <a:lnTo>
                    <a:pt x="87" y="445"/>
                  </a:lnTo>
                  <a:lnTo>
                    <a:pt x="96" y="439"/>
                  </a:lnTo>
                  <a:lnTo>
                    <a:pt x="108" y="441"/>
                  </a:lnTo>
                  <a:lnTo>
                    <a:pt x="117" y="445"/>
                  </a:lnTo>
                  <a:lnTo>
                    <a:pt x="127" y="447"/>
                  </a:lnTo>
                  <a:lnTo>
                    <a:pt x="136" y="441"/>
                  </a:lnTo>
                  <a:lnTo>
                    <a:pt x="145" y="441"/>
                  </a:lnTo>
                  <a:lnTo>
                    <a:pt x="155" y="445"/>
                  </a:lnTo>
                  <a:lnTo>
                    <a:pt x="167" y="441"/>
                  </a:lnTo>
                  <a:lnTo>
                    <a:pt x="176" y="451"/>
                  </a:lnTo>
                  <a:lnTo>
                    <a:pt x="185" y="447"/>
                  </a:lnTo>
                  <a:lnTo>
                    <a:pt x="195" y="441"/>
                  </a:lnTo>
                  <a:lnTo>
                    <a:pt x="204" y="447"/>
                  </a:lnTo>
                  <a:lnTo>
                    <a:pt x="214" y="445"/>
                  </a:lnTo>
                  <a:lnTo>
                    <a:pt x="225" y="451"/>
                  </a:lnTo>
                  <a:lnTo>
                    <a:pt x="235" y="453"/>
                  </a:lnTo>
                  <a:lnTo>
                    <a:pt x="244" y="451"/>
                  </a:lnTo>
                  <a:lnTo>
                    <a:pt x="253" y="447"/>
                  </a:lnTo>
                  <a:lnTo>
                    <a:pt x="263" y="445"/>
                  </a:lnTo>
                  <a:lnTo>
                    <a:pt x="272" y="445"/>
                  </a:lnTo>
                  <a:lnTo>
                    <a:pt x="284" y="451"/>
                  </a:lnTo>
                  <a:lnTo>
                    <a:pt x="293" y="441"/>
                  </a:lnTo>
                  <a:lnTo>
                    <a:pt x="303" y="447"/>
                  </a:lnTo>
                  <a:lnTo>
                    <a:pt x="312" y="451"/>
                  </a:lnTo>
                  <a:lnTo>
                    <a:pt x="322" y="453"/>
                  </a:lnTo>
                  <a:lnTo>
                    <a:pt x="333" y="451"/>
                  </a:lnTo>
                  <a:lnTo>
                    <a:pt x="343" y="447"/>
                  </a:lnTo>
                  <a:lnTo>
                    <a:pt x="352" y="455"/>
                  </a:lnTo>
                  <a:lnTo>
                    <a:pt x="361" y="451"/>
                  </a:lnTo>
                  <a:lnTo>
                    <a:pt x="371" y="455"/>
                  </a:lnTo>
                  <a:lnTo>
                    <a:pt x="380" y="447"/>
                  </a:lnTo>
                  <a:lnTo>
                    <a:pt x="392" y="451"/>
                  </a:lnTo>
                  <a:lnTo>
                    <a:pt x="401" y="441"/>
                  </a:lnTo>
                  <a:lnTo>
                    <a:pt x="411" y="453"/>
                  </a:lnTo>
                  <a:lnTo>
                    <a:pt x="420" y="459"/>
                  </a:lnTo>
                  <a:lnTo>
                    <a:pt x="430" y="461"/>
                  </a:lnTo>
                  <a:lnTo>
                    <a:pt x="439" y="459"/>
                  </a:lnTo>
                  <a:lnTo>
                    <a:pt x="451" y="453"/>
                  </a:lnTo>
                  <a:lnTo>
                    <a:pt x="460" y="461"/>
                  </a:lnTo>
                  <a:lnTo>
                    <a:pt x="469" y="455"/>
                  </a:lnTo>
                  <a:lnTo>
                    <a:pt x="479" y="453"/>
                  </a:lnTo>
                  <a:lnTo>
                    <a:pt x="488" y="459"/>
                  </a:lnTo>
                  <a:lnTo>
                    <a:pt x="498" y="447"/>
                  </a:lnTo>
                  <a:lnTo>
                    <a:pt x="509" y="459"/>
                  </a:lnTo>
                  <a:lnTo>
                    <a:pt x="519" y="453"/>
                  </a:lnTo>
                  <a:lnTo>
                    <a:pt x="528" y="465"/>
                  </a:lnTo>
                  <a:lnTo>
                    <a:pt x="538" y="453"/>
                  </a:lnTo>
                  <a:lnTo>
                    <a:pt x="547" y="467"/>
                  </a:lnTo>
                  <a:lnTo>
                    <a:pt x="559" y="506"/>
                  </a:lnTo>
                  <a:lnTo>
                    <a:pt x="568" y="502"/>
                  </a:lnTo>
                  <a:lnTo>
                    <a:pt x="577" y="492"/>
                  </a:lnTo>
                  <a:lnTo>
                    <a:pt x="587" y="486"/>
                  </a:lnTo>
                  <a:lnTo>
                    <a:pt x="596" y="461"/>
                  </a:lnTo>
                  <a:lnTo>
                    <a:pt x="606" y="461"/>
                  </a:lnTo>
                  <a:lnTo>
                    <a:pt x="617" y="465"/>
                  </a:lnTo>
                  <a:lnTo>
                    <a:pt x="627" y="473"/>
                  </a:lnTo>
                  <a:lnTo>
                    <a:pt x="636" y="476"/>
                  </a:lnTo>
                  <a:lnTo>
                    <a:pt x="645" y="502"/>
                  </a:lnTo>
                  <a:lnTo>
                    <a:pt x="655" y="508"/>
                  </a:lnTo>
                  <a:lnTo>
                    <a:pt x="664" y="516"/>
                  </a:lnTo>
                  <a:lnTo>
                    <a:pt x="676" y="522"/>
                  </a:lnTo>
                  <a:lnTo>
                    <a:pt x="685" y="532"/>
                  </a:lnTo>
                  <a:lnTo>
                    <a:pt x="695" y="549"/>
                  </a:lnTo>
                  <a:lnTo>
                    <a:pt x="704" y="538"/>
                  </a:lnTo>
                  <a:lnTo>
                    <a:pt x="714" y="538"/>
                  </a:lnTo>
                  <a:lnTo>
                    <a:pt x="723" y="549"/>
                  </a:lnTo>
                  <a:lnTo>
                    <a:pt x="735" y="540"/>
                  </a:lnTo>
                  <a:lnTo>
                    <a:pt x="744" y="543"/>
                  </a:lnTo>
                  <a:lnTo>
                    <a:pt x="753" y="528"/>
                  </a:lnTo>
                  <a:lnTo>
                    <a:pt x="763" y="538"/>
                  </a:lnTo>
                  <a:lnTo>
                    <a:pt x="772" y="534"/>
                  </a:lnTo>
                  <a:lnTo>
                    <a:pt x="782" y="532"/>
                  </a:lnTo>
                  <a:lnTo>
                    <a:pt x="793" y="528"/>
                  </a:lnTo>
                  <a:lnTo>
                    <a:pt x="803" y="522"/>
                  </a:lnTo>
                  <a:lnTo>
                    <a:pt x="812" y="522"/>
                  </a:lnTo>
                  <a:lnTo>
                    <a:pt x="822" y="516"/>
                  </a:lnTo>
                  <a:lnTo>
                    <a:pt x="831" y="516"/>
                  </a:lnTo>
                  <a:lnTo>
                    <a:pt x="843" y="512"/>
                  </a:lnTo>
                  <a:lnTo>
                    <a:pt x="852" y="506"/>
                  </a:lnTo>
                  <a:lnTo>
                    <a:pt x="861" y="500"/>
                  </a:lnTo>
                  <a:lnTo>
                    <a:pt x="871" y="488"/>
                  </a:lnTo>
                  <a:lnTo>
                    <a:pt x="880" y="492"/>
                  </a:lnTo>
                  <a:lnTo>
                    <a:pt x="890" y="480"/>
                  </a:lnTo>
                  <a:lnTo>
                    <a:pt x="901" y="480"/>
                  </a:lnTo>
                  <a:lnTo>
                    <a:pt x="911" y="473"/>
                  </a:lnTo>
                  <a:lnTo>
                    <a:pt x="920" y="471"/>
                  </a:lnTo>
                  <a:lnTo>
                    <a:pt x="930" y="473"/>
                  </a:lnTo>
                  <a:lnTo>
                    <a:pt x="939" y="453"/>
                  </a:lnTo>
                  <a:lnTo>
                    <a:pt x="948" y="453"/>
                  </a:lnTo>
                  <a:lnTo>
                    <a:pt x="960" y="441"/>
                  </a:lnTo>
                  <a:lnTo>
                    <a:pt x="969" y="445"/>
                  </a:lnTo>
                  <a:lnTo>
                    <a:pt x="979" y="441"/>
                  </a:lnTo>
                  <a:lnTo>
                    <a:pt x="988" y="431"/>
                  </a:lnTo>
                  <a:lnTo>
                    <a:pt x="998" y="439"/>
                  </a:lnTo>
                  <a:lnTo>
                    <a:pt x="1007" y="433"/>
                  </a:lnTo>
                  <a:lnTo>
                    <a:pt x="1019" y="427"/>
                  </a:lnTo>
                  <a:lnTo>
                    <a:pt x="1028" y="433"/>
                  </a:lnTo>
                  <a:lnTo>
                    <a:pt x="1037" y="406"/>
                  </a:lnTo>
                  <a:lnTo>
                    <a:pt x="1047" y="409"/>
                  </a:lnTo>
                  <a:lnTo>
                    <a:pt x="1056" y="400"/>
                  </a:lnTo>
                  <a:lnTo>
                    <a:pt x="1068" y="394"/>
                  </a:lnTo>
                  <a:lnTo>
                    <a:pt x="1077" y="392"/>
                  </a:lnTo>
                  <a:lnTo>
                    <a:pt x="1087" y="380"/>
                  </a:lnTo>
                  <a:lnTo>
                    <a:pt x="1096" y="380"/>
                  </a:lnTo>
                  <a:lnTo>
                    <a:pt x="1106" y="374"/>
                  </a:lnTo>
                  <a:lnTo>
                    <a:pt x="1115" y="378"/>
                  </a:lnTo>
                  <a:lnTo>
                    <a:pt x="1127" y="360"/>
                  </a:lnTo>
                  <a:lnTo>
                    <a:pt x="1136" y="352"/>
                  </a:lnTo>
                  <a:lnTo>
                    <a:pt x="1145" y="354"/>
                  </a:lnTo>
                  <a:lnTo>
                    <a:pt x="1155" y="348"/>
                  </a:lnTo>
                  <a:lnTo>
                    <a:pt x="1164" y="340"/>
                  </a:lnTo>
                  <a:lnTo>
                    <a:pt x="1174" y="337"/>
                  </a:lnTo>
                  <a:lnTo>
                    <a:pt x="1185" y="333"/>
                  </a:lnTo>
                  <a:lnTo>
                    <a:pt x="1195" y="327"/>
                  </a:lnTo>
                  <a:lnTo>
                    <a:pt x="1204" y="319"/>
                  </a:lnTo>
                  <a:lnTo>
                    <a:pt x="1214" y="317"/>
                  </a:lnTo>
                  <a:lnTo>
                    <a:pt x="1223" y="307"/>
                  </a:lnTo>
                  <a:lnTo>
                    <a:pt x="1232" y="311"/>
                  </a:lnTo>
                  <a:lnTo>
                    <a:pt x="1244" y="301"/>
                  </a:lnTo>
                  <a:lnTo>
                    <a:pt x="1253" y="299"/>
                  </a:lnTo>
                  <a:lnTo>
                    <a:pt x="1263" y="291"/>
                  </a:lnTo>
                  <a:lnTo>
                    <a:pt x="1272" y="279"/>
                  </a:lnTo>
                  <a:lnTo>
                    <a:pt x="1282" y="281"/>
                  </a:lnTo>
                  <a:lnTo>
                    <a:pt x="1293" y="281"/>
                  </a:lnTo>
                  <a:lnTo>
                    <a:pt x="1303" y="281"/>
                  </a:lnTo>
                  <a:lnTo>
                    <a:pt x="1312" y="264"/>
                  </a:lnTo>
                  <a:lnTo>
                    <a:pt x="1322" y="266"/>
                  </a:lnTo>
                  <a:lnTo>
                    <a:pt x="1331" y="264"/>
                  </a:lnTo>
                  <a:lnTo>
                    <a:pt x="1340" y="256"/>
                  </a:lnTo>
                  <a:lnTo>
                    <a:pt x="1352" y="246"/>
                  </a:lnTo>
                  <a:lnTo>
                    <a:pt x="1361" y="250"/>
                  </a:lnTo>
                  <a:lnTo>
                    <a:pt x="1371" y="244"/>
                  </a:lnTo>
                  <a:lnTo>
                    <a:pt x="1380" y="246"/>
                  </a:lnTo>
                  <a:lnTo>
                    <a:pt x="1390" y="238"/>
                  </a:lnTo>
                  <a:lnTo>
                    <a:pt x="1399" y="238"/>
                  </a:lnTo>
                  <a:lnTo>
                    <a:pt x="1411" y="232"/>
                  </a:lnTo>
                  <a:lnTo>
                    <a:pt x="1420" y="230"/>
                  </a:lnTo>
                  <a:lnTo>
                    <a:pt x="1429" y="218"/>
                  </a:lnTo>
                  <a:lnTo>
                    <a:pt x="1439" y="216"/>
                  </a:lnTo>
                  <a:lnTo>
                    <a:pt x="1448" y="210"/>
                  </a:lnTo>
                  <a:lnTo>
                    <a:pt x="1458" y="206"/>
                  </a:lnTo>
                  <a:lnTo>
                    <a:pt x="1469" y="203"/>
                  </a:lnTo>
                  <a:lnTo>
                    <a:pt x="1479" y="203"/>
                  </a:lnTo>
                  <a:lnTo>
                    <a:pt x="1488" y="203"/>
                  </a:lnTo>
                  <a:lnTo>
                    <a:pt x="1498" y="191"/>
                  </a:lnTo>
                  <a:lnTo>
                    <a:pt x="1507" y="189"/>
                  </a:lnTo>
                  <a:lnTo>
                    <a:pt x="1516" y="189"/>
                  </a:lnTo>
                  <a:lnTo>
                    <a:pt x="1528" y="177"/>
                  </a:lnTo>
                  <a:lnTo>
                    <a:pt x="1537" y="179"/>
                  </a:lnTo>
                  <a:lnTo>
                    <a:pt x="1547" y="173"/>
                  </a:lnTo>
                  <a:lnTo>
                    <a:pt x="1556" y="173"/>
                  </a:lnTo>
                  <a:lnTo>
                    <a:pt x="1566" y="171"/>
                  </a:lnTo>
                  <a:lnTo>
                    <a:pt x="1577" y="165"/>
                  </a:lnTo>
                  <a:lnTo>
                    <a:pt x="1587" y="171"/>
                  </a:lnTo>
                  <a:lnTo>
                    <a:pt x="1596" y="171"/>
                  </a:lnTo>
                  <a:lnTo>
                    <a:pt x="1606" y="163"/>
                  </a:lnTo>
                  <a:lnTo>
                    <a:pt x="1615" y="153"/>
                  </a:lnTo>
                  <a:lnTo>
                    <a:pt x="1624" y="153"/>
                  </a:lnTo>
                  <a:lnTo>
                    <a:pt x="1636" y="159"/>
                  </a:lnTo>
                  <a:lnTo>
                    <a:pt x="1645" y="153"/>
                  </a:lnTo>
                  <a:lnTo>
                    <a:pt x="1655" y="149"/>
                  </a:lnTo>
                  <a:lnTo>
                    <a:pt x="1664" y="151"/>
                  </a:lnTo>
                  <a:lnTo>
                    <a:pt x="1674" y="157"/>
                  </a:lnTo>
                  <a:lnTo>
                    <a:pt x="1683" y="149"/>
                  </a:lnTo>
                  <a:lnTo>
                    <a:pt x="1695" y="143"/>
                  </a:lnTo>
                  <a:lnTo>
                    <a:pt x="1704" y="145"/>
                  </a:lnTo>
                  <a:lnTo>
                    <a:pt x="1714" y="139"/>
                  </a:lnTo>
                  <a:lnTo>
                    <a:pt x="1723" y="132"/>
                  </a:lnTo>
                  <a:lnTo>
                    <a:pt x="1732" y="130"/>
                  </a:lnTo>
                  <a:lnTo>
                    <a:pt x="1742" y="132"/>
                  </a:lnTo>
                  <a:lnTo>
                    <a:pt x="1753" y="130"/>
                  </a:lnTo>
                  <a:lnTo>
                    <a:pt x="1763" y="130"/>
                  </a:lnTo>
                  <a:lnTo>
                    <a:pt x="1772" y="132"/>
                  </a:lnTo>
                  <a:lnTo>
                    <a:pt x="1782" y="124"/>
                  </a:lnTo>
                  <a:lnTo>
                    <a:pt x="1791" y="130"/>
                  </a:lnTo>
                  <a:lnTo>
                    <a:pt x="1803" y="124"/>
                  </a:lnTo>
                  <a:lnTo>
                    <a:pt x="1812" y="118"/>
                  </a:lnTo>
                  <a:lnTo>
                    <a:pt x="1822" y="122"/>
                  </a:lnTo>
                  <a:lnTo>
                    <a:pt x="1831" y="112"/>
                  </a:lnTo>
                  <a:lnTo>
                    <a:pt x="1840" y="124"/>
                  </a:lnTo>
                  <a:lnTo>
                    <a:pt x="1850" y="122"/>
                  </a:lnTo>
                  <a:lnTo>
                    <a:pt x="1861" y="124"/>
                  </a:lnTo>
                  <a:lnTo>
                    <a:pt x="1871" y="116"/>
                  </a:lnTo>
                  <a:lnTo>
                    <a:pt x="1880" y="116"/>
                  </a:lnTo>
                  <a:lnTo>
                    <a:pt x="1890" y="118"/>
                  </a:lnTo>
                  <a:lnTo>
                    <a:pt x="1899" y="102"/>
                  </a:lnTo>
                  <a:lnTo>
                    <a:pt x="1908" y="112"/>
                  </a:lnTo>
                  <a:lnTo>
                    <a:pt x="1920" y="102"/>
                  </a:lnTo>
                  <a:lnTo>
                    <a:pt x="1929" y="104"/>
                  </a:lnTo>
                  <a:lnTo>
                    <a:pt x="1939" y="108"/>
                  </a:lnTo>
                  <a:lnTo>
                    <a:pt x="1948" y="102"/>
                  </a:lnTo>
                  <a:lnTo>
                    <a:pt x="1958" y="112"/>
                  </a:lnTo>
                  <a:lnTo>
                    <a:pt x="1967" y="104"/>
                  </a:lnTo>
                  <a:lnTo>
                    <a:pt x="1979" y="110"/>
                  </a:lnTo>
                  <a:lnTo>
                    <a:pt x="1988" y="96"/>
                  </a:lnTo>
                  <a:lnTo>
                    <a:pt x="1998" y="108"/>
                  </a:lnTo>
                  <a:lnTo>
                    <a:pt x="2007" y="102"/>
                  </a:lnTo>
                  <a:lnTo>
                    <a:pt x="2016" y="96"/>
                  </a:lnTo>
                  <a:lnTo>
                    <a:pt x="2028" y="104"/>
                  </a:lnTo>
                  <a:lnTo>
                    <a:pt x="2037" y="102"/>
                  </a:lnTo>
                  <a:lnTo>
                    <a:pt x="2047" y="96"/>
                  </a:lnTo>
                  <a:lnTo>
                    <a:pt x="2056" y="92"/>
                  </a:lnTo>
                  <a:lnTo>
                    <a:pt x="2066" y="96"/>
                  </a:lnTo>
                  <a:lnTo>
                    <a:pt x="2075" y="96"/>
                  </a:lnTo>
                  <a:lnTo>
                    <a:pt x="2087" y="96"/>
                  </a:lnTo>
                  <a:lnTo>
                    <a:pt x="2096" y="92"/>
                  </a:lnTo>
                  <a:lnTo>
                    <a:pt x="2106" y="92"/>
                  </a:lnTo>
                  <a:lnTo>
                    <a:pt x="2115" y="98"/>
                  </a:lnTo>
                  <a:lnTo>
                    <a:pt x="2124" y="96"/>
                  </a:lnTo>
                  <a:lnTo>
                    <a:pt x="2134" y="84"/>
                  </a:lnTo>
                  <a:lnTo>
                    <a:pt x="2145" y="92"/>
                  </a:lnTo>
                  <a:lnTo>
                    <a:pt x="2155" y="86"/>
                  </a:lnTo>
                  <a:lnTo>
                    <a:pt x="2164" y="96"/>
                  </a:lnTo>
                  <a:lnTo>
                    <a:pt x="2174" y="90"/>
                  </a:lnTo>
                  <a:lnTo>
                    <a:pt x="2183" y="86"/>
                  </a:lnTo>
                  <a:lnTo>
                    <a:pt x="2192" y="86"/>
                  </a:lnTo>
                  <a:lnTo>
                    <a:pt x="2204" y="92"/>
                  </a:lnTo>
                  <a:lnTo>
                    <a:pt x="2214" y="90"/>
                  </a:lnTo>
                  <a:lnTo>
                    <a:pt x="2223" y="86"/>
                  </a:lnTo>
                  <a:lnTo>
                    <a:pt x="2232" y="86"/>
                  </a:lnTo>
                  <a:lnTo>
                    <a:pt x="2242" y="84"/>
                  </a:lnTo>
                  <a:lnTo>
                    <a:pt x="2251" y="76"/>
                  </a:lnTo>
                  <a:lnTo>
                    <a:pt x="2263" y="86"/>
                  </a:lnTo>
                  <a:lnTo>
                    <a:pt x="2272" y="82"/>
                  </a:lnTo>
                  <a:lnTo>
                    <a:pt x="2282" y="90"/>
                  </a:lnTo>
                  <a:lnTo>
                    <a:pt x="2291" y="82"/>
                  </a:lnTo>
                  <a:lnTo>
                    <a:pt x="2300" y="84"/>
                  </a:lnTo>
                  <a:lnTo>
                    <a:pt x="2312" y="72"/>
                  </a:lnTo>
                  <a:lnTo>
                    <a:pt x="2321" y="72"/>
                  </a:lnTo>
                  <a:lnTo>
                    <a:pt x="2331" y="82"/>
                  </a:lnTo>
                  <a:lnTo>
                    <a:pt x="2340" y="82"/>
                  </a:lnTo>
                  <a:lnTo>
                    <a:pt x="2350" y="78"/>
                  </a:lnTo>
                  <a:lnTo>
                    <a:pt x="2359" y="78"/>
                  </a:lnTo>
                  <a:lnTo>
                    <a:pt x="2371" y="72"/>
                  </a:lnTo>
                  <a:lnTo>
                    <a:pt x="2380" y="76"/>
                  </a:lnTo>
                  <a:lnTo>
                    <a:pt x="2390" y="65"/>
                  </a:lnTo>
                  <a:lnTo>
                    <a:pt x="2399" y="84"/>
                  </a:lnTo>
                  <a:lnTo>
                    <a:pt x="2408" y="78"/>
                  </a:lnTo>
                  <a:lnTo>
                    <a:pt x="2418" y="84"/>
                  </a:lnTo>
                  <a:lnTo>
                    <a:pt x="2429" y="78"/>
                  </a:lnTo>
                  <a:lnTo>
                    <a:pt x="2439" y="84"/>
                  </a:lnTo>
                  <a:lnTo>
                    <a:pt x="2448" y="84"/>
                  </a:lnTo>
                  <a:lnTo>
                    <a:pt x="2458" y="78"/>
                  </a:lnTo>
                  <a:lnTo>
                    <a:pt x="2467" y="82"/>
                  </a:lnTo>
                  <a:lnTo>
                    <a:pt x="2476" y="72"/>
                  </a:lnTo>
                  <a:lnTo>
                    <a:pt x="2488" y="65"/>
                  </a:lnTo>
                  <a:lnTo>
                    <a:pt x="2498" y="78"/>
                  </a:lnTo>
                  <a:lnTo>
                    <a:pt x="2507" y="72"/>
                  </a:lnTo>
                  <a:lnTo>
                    <a:pt x="2516" y="76"/>
                  </a:lnTo>
                  <a:lnTo>
                    <a:pt x="2526" y="78"/>
                  </a:lnTo>
                  <a:lnTo>
                    <a:pt x="2537" y="76"/>
                  </a:lnTo>
                  <a:lnTo>
                    <a:pt x="2547" y="76"/>
                  </a:lnTo>
                  <a:lnTo>
                    <a:pt x="2556" y="78"/>
                  </a:lnTo>
                  <a:lnTo>
                    <a:pt x="2566" y="82"/>
                  </a:lnTo>
                  <a:lnTo>
                    <a:pt x="2575" y="78"/>
                  </a:lnTo>
                  <a:lnTo>
                    <a:pt x="2584" y="76"/>
                  </a:lnTo>
                  <a:lnTo>
                    <a:pt x="2596" y="78"/>
                  </a:lnTo>
                  <a:lnTo>
                    <a:pt x="2606" y="72"/>
                  </a:lnTo>
                  <a:lnTo>
                    <a:pt x="2615" y="82"/>
                  </a:lnTo>
                  <a:lnTo>
                    <a:pt x="2624" y="70"/>
                  </a:lnTo>
                  <a:lnTo>
                    <a:pt x="2634" y="86"/>
                  </a:lnTo>
                  <a:lnTo>
                    <a:pt x="2643" y="82"/>
                  </a:lnTo>
                  <a:lnTo>
                    <a:pt x="2655" y="76"/>
                  </a:lnTo>
                  <a:lnTo>
                    <a:pt x="2664" y="76"/>
                  </a:lnTo>
                  <a:lnTo>
                    <a:pt x="2674" y="76"/>
                  </a:lnTo>
                  <a:lnTo>
                    <a:pt x="2683" y="90"/>
                  </a:lnTo>
                  <a:lnTo>
                    <a:pt x="2692" y="72"/>
                  </a:lnTo>
                  <a:lnTo>
                    <a:pt x="2702" y="84"/>
                  </a:lnTo>
                  <a:lnTo>
                    <a:pt x="2713" y="76"/>
                  </a:lnTo>
                  <a:lnTo>
                    <a:pt x="2723" y="84"/>
                  </a:lnTo>
                  <a:lnTo>
                    <a:pt x="2732" y="72"/>
                  </a:lnTo>
                  <a:lnTo>
                    <a:pt x="2742" y="76"/>
                  </a:lnTo>
                  <a:lnTo>
                    <a:pt x="2751" y="86"/>
                  </a:lnTo>
                  <a:lnTo>
                    <a:pt x="2763" y="76"/>
                  </a:lnTo>
                  <a:lnTo>
                    <a:pt x="2772" y="70"/>
                  </a:lnTo>
                  <a:lnTo>
                    <a:pt x="2782" y="72"/>
                  </a:lnTo>
                  <a:lnTo>
                    <a:pt x="2791" y="70"/>
                  </a:lnTo>
                  <a:lnTo>
                    <a:pt x="2800" y="76"/>
                  </a:lnTo>
                  <a:lnTo>
                    <a:pt x="2810" y="65"/>
                  </a:lnTo>
                  <a:lnTo>
                    <a:pt x="2821" y="70"/>
                  </a:lnTo>
                  <a:lnTo>
                    <a:pt x="2831" y="70"/>
                  </a:lnTo>
                  <a:lnTo>
                    <a:pt x="2840" y="72"/>
                  </a:lnTo>
                  <a:lnTo>
                    <a:pt x="2850" y="61"/>
                  </a:lnTo>
                  <a:lnTo>
                    <a:pt x="2859" y="57"/>
                  </a:lnTo>
                  <a:lnTo>
                    <a:pt x="2868" y="65"/>
                  </a:lnTo>
                  <a:lnTo>
                    <a:pt x="2880" y="65"/>
                  </a:lnTo>
                  <a:lnTo>
                    <a:pt x="2890" y="63"/>
                  </a:lnTo>
                  <a:lnTo>
                    <a:pt x="2899" y="63"/>
                  </a:lnTo>
                  <a:lnTo>
                    <a:pt x="2908" y="63"/>
                  </a:lnTo>
                  <a:lnTo>
                    <a:pt x="2918" y="70"/>
                  </a:lnTo>
                  <a:lnTo>
                    <a:pt x="2927" y="65"/>
                  </a:lnTo>
                  <a:lnTo>
                    <a:pt x="2939" y="72"/>
                  </a:lnTo>
                  <a:lnTo>
                    <a:pt x="2948" y="61"/>
                  </a:lnTo>
                  <a:lnTo>
                    <a:pt x="2958" y="70"/>
                  </a:lnTo>
                  <a:lnTo>
                    <a:pt x="2967" y="57"/>
                  </a:lnTo>
                  <a:lnTo>
                    <a:pt x="2976" y="65"/>
                  </a:lnTo>
                  <a:lnTo>
                    <a:pt x="2986" y="76"/>
                  </a:lnTo>
                  <a:lnTo>
                    <a:pt x="2998" y="63"/>
                  </a:lnTo>
                  <a:lnTo>
                    <a:pt x="3007" y="70"/>
                  </a:lnTo>
                  <a:lnTo>
                    <a:pt x="3016" y="72"/>
                  </a:lnTo>
                  <a:lnTo>
                    <a:pt x="3026" y="65"/>
                  </a:lnTo>
                  <a:lnTo>
                    <a:pt x="3035" y="61"/>
                  </a:lnTo>
                  <a:lnTo>
                    <a:pt x="3047" y="61"/>
                  </a:lnTo>
                  <a:lnTo>
                    <a:pt x="3056" y="70"/>
                  </a:lnTo>
                  <a:lnTo>
                    <a:pt x="3066" y="61"/>
                  </a:lnTo>
                  <a:lnTo>
                    <a:pt x="3075" y="61"/>
                  </a:lnTo>
                  <a:lnTo>
                    <a:pt x="3084" y="72"/>
                  </a:lnTo>
                  <a:lnTo>
                    <a:pt x="3094" y="57"/>
                  </a:lnTo>
                  <a:lnTo>
                    <a:pt x="3106" y="65"/>
                  </a:lnTo>
                  <a:lnTo>
                    <a:pt x="3115" y="57"/>
                  </a:lnTo>
                  <a:lnTo>
                    <a:pt x="3124" y="65"/>
                  </a:lnTo>
                  <a:lnTo>
                    <a:pt x="3134" y="57"/>
                  </a:lnTo>
                  <a:lnTo>
                    <a:pt x="3143" y="57"/>
                  </a:lnTo>
                  <a:lnTo>
                    <a:pt x="3152" y="57"/>
                  </a:lnTo>
                  <a:lnTo>
                    <a:pt x="3164" y="57"/>
                  </a:lnTo>
                  <a:lnTo>
                    <a:pt x="3174" y="63"/>
                  </a:lnTo>
                  <a:lnTo>
                    <a:pt x="3183" y="63"/>
                  </a:lnTo>
                  <a:lnTo>
                    <a:pt x="3192" y="63"/>
                  </a:lnTo>
                  <a:lnTo>
                    <a:pt x="3202" y="61"/>
                  </a:lnTo>
                  <a:lnTo>
                    <a:pt x="3211" y="55"/>
                  </a:lnTo>
                  <a:lnTo>
                    <a:pt x="3223" y="61"/>
                  </a:lnTo>
                  <a:lnTo>
                    <a:pt x="3232" y="63"/>
                  </a:lnTo>
                  <a:lnTo>
                    <a:pt x="3242" y="61"/>
                  </a:lnTo>
                  <a:lnTo>
                    <a:pt x="3251" y="61"/>
                  </a:lnTo>
                  <a:lnTo>
                    <a:pt x="3260" y="61"/>
                  </a:lnTo>
                  <a:lnTo>
                    <a:pt x="3272" y="72"/>
                  </a:lnTo>
                  <a:lnTo>
                    <a:pt x="3282" y="61"/>
                  </a:lnTo>
                  <a:lnTo>
                    <a:pt x="3291" y="63"/>
                  </a:lnTo>
                  <a:lnTo>
                    <a:pt x="3300" y="51"/>
                  </a:lnTo>
                  <a:lnTo>
                    <a:pt x="3310" y="72"/>
                  </a:lnTo>
                  <a:lnTo>
                    <a:pt x="3319" y="55"/>
                  </a:lnTo>
                  <a:lnTo>
                    <a:pt x="3331" y="61"/>
                  </a:lnTo>
                  <a:lnTo>
                    <a:pt x="3340" y="55"/>
                  </a:lnTo>
                  <a:lnTo>
                    <a:pt x="3350" y="51"/>
                  </a:lnTo>
                  <a:lnTo>
                    <a:pt x="3359" y="57"/>
                  </a:lnTo>
                  <a:lnTo>
                    <a:pt x="3368" y="55"/>
                  </a:lnTo>
                  <a:lnTo>
                    <a:pt x="3378" y="57"/>
                  </a:lnTo>
                  <a:lnTo>
                    <a:pt x="3390" y="57"/>
                  </a:lnTo>
                  <a:lnTo>
                    <a:pt x="3399" y="51"/>
                  </a:lnTo>
                  <a:lnTo>
                    <a:pt x="3408" y="45"/>
                  </a:lnTo>
                  <a:lnTo>
                    <a:pt x="3418" y="49"/>
                  </a:lnTo>
                  <a:lnTo>
                    <a:pt x="3427" y="51"/>
                  </a:lnTo>
                  <a:lnTo>
                    <a:pt x="3436" y="55"/>
                  </a:lnTo>
                  <a:lnTo>
                    <a:pt x="3448" y="43"/>
                  </a:lnTo>
                  <a:lnTo>
                    <a:pt x="3458" y="55"/>
                  </a:lnTo>
                  <a:lnTo>
                    <a:pt x="3467" y="55"/>
                  </a:lnTo>
                  <a:lnTo>
                    <a:pt x="3476" y="55"/>
                  </a:lnTo>
                  <a:lnTo>
                    <a:pt x="3486" y="57"/>
                  </a:lnTo>
                  <a:lnTo>
                    <a:pt x="3498" y="61"/>
                  </a:lnTo>
                  <a:lnTo>
                    <a:pt x="3507" y="65"/>
                  </a:lnTo>
                  <a:lnTo>
                    <a:pt x="3516" y="63"/>
                  </a:lnTo>
                  <a:lnTo>
                    <a:pt x="3526" y="61"/>
                  </a:lnTo>
                  <a:lnTo>
                    <a:pt x="3535" y="55"/>
                  </a:lnTo>
                  <a:lnTo>
                    <a:pt x="3544" y="61"/>
                  </a:lnTo>
                  <a:lnTo>
                    <a:pt x="3556" y="51"/>
                  </a:lnTo>
                  <a:lnTo>
                    <a:pt x="3566" y="55"/>
                  </a:lnTo>
                  <a:lnTo>
                    <a:pt x="3575" y="57"/>
                  </a:lnTo>
                  <a:lnTo>
                    <a:pt x="3584" y="51"/>
                  </a:lnTo>
                  <a:lnTo>
                    <a:pt x="3594" y="63"/>
                  </a:lnTo>
                  <a:lnTo>
                    <a:pt x="3603" y="61"/>
                  </a:lnTo>
                  <a:lnTo>
                    <a:pt x="3615" y="55"/>
                  </a:lnTo>
                  <a:lnTo>
                    <a:pt x="3624" y="61"/>
                  </a:lnTo>
                  <a:lnTo>
                    <a:pt x="3634" y="55"/>
                  </a:lnTo>
                  <a:lnTo>
                    <a:pt x="3643" y="61"/>
                  </a:lnTo>
                  <a:lnTo>
                    <a:pt x="3652" y="43"/>
                  </a:lnTo>
                  <a:lnTo>
                    <a:pt x="3662" y="57"/>
                  </a:lnTo>
                  <a:lnTo>
                    <a:pt x="3674" y="45"/>
                  </a:lnTo>
                  <a:lnTo>
                    <a:pt x="3683" y="49"/>
                  </a:lnTo>
                  <a:lnTo>
                    <a:pt x="3692" y="51"/>
                  </a:lnTo>
                  <a:lnTo>
                    <a:pt x="3702" y="51"/>
                  </a:lnTo>
                  <a:lnTo>
                    <a:pt x="3711" y="49"/>
                  </a:lnTo>
                  <a:lnTo>
                    <a:pt x="3721" y="51"/>
                  </a:lnTo>
                  <a:lnTo>
                    <a:pt x="3732" y="55"/>
                  </a:lnTo>
                  <a:lnTo>
                    <a:pt x="3742" y="49"/>
                  </a:lnTo>
                  <a:lnTo>
                    <a:pt x="3751" y="55"/>
                  </a:lnTo>
                  <a:lnTo>
                    <a:pt x="3760" y="49"/>
                  </a:lnTo>
                  <a:lnTo>
                    <a:pt x="3770" y="45"/>
                  </a:lnTo>
                  <a:lnTo>
                    <a:pt x="3782" y="49"/>
                  </a:lnTo>
                  <a:lnTo>
                    <a:pt x="3791" y="49"/>
                  </a:lnTo>
                  <a:lnTo>
                    <a:pt x="3800" y="51"/>
                  </a:lnTo>
                  <a:lnTo>
                    <a:pt x="3810" y="41"/>
                  </a:lnTo>
                  <a:lnTo>
                    <a:pt x="3819" y="43"/>
                  </a:lnTo>
                  <a:lnTo>
                    <a:pt x="3828" y="49"/>
                  </a:lnTo>
                  <a:lnTo>
                    <a:pt x="3840" y="43"/>
                  </a:lnTo>
                  <a:lnTo>
                    <a:pt x="3850" y="49"/>
                  </a:lnTo>
                  <a:lnTo>
                    <a:pt x="3859" y="45"/>
                  </a:lnTo>
                  <a:lnTo>
                    <a:pt x="3868" y="51"/>
                  </a:lnTo>
                  <a:lnTo>
                    <a:pt x="3878" y="45"/>
                  </a:lnTo>
                  <a:lnTo>
                    <a:pt x="3887" y="41"/>
                  </a:lnTo>
                  <a:lnTo>
                    <a:pt x="3899" y="41"/>
                  </a:lnTo>
                  <a:lnTo>
                    <a:pt x="3908" y="37"/>
                  </a:lnTo>
                  <a:lnTo>
                    <a:pt x="3918" y="45"/>
                  </a:lnTo>
                  <a:lnTo>
                    <a:pt x="3927" y="37"/>
                  </a:lnTo>
                  <a:lnTo>
                    <a:pt x="3936" y="49"/>
                  </a:lnTo>
                  <a:lnTo>
                    <a:pt x="3946" y="43"/>
                  </a:lnTo>
                  <a:lnTo>
                    <a:pt x="3958" y="45"/>
                  </a:lnTo>
                  <a:lnTo>
                    <a:pt x="3967" y="49"/>
                  </a:lnTo>
                  <a:lnTo>
                    <a:pt x="3976" y="25"/>
                  </a:lnTo>
                  <a:lnTo>
                    <a:pt x="3986" y="0"/>
                  </a:lnTo>
                  <a:lnTo>
                    <a:pt x="3995" y="11"/>
                  </a:lnTo>
                  <a:lnTo>
                    <a:pt x="4007" y="41"/>
                  </a:lnTo>
                  <a:lnTo>
                    <a:pt x="4016" y="112"/>
                  </a:lnTo>
                  <a:lnTo>
                    <a:pt x="4026" y="171"/>
                  </a:lnTo>
                  <a:lnTo>
                    <a:pt x="4035" y="218"/>
                  </a:lnTo>
                  <a:lnTo>
                    <a:pt x="4044" y="246"/>
                  </a:lnTo>
                  <a:lnTo>
                    <a:pt x="4054" y="260"/>
                  </a:lnTo>
                  <a:lnTo>
                    <a:pt x="4066" y="281"/>
                  </a:lnTo>
                  <a:lnTo>
                    <a:pt x="4075" y="291"/>
                  </a:lnTo>
                  <a:lnTo>
                    <a:pt x="4084" y="301"/>
                  </a:lnTo>
                  <a:lnTo>
                    <a:pt x="4094" y="311"/>
                  </a:lnTo>
                  <a:lnTo>
                    <a:pt x="4103" y="313"/>
                  </a:lnTo>
                  <a:lnTo>
                    <a:pt x="4113" y="313"/>
                  </a:lnTo>
                  <a:lnTo>
                    <a:pt x="4124" y="319"/>
                  </a:lnTo>
                  <a:lnTo>
                    <a:pt x="4134" y="327"/>
                  </a:lnTo>
                  <a:lnTo>
                    <a:pt x="4143" y="337"/>
                  </a:lnTo>
                  <a:lnTo>
                    <a:pt x="4152" y="346"/>
                  </a:lnTo>
                  <a:lnTo>
                    <a:pt x="4162" y="340"/>
                  </a:lnTo>
                  <a:lnTo>
                    <a:pt x="4171" y="348"/>
                  </a:lnTo>
                  <a:lnTo>
                    <a:pt x="4183" y="354"/>
                  </a:lnTo>
                  <a:lnTo>
                    <a:pt x="4192" y="354"/>
                  </a:lnTo>
                  <a:lnTo>
                    <a:pt x="4202" y="352"/>
                  </a:lnTo>
                  <a:lnTo>
                    <a:pt x="4211" y="352"/>
                  </a:lnTo>
                  <a:lnTo>
                    <a:pt x="4220" y="368"/>
                  </a:lnTo>
                  <a:lnTo>
                    <a:pt x="4232" y="366"/>
                  </a:lnTo>
                  <a:lnTo>
                    <a:pt x="4242" y="374"/>
                  </a:lnTo>
                  <a:lnTo>
                    <a:pt x="4251" y="380"/>
                  </a:lnTo>
                  <a:lnTo>
                    <a:pt x="4260" y="378"/>
                  </a:lnTo>
                  <a:lnTo>
                    <a:pt x="4270" y="394"/>
                  </a:lnTo>
                  <a:lnTo>
                    <a:pt x="4279" y="386"/>
                  </a:lnTo>
                  <a:lnTo>
                    <a:pt x="4291" y="386"/>
                  </a:lnTo>
                  <a:lnTo>
                    <a:pt x="4300" y="388"/>
                  </a:lnTo>
                  <a:lnTo>
                    <a:pt x="4310" y="404"/>
                  </a:lnTo>
                  <a:lnTo>
                    <a:pt x="4319" y="409"/>
                  </a:lnTo>
                  <a:lnTo>
                    <a:pt x="4328" y="404"/>
                  </a:lnTo>
                  <a:lnTo>
                    <a:pt x="4338" y="409"/>
                  </a:lnTo>
                  <a:lnTo>
                    <a:pt x="4350" y="409"/>
                  </a:lnTo>
                  <a:lnTo>
                    <a:pt x="4359" y="413"/>
                  </a:lnTo>
                  <a:lnTo>
                    <a:pt x="4368" y="419"/>
                  </a:lnTo>
                  <a:lnTo>
                    <a:pt x="4378" y="409"/>
                  </a:lnTo>
                  <a:lnTo>
                    <a:pt x="4387" y="421"/>
                  </a:lnTo>
                  <a:lnTo>
                    <a:pt x="4397" y="427"/>
                  </a:lnTo>
                  <a:lnTo>
                    <a:pt x="4408" y="427"/>
                  </a:lnTo>
                  <a:lnTo>
                    <a:pt x="4418" y="431"/>
                  </a:lnTo>
                  <a:lnTo>
                    <a:pt x="4427" y="427"/>
                  </a:lnTo>
                  <a:lnTo>
                    <a:pt x="4436" y="433"/>
                  </a:lnTo>
                  <a:lnTo>
                    <a:pt x="4446" y="431"/>
                  </a:lnTo>
                  <a:lnTo>
                    <a:pt x="4455" y="431"/>
                  </a:lnTo>
                  <a:lnTo>
                    <a:pt x="4467" y="433"/>
                  </a:lnTo>
                  <a:lnTo>
                    <a:pt x="4476" y="439"/>
                  </a:lnTo>
                  <a:lnTo>
                    <a:pt x="4486" y="433"/>
                  </a:lnTo>
                  <a:lnTo>
                    <a:pt x="4495" y="433"/>
                  </a:lnTo>
                  <a:lnTo>
                    <a:pt x="4505" y="447"/>
                  </a:lnTo>
                  <a:lnTo>
                    <a:pt x="4516" y="445"/>
                  </a:lnTo>
                  <a:lnTo>
                    <a:pt x="4526" y="447"/>
                  </a:lnTo>
                  <a:lnTo>
                    <a:pt x="4535" y="447"/>
                  </a:lnTo>
                  <a:lnTo>
                    <a:pt x="4544" y="451"/>
                  </a:lnTo>
                  <a:lnTo>
                    <a:pt x="4554" y="453"/>
                  </a:lnTo>
                  <a:lnTo>
                    <a:pt x="4563" y="447"/>
                  </a:lnTo>
                  <a:lnTo>
                    <a:pt x="4575" y="451"/>
                  </a:lnTo>
                  <a:lnTo>
                    <a:pt x="4584" y="447"/>
                  </a:lnTo>
                  <a:lnTo>
                    <a:pt x="4594" y="451"/>
                  </a:lnTo>
                  <a:lnTo>
                    <a:pt x="4603" y="459"/>
                  </a:lnTo>
                  <a:lnTo>
                    <a:pt x="4612" y="455"/>
                  </a:lnTo>
                  <a:lnTo>
                    <a:pt x="4622" y="459"/>
                  </a:lnTo>
                  <a:lnTo>
                    <a:pt x="4634" y="453"/>
                  </a:lnTo>
                  <a:lnTo>
                    <a:pt x="4643" y="451"/>
                  </a:lnTo>
                  <a:lnTo>
                    <a:pt x="4652" y="459"/>
                  </a:lnTo>
                  <a:lnTo>
                    <a:pt x="4662" y="453"/>
                  </a:lnTo>
                  <a:lnTo>
                    <a:pt x="4671" y="465"/>
                  </a:lnTo>
                  <a:lnTo>
                    <a:pt x="4681" y="453"/>
                  </a:lnTo>
                  <a:lnTo>
                    <a:pt x="4692" y="465"/>
                  </a:lnTo>
                  <a:lnTo>
                    <a:pt x="4702" y="461"/>
                  </a:lnTo>
                  <a:lnTo>
                    <a:pt x="4711" y="471"/>
                  </a:lnTo>
                  <a:lnTo>
                    <a:pt x="4720" y="459"/>
                  </a:lnTo>
                  <a:lnTo>
                    <a:pt x="4730" y="461"/>
                  </a:lnTo>
                  <a:lnTo>
                    <a:pt x="4742" y="471"/>
                  </a:lnTo>
                  <a:lnTo>
                    <a:pt x="4751" y="459"/>
                  </a:lnTo>
                  <a:lnTo>
                    <a:pt x="4760" y="473"/>
                  </a:lnTo>
                  <a:lnTo>
                    <a:pt x="4770" y="471"/>
                  </a:lnTo>
                  <a:lnTo>
                    <a:pt x="4779" y="467"/>
                  </a:lnTo>
                  <a:lnTo>
                    <a:pt x="4789" y="476"/>
                  </a:lnTo>
                  <a:lnTo>
                    <a:pt x="4800" y="473"/>
                  </a:lnTo>
                  <a:lnTo>
                    <a:pt x="4810" y="476"/>
                  </a:lnTo>
                  <a:lnTo>
                    <a:pt x="4819" y="473"/>
                  </a:lnTo>
                  <a:lnTo>
                    <a:pt x="4828" y="480"/>
                  </a:lnTo>
                  <a:lnTo>
                    <a:pt x="4838" y="482"/>
                  </a:lnTo>
                  <a:lnTo>
                    <a:pt x="4847" y="467"/>
                  </a:lnTo>
                  <a:lnTo>
                    <a:pt x="4859" y="476"/>
                  </a:lnTo>
                  <a:lnTo>
                    <a:pt x="4868" y="473"/>
                  </a:lnTo>
                  <a:lnTo>
                    <a:pt x="4878" y="476"/>
                  </a:lnTo>
                  <a:lnTo>
                    <a:pt x="4887" y="476"/>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188" name="Freeform 12">
              <a:extLst>
                <a:ext uri="{FF2B5EF4-FFF2-40B4-BE49-F238E27FC236}">
                  <a16:creationId xmlns:a16="http://schemas.microsoft.com/office/drawing/2014/main" id="{35E0E9B2-0E46-49B5-8B0F-50096E973E4B}"/>
                </a:ext>
              </a:extLst>
            </p:cNvPr>
            <p:cNvSpPr>
              <a:spLocks/>
            </p:cNvSpPr>
            <p:nvPr/>
          </p:nvSpPr>
          <p:spPr bwMode="auto">
            <a:xfrm>
              <a:off x="4237" y="3668"/>
              <a:ext cx="64" cy="9"/>
            </a:xfrm>
            <a:custGeom>
              <a:avLst/>
              <a:gdLst>
                <a:gd name="T0" fmla="*/ 0 w 118"/>
                <a:gd name="T1" fmla="*/ 1 h 15"/>
                <a:gd name="T2" fmla="*/ 1 w 118"/>
                <a:gd name="T3" fmla="*/ 1 h 15"/>
                <a:gd name="T4" fmla="*/ 1 w 118"/>
                <a:gd name="T5" fmla="*/ 1 h 15"/>
                <a:gd name="T6" fmla="*/ 1 w 118"/>
                <a:gd name="T7" fmla="*/ 1 h 15"/>
                <a:gd name="T8" fmla="*/ 1 w 118"/>
                <a:gd name="T9" fmla="*/ 1 h 15"/>
                <a:gd name="T10" fmla="*/ 1 w 118"/>
                <a:gd name="T11" fmla="*/ 1 h 15"/>
                <a:gd name="T12" fmla="*/ 1 w 118"/>
                <a:gd name="T13" fmla="*/ 1 h 15"/>
                <a:gd name="T14" fmla="*/ 1 w 118"/>
                <a:gd name="T15" fmla="*/ 1 h 15"/>
                <a:gd name="T16" fmla="*/ 1 w 118"/>
                <a:gd name="T17" fmla="*/ 1 h 15"/>
                <a:gd name="T18" fmla="*/ 1 w 118"/>
                <a:gd name="T19" fmla="*/ 0 h 15"/>
                <a:gd name="T20" fmla="*/ 1 w 118"/>
                <a:gd name="T21" fmla="*/ 1 h 15"/>
                <a:gd name="T22" fmla="*/ 1 w 118"/>
                <a:gd name="T23" fmla="*/ 1 h 15"/>
                <a:gd name="T24" fmla="*/ 1 w 118"/>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15"/>
                <a:gd name="T41" fmla="*/ 118 w 118"/>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15">
                  <a:moveTo>
                    <a:pt x="0" y="11"/>
                  </a:moveTo>
                  <a:lnTo>
                    <a:pt x="10" y="8"/>
                  </a:lnTo>
                  <a:lnTo>
                    <a:pt x="19" y="11"/>
                  </a:lnTo>
                  <a:lnTo>
                    <a:pt x="31" y="6"/>
                  </a:lnTo>
                  <a:lnTo>
                    <a:pt x="40" y="8"/>
                  </a:lnTo>
                  <a:lnTo>
                    <a:pt x="49" y="2"/>
                  </a:lnTo>
                  <a:lnTo>
                    <a:pt x="59" y="11"/>
                  </a:lnTo>
                  <a:lnTo>
                    <a:pt x="68" y="6"/>
                  </a:lnTo>
                  <a:lnTo>
                    <a:pt x="80" y="8"/>
                  </a:lnTo>
                  <a:lnTo>
                    <a:pt x="89" y="0"/>
                  </a:lnTo>
                  <a:lnTo>
                    <a:pt x="99" y="2"/>
                  </a:lnTo>
                  <a:lnTo>
                    <a:pt x="108" y="11"/>
                  </a:lnTo>
                  <a:lnTo>
                    <a:pt x="118" y="15"/>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189" name="Freeform 13">
              <a:extLst>
                <a:ext uri="{FF2B5EF4-FFF2-40B4-BE49-F238E27FC236}">
                  <a16:creationId xmlns:a16="http://schemas.microsoft.com/office/drawing/2014/main" id="{11E57F3B-CE00-481D-8F06-9ACE33989647}"/>
                </a:ext>
              </a:extLst>
            </p:cNvPr>
            <p:cNvSpPr>
              <a:spLocks/>
            </p:cNvSpPr>
            <p:nvPr/>
          </p:nvSpPr>
          <p:spPr bwMode="auto">
            <a:xfrm>
              <a:off x="1603" y="3229"/>
              <a:ext cx="2634" cy="495"/>
            </a:xfrm>
            <a:custGeom>
              <a:avLst/>
              <a:gdLst>
                <a:gd name="T0" fmla="*/ 1 w 4887"/>
                <a:gd name="T1" fmla="*/ 1 h 808"/>
                <a:gd name="T2" fmla="*/ 1 w 4887"/>
                <a:gd name="T3" fmla="*/ 1 h 808"/>
                <a:gd name="T4" fmla="*/ 1 w 4887"/>
                <a:gd name="T5" fmla="*/ 1 h 808"/>
                <a:gd name="T6" fmla="*/ 1 w 4887"/>
                <a:gd name="T7" fmla="*/ 1 h 808"/>
                <a:gd name="T8" fmla="*/ 1 w 4887"/>
                <a:gd name="T9" fmla="*/ 1 h 808"/>
                <a:gd name="T10" fmla="*/ 1 w 4887"/>
                <a:gd name="T11" fmla="*/ 1 h 808"/>
                <a:gd name="T12" fmla="*/ 1 w 4887"/>
                <a:gd name="T13" fmla="*/ 1 h 808"/>
                <a:gd name="T14" fmla="*/ 1 w 4887"/>
                <a:gd name="T15" fmla="*/ 1 h 808"/>
                <a:gd name="T16" fmla="*/ 1 w 4887"/>
                <a:gd name="T17" fmla="*/ 1 h 808"/>
                <a:gd name="T18" fmla="*/ 1 w 4887"/>
                <a:gd name="T19" fmla="*/ 1 h 808"/>
                <a:gd name="T20" fmla="*/ 1 w 4887"/>
                <a:gd name="T21" fmla="*/ 1 h 808"/>
                <a:gd name="T22" fmla="*/ 1 w 4887"/>
                <a:gd name="T23" fmla="*/ 1 h 808"/>
                <a:gd name="T24" fmla="*/ 1 w 4887"/>
                <a:gd name="T25" fmla="*/ 1 h 808"/>
                <a:gd name="T26" fmla="*/ 1 w 4887"/>
                <a:gd name="T27" fmla="*/ 1 h 808"/>
                <a:gd name="T28" fmla="*/ 1 w 4887"/>
                <a:gd name="T29" fmla="*/ 1 h 808"/>
                <a:gd name="T30" fmla="*/ 1 w 4887"/>
                <a:gd name="T31" fmla="*/ 1 h 808"/>
                <a:gd name="T32" fmla="*/ 1 w 4887"/>
                <a:gd name="T33" fmla="*/ 1 h 808"/>
                <a:gd name="T34" fmla="*/ 1 w 4887"/>
                <a:gd name="T35" fmla="*/ 1 h 808"/>
                <a:gd name="T36" fmla="*/ 1 w 4887"/>
                <a:gd name="T37" fmla="*/ 1 h 808"/>
                <a:gd name="T38" fmla="*/ 1 w 4887"/>
                <a:gd name="T39" fmla="*/ 1 h 808"/>
                <a:gd name="T40" fmla="*/ 1 w 4887"/>
                <a:gd name="T41" fmla="*/ 1 h 808"/>
                <a:gd name="T42" fmla="*/ 1 w 4887"/>
                <a:gd name="T43" fmla="*/ 1 h 808"/>
                <a:gd name="T44" fmla="*/ 1 w 4887"/>
                <a:gd name="T45" fmla="*/ 1 h 808"/>
                <a:gd name="T46" fmla="*/ 1 w 4887"/>
                <a:gd name="T47" fmla="*/ 1 h 808"/>
                <a:gd name="T48" fmla="*/ 1 w 4887"/>
                <a:gd name="T49" fmla="*/ 1 h 808"/>
                <a:gd name="T50" fmla="*/ 1 w 4887"/>
                <a:gd name="T51" fmla="*/ 1 h 808"/>
                <a:gd name="T52" fmla="*/ 1 w 4887"/>
                <a:gd name="T53" fmla="*/ 1 h 808"/>
                <a:gd name="T54" fmla="*/ 1 w 4887"/>
                <a:gd name="T55" fmla="*/ 1 h 808"/>
                <a:gd name="T56" fmla="*/ 1 w 4887"/>
                <a:gd name="T57" fmla="*/ 1 h 808"/>
                <a:gd name="T58" fmla="*/ 1 w 4887"/>
                <a:gd name="T59" fmla="*/ 1 h 808"/>
                <a:gd name="T60" fmla="*/ 1 w 4887"/>
                <a:gd name="T61" fmla="*/ 1 h 808"/>
                <a:gd name="T62" fmla="*/ 1 w 4887"/>
                <a:gd name="T63" fmla="*/ 1 h 808"/>
                <a:gd name="T64" fmla="*/ 1 w 4887"/>
                <a:gd name="T65" fmla="*/ 1 h 808"/>
                <a:gd name="T66" fmla="*/ 1 w 4887"/>
                <a:gd name="T67" fmla="*/ 1 h 808"/>
                <a:gd name="T68" fmla="*/ 1 w 4887"/>
                <a:gd name="T69" fmla="*/ 1 h 808"/>
                <a:gd name="T70" fmla="*/ 1 w 4887"/>
                <a:gd name="T71" fmla="*/ 1 h 808"/>
                <a:gd name="T72" fmla="*/ 1 w 4887"/>
                <a:gd name="T73" fmla="*/ 1 h 808"/>
                <a:gd name="T74" fmla="*/ 1 w 4887"/>
                <a:gd name="T75" fmla="*/ 1 h 808"/>
                <a:gd name="T76" fmla="*/ 1 w 4887"/>
                <a:gd name="T77" fmla="*/ 1 h 808"/>
                <a:gd name="T78" fmla="*/ 1 w 4887"/>
                <a:gd name="T79" fmla="*/ 1 h 808"/>
                <a:gd name="T80" fmla="*/ 1 w 4887"/>
                <a:gd name="T81" fmla="*/ 1 h 808"/>
                <a:gd name="T82" fmla="*/ 1 w 4887"/>
                <a:gd name="T83" fmla="*/ 1 h 808"/>
                <a:gd name="T84" fmla="*/ 1 w 4887"/>
                <a:gd name="T85" fmla="*/ 1 h 808"/>
                <a:gd name="T86" fmla="*/ 1 w 4887"/>
                <a:gd name="T87" fmla="*/ 1 h 808"/>
                <a:gd name="T88" fmla="*/ 1 w 4887"/>
                <a:gd name="T89" fmla="*/ 1 h 808"/>
                <a:gd name="T90" fmla="*/ 1 w 4887"/>
                <a:gd name="T91" fmla="*/ 1 h 808"/>
                <a:gd name="T92" fmla="*/ 1 w 4887"/>
                <a:gd name="T93" fmla="*/ 1 h 808"/>
                <a:gd name="T94" fmla="*/ 1 w 4887"/>
                <a:gd name="T95" fmla="*/ 1 h 808"/>
                <a:gd name="T96" fmla="*/ 1 w 4887"/>
                <a:gd name="T97" fmla="*/ 1 h 808"/>
                <a:gd name="T98" fmla="*/ 1 w 4887"/>
                <a:gd name="T99" fmla="*/ 1 h 808"/>
                <a:gd name="T100" fmla="*/ 2 w 4887"/>
                <a:gd name="T101" fmla="*/ 0 h 808"/>
                <a:gd name="T102" fmla="*/ 2 w 4887"/>
                <a:gd name="T103" fmla="*/ 1 h 808"/>
                <a:gd name="T104" fmla="*/ 2 w 4887"/>
                <a:gd name="T105" fmla="*/ 1 h 808"/>
                <a:gd name="T106" fmla="*/ 2 w 4887"/>
                <a:gd name="T107" fmla="*/ 1 h 808"/>
                <a:gd name="T108" fmla="*/ 2 w 4887"/>
                <a:gd name="T109" fmla="*/ 1 h 808"/>
                <a:gd name="T110" fmla="*/ 2 w 4887"/>
                <a:gd name="T111" fmla="*/ 1 h 808"/>
                <a:gd name="T112" fmla="*/ 2 w 4887"/>
                <a:gd name="T113" fmla="*/ 1 h 808"/>
                <a:gd name="T114" fmla="*/ 2 w 4887"/>
                <a:gd name="T115" fmla="*/ 1 h 808"/>
                <a:gd name="T116" fmla="*/ 2 w 4887"/>
                <a:gd name="T117" fmla="*/ 1 h 808"/>
                <a:gd name="T118" fmla="*/ 2 w 4887"/>
                <a:gd name="T119" fmla="*/ 1 h 808"/>
                <a:gd name="T120" fmla="*/ 2 w 4887"/>
                <a:gd name="T121" fmla="*/ 1 h 808"/>
                <a:gd name="T122" fmla="*/ 2 w 4887"/>
                <a:gd name="T123" fmla="*/ 1 h 8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87"/>
                <a:gd name="T187" fmla="*/ 0 h 808"/>
                <a:gd name="T188" fmla="*/ 4887 w 4887"/>
                <a:gd name="T189" fmla="*/ 808 h 8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87" h="808">
                  <a:moveTo>
                    <a:pt x="0" y="694"/>
                  </a:moveTo>
                  <a:lnTo>
                    <a:pt x="9" y="696"/>
                  </a:lnTo>
                  <a:lnTo>
                    <a:pt x="19" y="696"/>
                  </a:lnTo>
                  <a:lnTo>
                    <a:pt x="28" y="702"/>
                  </a:lnTo>
                  <a:lnTo>
                    <a:pt x="38" y="692"/>
                  </a:lnTo>
                  <a:lnTo>
                    <a:pt x="47" y="692"/>
                  </a:lnTo>
                  <a:lnTo>
                    <a:pt x="59" y="696"/>
                  </a:lnTo>
                  <a:lnTo>
                    <a:pt x="68" y="694"/>
                  </a:lnTo>
                  <a:lnTo>
                    <a:pt x="77" y="700"/>
                  </a:lnTo>
                  <a:lnTo>
                    <a:pt x="87" y="694"/>
                  </a:lnTo>
                  <a:lnTo>
                    <a:pt x="96" y="694"/>
                  </a:lnTo>
                  <a:lnTo>
                    <a:pt x="108" y="702"/>
                  </a:lnTo>
                  <a:lnTo>
                    <a:pt x="117" y="702"/>
                  </a:lnTo>
                  <a:lnTo>
                    <a:pt x="127" y="692"/>
                  </a:lnTo>
                  <a:lnTo>
                    <a:pt x="136" y="696"/>
                  </a:lnTo>
                  <a:lnTo>
                    <a:pt x="145" y="696"/>
                  </a:lnTo>
                  <a:lnTo>
                    <a:pt x="155" y="694"/>
                  </a:lnTo>
                  <a:lnTo>
                    <a:pt x="167" y="702"/>
                  </a:lnTo>
                  <a:lnTo>
                    <a:pt x="176" y="700"/>
                  </a:lnTo>
                  <a:lnTo>
                    <a:pt x="185" y="706"/>
                  </a:lnTo>
                  <a:lnTo>
                    <a:pt x="195" y="706"/>
                  </a:lnTo>
                  <a:lnTo>
                    <a:pt x="204" y="702"/>
                  </a:lnTo>
                  <a:lnTo>
                    <a:pt x="214" y="702"/>
                  </a:lnTo>
                  <a:lnTo>
                    <a:pt x="225" y="694"/>
                  </a:lnTo>
                  <a:lnTo>
                    <a:pt x="235" y="696"/>
                  </a:lnTo>
                  <a:lnTo>
                    <a:pt x="244" y="696"/>
                  </a:lnTo>
                  <a:lnTo>
                    <a:pt x="253" y="700"/>
                  </a:lnTo>
                  <a:lnTo>
                    <a:pt x="263" y="706"/>
                  </a:lnTo>
                  <a:lnTo>
                    <a:pt x="272" y="696"/>
                  </a:lnTo>
                  <a:lnTo>
                    <a:pt x="284" y="708"/>
                  </a:lnTo>
                  <a:lnTo>
                    <a:pt x="293" y="696"/>
                  </a:lnTo>
                  <a:lnTo>
                    <a:pt x="303" y="694"/>
                  </a:lnTo>
                  <a:lnTo>
                    <a:pt x="312" y="702"/>
                  </a:lnTo>
                  <a:lnTo>
                    <a:pt x="322" y="708"/>
                  </a:lnTo>
                  <a:lnTo>
                    <a:pt x="333" y="702"/>
                  </a:lnTo>
                  <a:lnTo>
                    <a:pt x="343" y="700"/>
                  </a:lnTo>
                  <a:lnTo>
                    <a:pt x="352" y="694"/>
                  </a:lnTo>
                  <a:lnTo>
                    <a:pt x="361" y="700"/>
                  </a:lnTo>
                  <a:lnTo>
                    <a:pt x="371" y="700"/>
                  </a:lnTo>
                  <a:lnTo>
                    <a:pt x="380" y="712"/>
                  </a:lnTo>
                  <a:lnTo>
                    <a:pt x="392" y="694"/>
                  </a:lnTo>
                  <a:lnTo>
                    <a:pt x="401" y="706"/>
                  </a:lnTo>
                  <a:lnTo>
                    <a:pt x="411" y="706"/>
                  </a:lnTo>
                  <a:lnTo>
                    <a:pt x="420" y="700"/>
                  </a:lnTo>
                  <a:lnTo>
                    <a:pt x="430" y="700"/>
                  </a:lnTo>
                  <a:lnTo>
                    <a:pt x="439" y="696"/>
                  </a:lnTo>
                  <a:lnTo>
                    <a:pt x="451" y="702"/>
                  </a:lnTo>
                  <a:lnTo>
                    <a:pt x="460" y="696"/>
                  </a:lnTo>
                  <a:lnTo>
                    <a:pt x="469" y="706"/>
                  </a:lnTo>
                  <a:lnTo>
                    <a:pt x="479" y="700"/>
                  </a:lnTo>
                  <a:lnTo>
                    <a:pt x="488" y="696"/>
                  </a:lnTo>
                  <a:lnTo>
                    <a:pt x="498" y="700"/>
                  </a:lnTo>
                  <a:lnTo>
                    <a:pt x="509" y="686"/>
                  </a:lnTo>
                  <a:lnTo>
                    <a:pt x="519" y="700"/>
                  </a:lnTo>
                  <a:lnTo>
                    <a:pt x="528" y="696"/>
                  </a:lnTo>
                  <a:lnTo>
                    <a:pt x="538" y="700"/>
                  </a:lnTo>
                  <a:lnTo>
                    <a:pt x="547" y="722"/>
                  </a:lnTo>
                  <a:lnTo>
                    <a:pt x="559" y="747"/>
                  </a:lnTo>
                  <a:lnTo>
                    <a:pt x="568" y="777"/>
                  </a:lnTo>
                  <a:lnTo>
                    <a:pt x="577" y="743"/>
                  </a:lnTo>
                  <a:lnTo>
                    <a:pt x="587" y="729"/>
                  </a:lnTo>
                  <a:lnTo>
                    <a:pt x="596" y="708"/>
                  </a:lnTo>
                  <a:lnTo>
                    <a:pt x="606" y="708"/>
                  </a:lnTo>
                  <a:lnTo>
                    <a:pt x="617" y="720"/>
                  </a:lnTo>
                  <a:lnTo>
                    <a:pt x="627" y="735"/>
                  </a:lnTo>
                  <a:lnTo>
                    <a:pt x="636" y="763"/>
                  </a:lnTo>
                  <a:lnTo>
                    <a:pt x="645" y="777"/>
                  </a:lnTo>
                  <a:lnTo>
                    <a:pt x="655" y="783"/>
                  </a:lnTo>
                  <a:lnTo>
                    <a:pt x="664" y="796"/>
                  </a:lnTo>
                  <a:lnTo>
                    <a:pt x="676" y="802"/>
                  </a:lnTo>
                  <a:lnTo>
                    <a:pt x="685" y="808"/>
                  </a:lnTo>
                  <a:lnTo>
                    <a:pt x="695" y="804"/>
                  </a:lnTo>
                  <a:lnTo>
                    <a:pt x="704" y="802"/>
                  </a:lnTo>
                  <a:lnTo>
                    <a:pt x="714" y="800"/>
                  </a:lnTo>
                  <a:lnTo>
                    <a:pt x="723" y="796"/>
                  </a:lnTo>
                  <a:lnTo>
                    <a:pt x="735" y="794"/>
                  </a:lnTo>
                  <a:lnTo>
                    <a:pt x="744" y="789"/>
                  </a:lnTo>
                  <a:lnTo>
                    <a:pt x="753" y="794"/>
                  </a:lnTo>
                  <a:lnTo>
                    <a:pt x="763" y="781"/>
                  </a:lnTo>
                  <a:lnTo>
                    <a:pt x="772" y="777"/>
                  </a:lnTo>
                  <a:lnTo>
                    <a:pt x="782" y="769"/>
                  </a:lnTo>
                  <a:lnTo>
                    <a:pt x="793" y="767"/>
                  </a:lnTo>
                  <a:lnTo>
                    <a:pt x="803" y="753"/>
                  </a:lnTo>
                  <a:lnTo>
                    <a:pt x="812" y="743"/>
                  </a:lnTo>
                  <a:lnTo>
                    <a:pt x="822" y="749"/>
                  </a:lnTo>
                  <a:lnTo>
                    <a:pt x="831" y="733"/>
                  </a:lnTo>
                  <a:lnTo>
                    <a:pt x="843" y="729"/>
                  </a:lnTo>
                  <a:lnTo>
                    <a:pt x="852" y="722"/>
                  </a:lnTo>
                  <a:lnTo>
                    <a:pt x="861" y="712"/>
                  </a:lnTo>
                  <a:lnTo>
                    <a:pt x="871" y="712"/>
                  </a:lnTo>
                  <a:lnTo>
                    <a:pt x="880" y="700"/>
                  </a:lnTo>
                  <a:lnTo>
                    <a:pt x="890" y="696"/>
                  </a:lnTo>
                  <a:lnTo>
                    <a:pt x="901" y="688"/>
                  </a:lnTo>
                  <a:lnTo>
                    <a:pt x="911" y="676"/>
                  </a:lnTo>
                  <a:lnTo>
                    <a:pt x="920" y="668"/>
                  </a:lnTo>
                  <a:lnTo>
                    <a:pt x="930" y="662"/>
                  </a:lnTo>
                  <a:lnTo>
                    <a:pt x="939" y="662"/>
                  </a:lnTo>
                  <a:lnTo>
                    <a:pt x="948" y="649"/>
                  </a:lnTo>
                  <a:lnTo>
                    <a:pt x="960" y="635"/>
                  </a:lnTo>
                  <a:lnTo>
                    <a:pt x="969" y="635"/>
                  </a:lnTo>
                  <a:lnTo>
                    <a:pt x="979" y="629"/>
                  </a:lnTo>
                  <a:lnTo>
                    <a:pt x="988" y="619"/>
                  </a:lnTo>
                  <a:lnTo>
                    <a:pt x="998" y="609"/>
                  </a:lnTo>
                  <a:lnTo>
                    <a:pt x="1007" y="609"/>
                  </a:lnTo>
                  <a:lnTo>
                    <a:pt x="1019" y="595"/>
                  </a:lnTo>
                  <a:lnTo>
                    <a:pt x="1028" y="586"/>
                  </a:lnTo>
                  <a:lnTo>
                    <a:pt x="1037" y="580"/>
                  </a:lnTo>
                  <a:lnTo>
                    <a:pt x="1047" y="572"/>
                  </a:lnTo>
                  <a:lnTo>
                    <a:pt x="1056" y="568"/>
                  </a:lnTo>
                  <a:lnTo>
                    <a:pt x="1068" y="558"/>
                  </a:lnTo>
                  <a:lnTo>
                    <a:pt x="1077" y="552"/>
                  </a:lnTo>
                  <a:lnTo>
                    <a:pt x="1087" y="538"/>
                  </a:lnTo>
                  <a:lnTo>
                    <a:pt x="1096" y="538"/>
                  </a:lnTo>
                  <a:lnTo>
                    <a:pt x="1106" y="521"/>
                  </a:lnTo>
                  <a:lnTo>
                    <a:pt x="1115" y="507"/>
                  </a:lnTo>
                  <a:lnTo>
                    <a:pt x="1127" y="517"/>
                  </a:lnTo>
                  <a:lnTo>
                    <a:pt x="1136" y="499"/>
                  </a:lnTo>
                  <a:lnTo>
                    <a:pt x="1145" y="493"/>
                  </a:lnTo>
                  <a:lnTo>
                    <a:pt x="1155" y="499"/>
                  </a:lnTo>
                  <a:lnTo>
                    <a:pt x="1164" y="481"/>
                  </a:lnTo>
                  <a:lnTo>
                    <a:pt x="1174" y="465"/>
                  </a:lnTo>
                  <a:lnTo>
                    <a:pt x="1185" y="461"/>
                  </a:lnTo>
                  <a:lnTo>
                    <a:pt x="1195" y="465"/>
                  </a:lnTo>
                  <a:lnTo>
                    <a:pt x="1204" y="450"/>
                  </a:lnTo>
                  <a:lnTo>
                    <a:pt x="1214" y="446"/>
                  </a:lnTo>
                  <a:lnTo>
                    <a:pt x="1223" y="444"/>
                  </a:lnTo>
                  <a:lnTo>
                    <a:pt x="1232" y="438"/>
                  </a:lnTo>
                  <a:lnTo>
                    <a:pt x="1244" y="432"/>
                  </a:lnTo>
                  <a:lnTo>
                    <a:pt x="1253" y="418"/>
                  </a:lnTo>
                  <a:lnTo>
                    <a:pt x="1263" y="420"/>
                  </a:lnTo>
                  <a:lnTo>
                    <a:pt x="1272" y="406"/>
                  </a:lnTo>
                  <a:lnTo>
                    <a:pt x="1282" y="404"/>
                  </a:lnTo>
                  <a:lnTo>
                    <a:pt x="1293" y="390"/>
                  </a:lnTo>
                  <a:lnTo>
                    <a:pt x="1303" y="394"/>
                  </a:lnTo>
                  <a:lnTo>
                    <a:pt x="1312" y="383"/>
                  </a:lnTo>
                  <a:lnTo>
                    <a:pt x="1322" y="371"/>
                  </a:lnTo>
                  <a:lnTo>
                    <a:pt x="1331" y="373"/>
                  </a:lnTo>
                  <a:lnTo>
                    <a:pt x="1340" y="365"/>
                  </a:lnTo>
                  <a:lnTo>
                    <a:pt x="1352" y="369"/>
                  </a:lnTo>
                  <a:lnTo>
                    <a:pt x="1361" y="363"/>
                  </a:lnTo>
                  <a:lnTo>
                    <a:pt x="1371" y="349"/>
                  </a:lnTo>
                  <a:lnTo>
                    <a:pt x="1380" y="339"/>
                  </a:lnTo>
                  <a:lnTo>
                    <a:pt x="1390" y="331"/>
                  </a:lnTo>
                  <a:lnTo>
                    <a:pt x="1399" y="339"/>
                  </a:lnTo>
                  <a:lnTo>
                    <a:pt x="1411" y="323"/>
                  </a:lnTo>
                  <a:lnTo>
                    <a:pt x="1420" y="316"/>
                  </a:lnTo>
                  <a:lnTo>
                    <a:pt x="1429" y="331"/>
                  </a:lnTo>
                  <a:lnTo>
                    <a:pt x="1439" y="304"/>
                  </a:lnTo>
                  <a:lnTo>
                    <a:pt x="1448" y="306"/>
                  </a:lnTo>
                  <a:lnTo>
                    <a:pt x="1458" y="298"/>
                  </a:lnTo>
                  <a:lnTo>
                    <a:pt x="1469" y="296"/>
                  </a:lnTo>
                  <a:lnTo>
                    <a:pt x="1479" y="282"/>
                  </a:lnTo>
                  <a:lnTo>
                    <a:pt x="1488" y="284"/>
                  </a:lnTo>
                  <a:lnTo>
                    <a:pt x="1498" y="284"/>
                  </a:lnTo>
                  <a:lnTo>
                    <a:pt x="1507" y="276"/>
                  </a:lnTo>
                  <a:lnTo>
                    <a:pt x="1516" y="272"/>
                  </a:lnTo>
                  <a:lnTo>
                    <a:pt x="1528" y="270"/>
                  </a:lnTo>
                  <a:lnTo>
                    <a:pt x="1537" y="264"/>
                  </a:lnTo>
                  <a:lnTo>
                    <a:pt x="1547" y="258"/>
                  </a:lnTo>
                  <a:lnTo>
                    <a:pt x="1556" y="256"/>
                  </a:lnTo>
                  <a:lnTo>
                    <a:pt x="1566" y="251"/>
                  </a:lnTo>
                  <a:lnTo>
                    <a:pt x="1577" y="245"/>
                  </a:lnTo>
                  <a:lnTo>
                    <a:pt x="1587" y="245"/>
                  </a:lnTo>
                  <a:lnTo>
                    <a:pt x="1596" y="245"/>
                  </a:lnTo>
                  <a:lnTo>
                    <a:pt x="1606" y="237"/>
                  </a:lnTo>
                  <a:lnTo>
                    <a:pt x="1615" y="241"/>
                  </a:lnTo>
                  <a:lnTo>
                    <a:pt x="1624" y="231"/>
                  </a:lnTo>
                  <a:lnTo>
                    <a:pt x="1636" y="237"/>
                  </a:lnTo>
                  <a:lnTo>
                    <a:pt x="1645" y="225"/>
                  </a:lnTo>
                  <a:lnTo>
                    <a:pt x="1655" y="229"/>
                  </a:lnTo>
                  <a:lnTo>
                    <a:pt x="1664" y="223"/>
                  </a:lnTo>
                  <a:lnTo>
                    <a:pt x="1674" y="215"/>
                  </a:lnTo>
                  <a:lnTo>
                    <a:pt x="1683" y="219"/>
                  </a:lnTo>
                  <a:lnTo>
                    <a:pt x="1695" y="217"/>
                  </a:lnTo>
                  <a:lnTo>
                    <a:pt x="1704" y="211"/>
                  </a:lnTo>
                  <a:lnTo>
                    <a:pt x="1714" y="217"/>
                  </a:lnTo>
                  <a:lnTo>
                    <a:pt x="1723" y="209"/>
                  </a:lnTo>
                  <a:lnTo>
                    <a:pt x="1732" y="209"/>
                  </a:lnTo>
                  <a:lnTo>
                    <a:pt x="1742" y="199"/>
                  </a:lnTo>
                  <a:lnTo>
                    <a:pt x="1753" y="203"/>
                  </a:lnTo>
                  <a:lnTo>
                    <a:pt x="1763" y="197"/>
                  </a:lnTo>
                  <a:lnTo>
                    <a:pt x="1772" y="197"/>
                  </a:lnTo>
                  <a:lnTo>
                    <a:pt x="1782" y="199"/>
                  </a:lnTo>
                  <a:lnTo>
                    <a:pt x="1791" y="195"/>
                  </a:lnTo>
                  <a:lnTo>
                    <a:pt x="1803" y="203"/>
                  </a:lnTo>
                  <a:lnTo>
                    <a:pt x="1812" y="189"/>
                  </a:lnTo>
                  <a:lnTo>
                    <a:pt x="1822" y="197"/>
                  </a:lnTo>
                  <a:lnTo>
                    <a:pt x="1831" y="191"/>
                  </a:lnTo>
                  <a:lnTo>
                    <a:pt x="1840" y="191"/>
                  </a:lnTo>
                  <a:lnTo>
                    <a:pt x="1850" y="182"/>
                  </a:lnTo>
                  <a:lnTo>
                    <a:pt x="1861" y="185"/>
                  </a:lnTo>
                  <a:lnTo>
                    <a:pt x="1871" y="191"/>
                  </a:lnTo>
                  <a:lnTo>
                    <a:pt x="1880" y="178"/>
                  </a:lnTo>
                  <a:lnTo>
                    <a:pt x="1890" y="185"/>
                  </a:lnTo>
                  <a:lnTo>
                    <a:pt x="1899" y="182"/>
                  </a:lnTo>
                  <a:lnTo>
                    <a:pt x="1908" y="178"/>
                  </a:lnTo>
                  <a:lnTo>
                    <a:pt x="1920" y="176"/>
                  </a:lnTo>
                  <a:lnTo>
                    <a:pt x="1929" y="174"/>
                  </a:lnTo>
                  <a:lnTo>
                    <a:pt x="1939" y="168"/>
                  </a:lnTo>
                  <a:lnTo>
                    <a:pt x="1948" y="174"/>
                  </a:lnTo>
                  <a:lnTo>
                    <a:pt x="1958" y="164"/>
                  </a:lnTo>
                  <a:lnTo>
                    <a:pt x="1967" y="168"/>
                  </a:lnTo>
                  <a:lnTo>
                    <a:pt x="1979" y="164"/>
                  </a:lnTo>
                  <a:lnTo>
                    <a:pt x="1988" y="174"/>
                  </a:lnTo>
                  <a:lnTo>
                    <a:pt x="1998" y="158"/>
                  </a:lnTo>
                  <a:lnTo>
                    <a:pt x="2007" y="174"/>
                  </a:lnTo>
                  <a:lnTo>
                    <a:pt x="2016" y="178"/>
                  </a:lnTo>
                  <a:lnTo>
                    <a:pt x="2028" y="168"/>
                  </a:lnTo>
                  <a:lnTo>
                    <a:pt x="2037" y="168"/>
                  </a:lnTo>
                  <a:lnTo>
                    <a:pt x="2047" y="158"/>
                  </a:lnTo>
                  <a:lnTo>
                    <a:pt x="2056" y="158"/>
                  </a:lnTo>
                  <a:lnTo>
                    <a:pt x="2066" y="164"/>
                  </a:lnTo>
                  <a:lnTo>
                    <a:pt x="2075" y="158"/>
                  </a:lnTo>
                  <a:lnTo>
                    <a:pt x="2087" y="156"/>
                  </a:lnTo>
                  <a:lnTo>
                    <a:pt x="2096" y="164"/>
                  </a:lnTo>
                  <a:lnTo>
                    <a:pt x="2106" y="150"/>
                  </a:lnTo>
                  <a:lnTo>
                    <a:pt x="2115" y="154"/>
                  </a:lnTo>
                  <a:lnTo>
                    <a:pt x="2124" y="150"/>
                  </a:lnTo>
                  <a:lnTo>
                    <a:pt x="2134" y="150"/>
                  </a:lnTo>
                  <a:lnTo>
                    <a:pt x="2145" y="144"/>
                  </a:lnTo>
                  <a:lnTo>
                    <a:pt x="2155" y="142"/>
                  </a:lnTo>
                  <a:lnTo>
                    <a:pt x="2164" y="142"/>
                  </a:lnTo>
                  <a:lnTo>
                    <a:pt x="2174" y="144"/>
                  </a:lnTo>
                  <a:lnTo>
                    <a:pt x="2183" y="138"/>
                  </a:lnTo>
                  <a:lnTo>
                    <a:pt x="2192" y="142"/>
                  </a:lnTo>
                  <a:lnTo>
                    <a:pt x="2204" y="136"/>
                  </a:lnTo>
                  <a:lnTo>
                    <a:pt x="2214" y="142"/>
                  </a:lnTo>
                  <a:lnTo>
                    <a:pt x="2223" y="144"/>
                  </a:lnTo>
                  <a:lnTo>
                    <a:pt x="2232" y="138"/>
                  </a:lnTo>
                  <a:lnTo>
                    <a:pt x="2242" y="130"/>
                  </a:lnTo>
                  <a:lnTo>
                    <a:pt x="2251" y="130"/>
                  </a:lnTo>
                  <a:lnTo>
                    <a:pt x="2263" y="134"/>
                  </a:lnTo>
                  <a:lnTo>
                    <a:pt x="2272" y="136"/>
                  </a:lnTo>
                  <a:lnTo>
                    <a:pt x="2282" y="130"/>
                  </a:lnTo>
                  <a:lnTo>
                    <a:pt x="2291" y="134"/>
                  </a:lnTo>
                  <a:lnTo>
                    <a:pt x="2300" y="136"/>
                  </a:lnTo>
                  <a:lnTo>
                    <a:pt x="2312" y="130"/>
                  </a:lnTo>
                  <a:lnTo>
                    <a:pt x="2321" y="134"/>
                  </a:lnTo>
                  <a:lnTo>
                    <a:pt x="2331" y="128"/>
                  </a:lnTo>
                  <a:lnTo>
                    <a:pt x="2340" y="118"/>
                  </a:lnTo>
                  <a:lnTo>
                    <a:pt x="2350" y="124"/>
                  </a:lnTo>
                  <a:lnTo>
                    <a:pt x="2359" y="124"/>
                  </a:lnTo>
                  <a:lnTo>
                    <a:pt x="2371" y="115"/>
                  </a:lnTo>
                  <a:lnTo>
                    <a:pt x="2380" y="111"/>
                  </a:lnTo>
                  <a:lnTo>
                    <a:pt x="2390" y="128"/>
                  </a:lnTo>
                  <a:lnTo>
                    <a:pt x="2399" y="130"/>
                  </a:lnTo>
                  <a:lnTo>
                    <a:pt x="2408" y="124"/>
                  </a:lnTo>
                  <a:lnTo>
                    <a:pt x="2418" y="122"/>
                  </a:lnTo>
                  <a:lnTo>
                    <a:pt x="2429" y="118"/>
                  </a:lnTo>
                  <a:lnTo>
                    <a:pt x="2439" y="118"/>
                  </a:lnTo>
                  <a:lnTo>
                    <a:pt x="2448" y="115"/>
                  </a:lnTo>
                  <a:lnTo>
                    <a:pt x="2458" y="115"/>
                  </a:lnTo>
                  <a:lnTo>
                    <a:pt x="2467" y="111"/>
                  </a:lnTo>
                  <a:lnTo>
                    <a:pt x="2476" y="128"/>
                  </a:lnTo>
                  <a:lnTo>
                    <a:pt x="2488" y="115"/>
                  </a:lnTo>
                  <a:lnTo>
                    <a:pt x="2498" y="115"/>
                  </a:lnTo>
                  <a:lnTo>
                    <a:pt x="2507" y="124"/>
                  </a:lnTo>
                  <a:lnTo>
                    <a:pt x="2516" y="115"/>
                  </a:lnTo>
                  <a:lnTo>
                    <a:pt x="2526" y="118"/>
                  </a:lnTo>
                  <a:lnTo>
                    <a:pt x="2537" y="107"/>
                  </a:lnTo>
                  <a:lnTo>
                    <a:pt x="2547" y="111"/>
                  </a:lnTo>
                  <a:lnTo>
                    <a:pt x="2556" y="115"/>
                  </a:lnTo>
                  <a:lnTo>
                    <a:pt x="2566" y="101"/>
                  </a:lnTo>
                  <a:lnTo>
                    <a:pt x="2575" y="107"/>
                  </a:lnTo>
                  <a:lnTo>
                    <a:pt x="2584" y="103"/>
                  </a:lnTo>
                  <a:lnTo>
                    <a:pt x="2596" y="103"/>
                  </a:lnTo>
                  <a:lnTo>
                    <a:pt x="2606" y="103"/>
                  </a:lnTo>
                  <a:lnTo>
                    <a:pt x="2615" y="95"/>
                  </a:lnTo>
                  <a:lnTo>
                    <a:pt x="2624" y="97"/>
                  </a:lnTo>
                  <a:lnTo>
                    <a:pt x="2634" y="101"/>
                  </a:lnTo>
                  <a:lnTo>
                    <a:pt x="2643" y="91"/>
                  </a:lnTo>
                  <a:lnTo>
                    <a:pt x="2655" y="97"/>
                  </a:lnTo>
                  <a:lnTo>
                    <a:pt x="2664" y="97"/>
                  </a:lnTo>
                  <a:lnTo>
                    <a:pt x="2674" y="95"/>
                  </a:lnTo>
                  <a:lnTo>
                    <a:pt x="2683" y="91"/>
                  </a:lnTo>
                  <a:lnTo>
                    <a:pt x="2692" y="101"/>
                  </a:lnTo>
                  <a:lnTo>
                    <a:pt x="2702" y="97"/>
                  </a:lnTo>
                  <a:lnTo>
                    <a:pt x="2713" y="91"/>
                  </a:lnTo>
                  <a:lnTo>
                    <a:pt x="2723" y="95"/>
                  </a:lnTo>
                  <a:lnTo>
                    <a:pt x="2732" y="101"/>
                  </a:lnTo>
                  <a:lnTo>
                    <a:pt x="2742" y="107"/>
                  </a:lnTo>
                  <a:lnTo>
                    <a:pt x="2751" y="91"/>
                  </a:lnTo>
                  <a:lnTo>
                    <a:pt x="2763" y="101"/>
                  </a:lnTo>
                  <a:lnTo>
                    <a:pt x="2772" y="97"/>
                  </a:lnTo>
                  <a:lnTo>
                    <a:pt x="2782" y="97"/>
                  </a:lnTo>
                  <a:lnTo>
                    <a:pt x="2791" y="91"/>
                  </a:lnTo>
                  <a:lnTo>
                    <a:pt x="2800" y="89"/>
                  </a:lnTo>
                  <a:lnTo>
                    <a:pt x="2810" y="91"/>
                  </a:lnTo>
                  <a:lnTo>
                    <a:pt x="2821" y="91"/>
                  </a:lnTo>
                  <a:lnTo>
                    <a:pt x="2831" y="89"/>
                  </a:lnTo>
                  <a:lnTo>
                    <a:pt x="2840" y="87"/>
                  </a:lnTo>
                  <a:lnTo>
                    <a:pt x="2850" y="91"/>
                  </a:lnTo>
                  <a:lnTo>
                    <a:pt x="2859" y="95"/>
                  </a:lnTo>
                  <a:lnTo>
                    <a:pt x="2868" y="83"/>
                  </a:lnTo>
                  <a:lnTo>
                    <a:pt x="2880" y="91"/>
                  </a:lnTo>
                  <a:lnTo>
                    <a:pt x="2890" y="91"/>
                  </a:lnTo>
                  <a:lnTo>
                    <a:pt x="2899" y="87"/>
                  </a:lnTo>
                  <a:lnTo>
                    <a:pt x="2908" y="95"/>
                  </a:lnTo>
                  <a:lnTo>
                    <a:pt x="2918" y="87"/>
                  </a:lnTo>
                  <a:lnTo>
                    <a:pt x="2927" y="87"/>
                  </a:lnTo>
                  <a:lnTo>
                    <a:pt x="2939" y="83"/>
                  </a:lnTo>
                  <a:lnTo>
                    <a:pt x="2948" y="89"/>
                  </a:lnTo>
                  <a:lnTo>
                    <a:pt x="2958" y="95"/>
                  </a:lnTo>
                  <a:lnTo>
                    <a:pt x="2967" y="89"/>
                  </a:lnTo>
                  <a:lnTo>
                    <a:pt x="2976" y="83"/>
                  </a:lnTo>
                  <a:lnTo>
                    <a:pt x="2986" y="87"/>
                  </a:lnTo>
                  <a:lnTo>
                    <a:pt x="2998" y="87"/>
                  </a:lnTo>
                  <a:lnTo>
                    <a:pt x="3007" y="71"/>
                  </a:lnTo>
                  <a:lnTo>
                    <a:pt x="3016" y="87"/>
                  </a:lnTo>
                  <a:lnTo>
                    <a:pt x="3026" y="81"/>
                  </a:lnTo>
                  <a:lnTo>
                    <a:pt x="3035" y="91"/>
                  </a:lnTo>
                  <a:lnTo>
                    <a:pt x="3047" y="77"/>
                  </a:lnTo>
                  <a:lnTo>
                    <a:pt x="3056" y="77"/>
                  </a:lnTo>
                  <a:lnTo>
                    <a:pt x="3066" y="83"/>
                  </a:lnTo>
                  <a:lnTo>
                    <a:pt x="3075" y="71"/>
                  </a:lnTo>
                  <a:lnTo>
                    <a:pt x="3084" y="83"/>
                  </a:lnTo>
                  <a:lnTo>
                    <a:pt x="3094" y="67"/>
                  </a:lnTo>
                  <a:lnTo>
                    <a:pt x="3106" y="75"/>
                  </a:lnTo>
                  <a:lnTo>
                    <a:pt x="3115" y="83"/>
                  </a:lnTo>
                  <a:lnTo>
                    <a:pt x="3124" y="75"/>
                  </a:lnTo>
                  <a:lnTo>
                    <a:pt x="3134" y="81"/>
                  </a:lnTo>
                  <a:lnTo>
                    <a:pt x="3143" y="81"/>
                  </a:lnTo>
                  <a:lnTo>
                    <a:pt x="3152" y="87"/>
                  </a:lnTo>
                  <a:lnTo>
                    <a:pt x="3164" y="77"/>
                  </a:lnTo>
                  <a:lnTo>
                    <a:pt x="3174" y="75"/>
                  </a:lnTo>
                  <a:lnTo>
                    <a:pt x="3183" y="83"/>
                  </a:lnTo>
                  <a:lnTo>
                    <a:pt x="3192" y="69"/>
                  </a:lnTo>
                  <a:lnTo>
                    <a:pt x="3202" y="77"/>
                  </a:lnTo>
                  <a:lnTo>
                    <a:pt x="3211" y="83"/>
                  </a:lnTo>
                  <a:lnTo>
                    <a:pt x="3223" y="69"/>
                  </a:lnTo>
                  <a:lnTo>
                    <a:pt x="3232" y="75"/>
                  </a:lnTo>
                  <a:lnTo>
                    <a:pt x="3242" y="75"/>
                  </a:lnTo>
                  <a:lnTo>
                    <a:pt x="3251" y="77"/>
                  </a:lnTo>
                  <a:lnTo>
                    <a:pt x="3260" y="81"/>
                  </a:lnTo>
                  <a:lnTo>
                    <a:pt x="3272" y="67"/>
                  </a:lnTo>
                  <a:lnTo>
                    <a:pt x="3282" y="71"/>
                  </a:lnTo>
                  <a:lnTo>
                    <a:pt x="3291" y="71"/>
                  </a:lnTo>
                  <a:lnTo>
                    <a:pt x="3300" y="57"/>
                  </a:lnTo>
                  <a:lnTo>
                    <a:pt x="3310" y="57"/>
                  </a:lnTo>
                  <a:lnTo>
                    <a:pt x="3319" y="71"/>
                  </a:lnTo>
                  <a:lnTo>
                    <a:pt x="3331" y="63"/>
                  </a:lnTo>
                  <a:lnTo>
                    <a:pt x="3340" y="71"/>
                  </a:lnTo>
                  <a:lnTo>
                    <a:pt x="3350" y="63"/>
                  </a:lnTo>
                  <a:lnTo>
                    <a:pt x="3359" y="67"/>
                  </a:lnTo>
                  <a:lnTo>
                    <a:pt x="3368" y="67"/>
                  </a:lnTo>
                  <a:lnTo>
                    <a:pt x="3378" y="63"/>
                  </a:lnTo>
                  <a:lnTo>
                    <a:pt x="3390" y="71"/>
                  </a:lnTo>
                  <a:lnTo>
                    <a:pt x="3399" y="61"/>
                  </a:lnTo>
                  <a:lnTo>
                    <a:pt x="3408" y="69"/>
                  </a:lnTo>
                  <a:lnTo>
                    <a:pt x="3418" y="71"/>
                  </a:lnTo>
                  <a:lnTo>
                    <a:pt x="3427" y="61"/>
                  </a:lnTo>
                  <a:lnTo>
                    <a:pt x="3436" y="69"/>
                  </a:lnTo>
                  <a:lnTo>
                    <a:pt x="3448" y="63"/>
                  </a:lnTo>
                  <a:lnTo>
                    <a:pt x="3458" y="67"/>
                  </a:lnTo>
                  <a:lnTo>
                    <a:pt x="3467" y="67"/>
                  </a:lnTo>
                  <a:lnTo>
                    <a:pt x="3476" y="61"/>
                  </a:lnTo>
                  <a:lnTo>
                    <a:pt x="3486" y="61"/>
                  </a:lnTo>
                  <a:lnTo>
                    <a:pt x="3498" y="55"/>
                  </a:lnTo>
                  <a:lnTo>
                    <a:pt x="3507" y="67"/>
                  </a:lnTo>
                  <a:lnTo>
                    <a:pt x="3516" y="63"/>
                  </a:lnTo>
                  <a:lnTo>
                    <a:pt x="3526" y="67"/>
                  </a:lnTo>
                  <a:lnTo>
                    <a:pt x="3535" y="67"/>
                  </a:lnTo>
                  <a:lnTo>
                    <a:pt x="3544" y="67"/>
                  </a:lnTo>
                  <a:lnTo>
                    <a:pt x="3556" y="67"/>
                  </a:lnTo>
                  <a:lnTo>
                    <a:pt x="3566" y="63"/>
                  </a:lnTo>
                  <a:lnTo>
                    <a:pt x="3575" y="63"/>
                  </a:lnTo>
                  <a:lnTo>
                    <a:pt x="3584" y="48"/>
                  </a:lnTo>
                  <a:lnTo>
                    <a:pt x="3594" y="57"/>
                  </a:lnTo>
                  <a:lnTo>
                    <a:pt x="3603" y="57"/>
                  </a:lnTo>
                  <a:lnTo>
                    <a:pt x="3615" y="61"/>
                  </a:lnTo>
                  <a:lnTo>
                    <a:pt x="3624" y="63"/>
                  </a:lnTo>
                  <a:lnTo>
                    <a:pt x="3634" y="61"/>
                  </a:lnTo>
                  <a:lnTo>
                    <a:pt x="3643" y="61"/>
                  </a:lnTo>
                  <a:lnTo>
                    <a:pt x="3652" y="57"/>
                  </a:lnTo>
                  <a:lnTo>
                    <a:pt x="3662" y="46"/>
                  </a:lnTo>
                  <a:lnTo>
                    <a:pt x="3674" y="55"/>
                  </a:lnTo>
                  <a:lnTo>
                    <a:pt x="3683" y="48"/>
                  </a:lnTo>
                  <a:lnTo>
                    <a:pt x="3692" y="51"/>
                  </a:lnTo>
                  <a:lnTo>
                    <a:pt x="3702" y="55"/>
                  </a:lnTo>
                  <a:lnTo>
                    <a:pt x="3711" y="55"/>
                  </a:lnTo>
                  <a:lnTo>
                    <a:pt x="3721" y="57"/>
                  </a:lnTo>
                  <a:lnTo>
                    <a:pt x="3732" y="61"/>
                  </a:lnTo>
                  <a:lnTo>
                    <a:pt x="3742" y="69"/>
                  </a:lnTo>
                  <a:lnTo>
                    <a:pt x="3751" y="57"/>
                  </a:lnTo>
                  <a:lnTo>
                    <a:pt x="3760" y="61"/>
                  </a:lnTo>
                  <a:lnTo>
                    <a:pt x="3770" y="55"/>
                  </a:lnTo>
                  <a:lnTo>
                    <a:pt x="3782" y="55"/>
                  </a:lnTo>
                  <a:lnTo>
                    <a:pt x="3791" y="55"/>
                  </a:lnTo>
                  <a:lnTo>
                    <a:pt x="3800" y="61"/>
                  </a:lnTo>
                  <a:lnTo>
                    <a:pt x="3810" y="55"/>
                  </a:lnTo>
                  <a:lnTo>
                    <a:pt x="3819" y="61"/>
                  </a:lnTo>
                  <a:lnTo>
                    <a:pt x="3828" y="48"/>
                  </a:lnTo>
                  <a:lnTo>
                    <a:pt x="3840" y="51"/>
                  </a:lnTo>
                  <a:lnTo>
                    <a:pt x="3850" y="55"/>
                  </a:lnTo>
                  <a:lnTo>
                    <a:pt x="3859" y="46"/>
                  </a:lnTo>
                  <a:lnTo>
                    <a:pt x="3868" y="48"/>
                  </a:lnTo>
                  <a:lnTo>
                    <a:pt x="3878" y="51"/>
                  </a:lnTo>
                  <a:lnTo>
                    <a:pt x="3887" y="46"/>
                  </a:lnTo>
                  <a:lnTo>
                    <a:pt x="3899" y="55"/>
                  </a:lnTo>
                  <a:lnTo>
                    <a:pt x="3908" y="51"/>
                  </a:lnTo>
                  <a:lnTo>
                    <a:pt x="3918" y="55"/>
                  </a:lnTo>
                  <a:lnTo>
                    <a:pt x="3927" y="48"/>
                  </a:lnTo>
                  <a:lnTo>
                    <a:pt x="3936" y="46"/>
                  </a:lnTo>
                  <a:lnTo>
                    <a:pt x="3946" y="48"/>
                  </a:lnTo>
                  <a:lnTo>
                    <a:pt x="3958" y="51"/>
                  </a:lnTo>
                  <a:lnTo>
                    <a:pt x="3967" y="51"/>
                  </a:lnTo>
                  <a:lnTo>
                    <a:pt x="3976" y="42"/>
                  </a:lnTo>
                  <a:lnTo>
                    <a:pt x="3986" y="0"/>
                  </a:lnTo>
                  <a:lnTo>
                    <a:pt x="3995" y="22"/>
                  </a:lnTo>
                  <a:lnTo>
                    <a:pt x="4007" y="87"/>
                  </a:lnTo>
                  <a:lnTo>
                    <a:pt x="4016" y="168"/>
                  </a:lnTo>
                  <a:lnTo>
                    <a:pt x="4026" y="262"/>
                  </a:lnTo>
                  <a:lnTo>
                    <a:pt x="4035" y="318"/>
                  </a:lnTo>
                  <a:lnTo>
                    <a:pt x="4044" y="359"/>
                  </a:lnTo>
                  <a:lnTo>
                    <a:pt x="4054" y="385"/>
                  </a:lnTo>
                  <a:lnTo>
                    <a:pt x="4066" y="404"/>
                  </a:lnTo>
                  <a:lnTo>
                    <a:pt x="4075" y="426"/>
                  </a:lnTo>
                  <a:lnTo>
                    <a:pt x="4084" y="444"/>
                  </a:lnTo>
                  <a:lnTo>
                    <a:pt x="4094" y="461"/>
                  </a:lnTo>
                  <a:lnTo>
                    <a:pt x="4103" y="465"/>
                  </a:lnTo>
                  <a:lnTo>
                    <a:pt x="4113" y="477"/>
                  </a:lnTo>
                  <a:lnTo>
                    <a:pt x="4124" y="485"/>
                  </a:lnTo>
                  <a:lnTo>
                    <a:pt x="4134" y="481"/>
                  </a:lnTo>
                  <a:lnTo>
                    <a:pt x="4143" y="505"/>
                  </a:lnTo>
                  <a:lnTo>
                    <a:pt x="4152" y="505"/>
                  </a:lnTo>
                  <a:lnTo>
                    <a:pt x="4162" y="507"/>
                  </a:lnTo>
                  <a:lnTo>
                    <a:pt x="4171" y="526"/>
                  </a:lnTo>
                  <a:lnTo>
                    <a:pt x="4183" y="528"/>
                  </a:lnTo>
                  <a:lnTo>
                    <a:pt x="4192" y="542"/>
                  </a:lnTo>
                  <a:lnTo>
                    <a:pt x="4202" y="548"/>
                  </a:lnTo>
                  <a:lnTo>
                    <a:pt x="4211" y="546"/>
                  </a:lnTo>
                  <a:lnTo>
                    <a:pt x="4220" y="554"/>
                  </a:lnTo>
                  <a:lnTo>
                    <a:pt x="4232" y="558"/>
                  </a:lnTo>
                  <a:lnTo>
                    <a:pt x="4242" y="566"/>
                  </a:lnTo>
                  <a:lnTo>
                    <a:pt x="4251" y="560"/>
                  </a:lnTo>
                  <a:lnTo>
                    <a:pt x="4260" y="580"/>
                  </a:lnTo>
                  <a:lnTo>
                    <a:pt x="4270" y="580"/>
                  </a:lnTo>
                  <a:lnTo>
                    <a:pt x="4279" y="584"/>
                  </a:lnTo>
                  <a:lnTo>
                    <a:pt x="4291" y="586"/>
                  </a:lnTo>
                  <a:lnTo>
                    <a:pt x="4300" y="593"/>
                  </a:lnTo>
                  <a:lnTo>
                    <a:pt x="4310" y="595"/>
                  </a:lnTo>
                  <a:lnTo>
                    <a:pt x="4319" y="601"/>
                  </a:lnTo>
                  <a:lnTo>
                    <a:pt x="4328" y="609"/>
                  </a:lnTo>
                  <a:lnTo>
                    <a:pt x="4338" y="607"/>
                  </a:lnTo>
                  <a:lnTo>
                    <a:pt x="4350" y="613"/>
                  </a:lnTo>
                  <a:lnTo>
                    <a:pt x="4359" y="615"/>
                  </a:lnTo>
                  <a:lnTo>
                    <a:pt x="4368" y="613"/>
                  </a:lnTo>
                  <a:lnTo>
                    <a:pt x="4378" y="627"/>
                  </a:lnTo>
                  <a:lnTo>
                    <a:pt x="4387" y="629"/>
                  </a:lnTo>
                  <a:lnTo>
                    <a:pt x="4397" y="633"/>
                  </a:lnTo>
                  <a:lnTo>
                    <a:pt x="4408" y="639"/>
                  </a:lnTo>
                  <a:lnTo>
                    <a:pt x="4418" y="629"/>
                  </a:lnTo>
                  <a:lnTo>
                    <a:pt x="4427" y="641"/>
                  </a:lnTo>
                  <a:lnTo>
                    <a:pt x="4436" y="635"/>
                  </a:lnTo>
                  <a:lnTo>
                    <a:pt x="4446" y="641"/>
                  </a:lnTo>
                  <a:lnTo>
                    <a:pt x="4455" y="653"/>
                  </a:lnTo>
                  <a:lnTo>
                    <a:pt x="4467" y="645"/>
                  </a:lnTo>
                  <a:lnTo>
                    <a:pt x="4476" y="653"/>
                  </a:lnTo>
                  <a:lnTo>
                    <a:pt x="4486" y="653"/>
                  </a:lnTo>
                  <a:lnTo>
                    <a:pt x="4495" y="668"/>
                  </a:lnTo>
                  <a:lnTo>
                    <a:pt x="4505" y="660"/>
                  </a:lnTo>
                  <a:lnTo>
                    <a:pt x="4516" y="666"/>
                  </a:lnTo>
                  <a:lnTo>
                    <a:pt x="4526" y="670"/>
                  </a:lnTo>
                  <a:lnTo>
                    <a:pt x="4535" y="662"/>
                  </a:lnTo>
                  <a:lnTo>
                    <a:pt x="4544" y="662"/>
                  </a:lnTo>
                  <a:lnTo>
                    <a:pt x="4554" y="668"/>
                  </a:lnTo>
                  <a:lnTo>
                    <a:pt x="4563" y="674"/>
                  </a:lnTo>
                  <a:lnTo>
                    <a:pt x="4575" y="676"/>
                  </a:lnTo>
                  <a:lnTo>
                    <a:pt x="4584" y="676"/>
                  </a:lnTo>
                  <a:lnTo>
                    <a:pt x="4594" y="674"/>
                  </a:lnTo>
                  <a:lnTo>
                    <a:pt x="4603" y="676"/>
                  </a:lnTo>
                  <a:lnTo>
                    <a:pt x="4612" y="680"/>
                  </a:lnTo>
                  <a:lnTo>
                    <a:pt x="4622" y="676"/>
                  </a:lnTo>
                  <a:lnTo>
                    <a:pt x="4634" y="686"/>
                  </a:lnTo>
                  <a:lnTo>
                    <a:pt x="4643" y="692"/>
                  </a:lnTo>
                  <a:lnTo>
                    <a:pt x="4652" y="688"/>
                  </a:lnTo>
                  <a:lnTo>
                    <a:pt x="4662" y="692"/>
                  </a:lnTo>
                  <a:lnTo>
                    <a:pt x="4671" y="688"/>
                  </a:lnTo>
                  <a:lnTo>
                    <a:pt x="4681" y="694"/>
                  </a:lnTo>
                  <a:lnTo>
                    <a:pt x="4692" y="688"/>
                  </a:lnTo>
                  <a:lnTo>
                    <a:pt x="4702" y="692"/>
                  </a:lnTo>
                  <a:lnTo>
                    <a:pt x="4711" y="688"/>
                  </a:lnTo>
                  <a:lnTo>
                    <a:pt x="4720" y="696"/>
                  </a:lnTo>
                  <a:lnTo>
                    <a:pt x="4730" y="694"/>
                  </a:lnTo>
                  <a:lnTo>
                    <a:pt x="4742" y="700"/>
                  </a:lnTo>
                  <a:lnTo>
                    <a:pt x="4751" y="700"/>
                  </a:lnTo>
                  <a:lnTo>
                    <a:pt x="4760" y="706"/>
                  </a:lnTo>
                  <a:lnTo>
                    <a:pt x="4770" y="700"/>
                  </a:lnTo>
                  <a:lnTo>
                    <a:pt x="4779" y="706"/>
                  </a:lnTo>
                  <a:lnTo>
                    <a:pt x="4789" y="714"/>
                  </a:lnTo>
                  <a:lnTo>
                    <a:pt x="4800" y="696"/>
                  </a:lnTo>
                  <a:lnTo>
                    <a:pt x="4810" y="700"/>
                  </a:lnTo>
                  <a:lnTo>
                    <a:pt x="4819" y="700"/>
                  </a:lnTo>
                  <a:lnTo>
                    <a:pt x="4828" y="700"/>
                  </a:lnTo>
                  <a:lnTo>
                    <a:pt x="4838" y="706"/>
                  </a:lnTo>
                  <a:lnTo>
                    <a:pt x="4847" y="706"/>
                  </a:lnTo>
                  <a:lnTo>
                    <a:pt x="4859" y="712"/>
                  </a:lnTo>
                  <a:lnTo>
                    <a:pt x="4868" y="714"/>
                  </a:lnTo>
                  <a:lnTo>
                    <a:pt x="4878" y="706"/>
                  </a:lnTo>
                  <a:lnTo>
                    <a:pt x="4887" y="714"/>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190" name="Freeform 14">
              <a:extLst>
                <a:ext uri="{FF2B5EF4-FFF2-40B4-BE49-F238E27FC236}">
                  <a16:creationId xmlns:a16="http://schemas.microsoft.com/office/drawing/2014/main" id="{B99143B5-1E7B-4ECA-A659-9E515BAF20B0}"/>
                </a:ext>
              </a:extLst>
            </p:cNvPr>
            <p:cNvSpPr>
              <a:spLocks/>
            </p:cNvSpPr>
            <p:nvPr/>
          </p:nvSpPr>
          <p:spPr bwMode="auto">
            <a:xfrm>
              <a:off x="4237" y="3663"/>
              <a:ext cx="64" cy="13"/>
            </a:xfrm>
            <a:custGeom>
              <a:avLst/>
              <a:gdLst>
                <a:gd name="T0" fmla="*/ 0 w 118"/>
                <a:gd name="T1" fmla="*/ 1 h 21"/>
                <a:gd name="T2" fmla="*/ 1 w 118"/>
                <a:gd name="T3" fmla="*/ 1 h 21"/>
                <a:gd name="T4" fmla="*/ 1 w 118"/>
                <a:gd name="T5" fmla="*/ 0 h 21"/>
                <a:gd name="T6" fmla="*/ 1 w 118"/>
                <a:gd name="T7" fmla="*/ 1 h 21"/>
                <a:gd name="T8" fmla="*/ 1 w 118"/>
                <a:gd name="T9" fmla="*/ 1 h 21"/>
                <a:gd name="T10" fmla="*/ 1 w 118"/>
                <a:gd name="T11" fmla="*/ 1 h 21"/>
                <a:gd name="T12" fmla="*/ 1 w 118"/>
                <a:gd name="T13" fmla="*/ 1 h 21"/>
                <a:gd name="T14" fmla="*/ 1 w 118"/>
                <a:gd name="T15" fmla="*/ 1 h 21"/>
                <a:gd name="T16" fmla="*/ 1 w 118"/>
                <a:gd name="T17" fmla="*/ 1 h 21"/>
                <a:gd name="T18" fmla="*/ 1 w 118"/>
                <a:gd name="T19" fmla="*/ 1 h 21"/>
                <a:gd name="T20" fmla="*/ 1 w 118"/>
                <a:gd name="T21" fmla="*/ 1 h 21"/>
                <a:gd name="T22" fmla="*/ 1 w 118"/>
                <a:gd name="T23" fmla="*/ 1 h 21"/>
                <a:gd name="T24" fmla="*/ 1 w 118"/>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21"/>
                <a:gd name="T41" fmla="*/ 118 w 118"/>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21">
                  <a:moveTo>
                    <a:pt x="0" y="6"/>
                  </a:moveTo>
                  <a:lnTo>
                    <a:pt x="10" y="6"/>
                  </a:lnTo>
                  <a:lnTo>
                    <a:pt x="19" y="0"/>
                  </a:lnTo>
                  <a:lnTo>
                    <a:pt x="31" y="6"/>
                  </a:lnTo>
                  <a:lnTo>
                    <a:pt x="40" y="8"/>
                  </a:lnTo>
                  <a:lnTo>
                    <a:pt x="49" y="8"/>
                  </a:lnTo>
                  <a:lnTo>
                    <a:pt x="59" y="8"/>
                  </a:lnTo>
                  <a:lnTo>
                    <a:pt x="68" y="12"/>
                  </a:lnTo>
                  <a:lnTo>
                    <a:pt x="80" y="21"/>
                  </a:lnTo>
                  <a:lnTo>
                    <a:pt x="89" y="14"/>
                  </a:lnTo>
                  <a:lnTo>
                    <a:pt x="99" y="8"/>
                  </a:lnTo>
                  <a:lnTo>
                    <a:pt x="108" y="8"/>
                  </a:lnTo>
                  <a:lnTo>
                    <a:pt x="118" y="6"/>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191" name="Freeform 15">
              <a:extLst>
                <a:ext uri="{FF2B5EF4-FFF2-40B4-BE49-F238E27FC236}">
                  <a16:creationId xmlns:a16="http://schemas.microsoft.com/office/drawing/2014/main" id="{30117D05-D099-423F-A68B-CBA8F77B4E2A}"/>
                </a:ext>
              </a:extLst>
            </p:cNvPr>
            <p:cNvSpPr>
              <a:spLocks/>
            </p:cNvSpPr>
            <p:nvPr/>
          </p:nvSpPr>
          <p:spPr bwMode="auto">
            <a:xfrm>
              <a:off x="1603" y="3062"/>
              <a:ext cx="2634" cy="664"/>
            </a:xfrm>
            <a:custGeom>
              <a:avLst/>
              <a:gdLst>
                <a:gd name="T0" fmla="*/ 1 w 4887"/>
                <a:gd name="T1" fmla="*/ 1 h 1082"/>
                <a:gd name="T2" fmla="*/ 1 w 4887"/>
                <a:gd name="T3" fmla="*/ 1 h 1082"/>
                <a:gd name="T4" fmla="*/ 1 w 4887"/>
                <a:gd name="T5" fmla="*/ 1 h 1082"/>
                <a:gd name="T6" fmla="*/ 1 w 4887"/>
                <a:gd name="T7" fmla="*/ 1 h 1082"/>
                <a:gd name="T8" fmla="*/ 1 w 4887"/>
                <a:gd name="T9" fmla="*/ 1 h 1082"/>
                <a:gd name="T10" fmla="*/ 1 w 4887"/>
                <a:gd name="T11" fmla="*/ 1 h 1082"/>
                <a:gd name="T12" fmla="*/ 1 w 4887"/>
                <a:gd name="T13" fmla="*/ 1 h 1082"/>
                <a:gd name="T14" fmla="*/ 1 w 4887"/>
                <a:gd name="T15" fmla="*/ 1 h 1082"/>
                <a:gd name="T16" fmla="*/ 1 w 4887"/>
                <a:gd name="T17" fmla="*/ 2 h 1082"/>
                <a:gd name="T18" fmla="*/ 1 w 4887"/>
                <a:gd name="T19" fmla="*/ 1 h 1082"/>
                <a:gd name="T20" fmla="*/ 1 w 4887"/>
                <a:gd name="T21" fmla="*/ 1 h 1082"/>
                <a:gd name="T22" fmla="*/ 1 w 4887"/>
                <a:gd name="T23" fmla="*/ 1 h 1082"/>
                <a:gd name="T24" fmla="*/ 1 w 4887"/>
                <a:gd name="T25" fmla="*/ 1 h 1082"/>
                <a:gd name="T26" fmla="*/ 1 w 4887"/>
                <a:gd name="T27" fmla="*/ 1 h 1082"/>
                <a:gd name="T28" fmla="*/ 1 w 4887"/>
                <a:gd name="T29" fmla="*/ 1 h 1082"/>
                <a:gd name="T30" fmla="*/ 1 w 4887"/>
                <a:gd name="T31" fmla="*/ 1 h 1082"/>
                <a:gd name="T32" fmla="*/ 1 w 4887"/>
                <a:gd name="T33" fmla="*/ 1 h 1082"/>
                <a:gd name="T34" fmla="*/ 1 w 4887"/>
                <a:gd name="T35" fmla="*/ 1 h 1082"/>
                <a:gd name="T36" fmla="*/ 1 w 4887"/>
                <a:gd name="T37" fmla="*/ 1 h 1082"/>
                <a:gd name="T38" fmla="*/ 1 w 4887"/>
                <a:gd name="T39" fmla="*/ 1 h 1082"/>
                <a:gd name="T40" fmla="*/ 1 w 4887"/>
                <a:gd name="T41" fmla="*/ 1 h 1082"/>
                <a:gd name="T42" fmla="*/ 1 w 4887"/>
                <a:gd name="T43" fmla="*/ 1 h 1082"/>
                <a:gd name="T44" fmla="*/ 1 w 4887"/>
                <a:gd name="T45" fmla="*/ 1 h 1082"/>
                <a:gd name="T46" fmla="*/ 1 w 4887"/>
                <a:gd name="T47" fmla="*/ 1 h 1082"/>
                <a:gd name="T48" fmla="*/ 1 w 4887"/>
                <a:gd name="T49" fmla="*/ 1 h 1082"/>
                <a:gd name="T50" fmla="*/ 1 w 4887"/>
                <a:gd name="T51" fmla="*/ 1 h 1082"/>
                <a:gd name="T52" fmla="*/ 1 w 4887"/>
                <a:gd name="T53" fmla="*/ 1 h 1082"/>
                <a:gd name="T54" fmla="*/ 1 w 4887"/>
                <a:gd name="T55" fmla="*/ 1 h 1082"/>
                <a:gd name="T56" fmla="*/ 1 w 4887"/>
                <a:gd name="T57" fmla="*/ 1 h 1082"/>
                <a:gd name="T58" fmla="*/ 1 w 4887"/>
                <a:gd name="T59" fmla="*/ 1 h 1082"/>
                <a:gd name="T60" fmla="*/ 1 w 4887"/>
                <a:gd name="T61" fmla="*/ 1 h 1082"/>
                <a:gd name="T62" fmla="*/ 1 w 4887"/>
                <a:gd name="T63" fmla="*/ 1 h 1082"/>
                <a:gd name="T64" fmla="*/ 1 w 4887"/>
                <a:gd name="T65" fmla="*/ 1 h 1082"/>
                <a:gd name="T66" fmla="*/ 1 w 4887"/>
                <a:gd name="T67" fmla="*/ 1 h 1082"/>
                <a:gd name="T68" fmla="*/ 1 w 4887"/>
                <a:gd name="T69" fmla="*/ 1 h 1082"/>
                <a:gd name="T70" fmla="*/ 1 w 4887"/>
                <a:gd name="T71" fmla="*/ 1 h 1082"/>
                <a:gd name="T72" fmla="*/ 1 w 4887"/>
                <a:gd name="T73" fmla="*/ 1 h 1082"/>
                <a:gd name="T74" fmla="*/ 1 w 4887"/>
                <a:gd name="T75" fmla="*/ 1 h 1082"/>
                <a:gd name="T76" fmla="*/ 1 w 4887"/>
                <a:gd name="T77" fmla="*/ 1 h 1082"/>
                <a:gd name="T78" fmla="*/ 1 w 4887"/>
                <a:gd name="T79" fmla="*/ 1 h 1082"/>
                <a:gd name="T80" fmla="*/ 1 w 4887"/>
                <a:gd name="T81" fmla="*/ 1 h 1082"/>
                <a:gd name="T82" fmla="*/ 1 w 4887"/>
                <a:gd name="T83" fmla="*/ 1 h 1082"/>
                <a:gd name="T84" fmla="*/ 1 w 4887"/>
                <a:gd name="T85" fmla="*/ 1 h 1082"/>
                <a:gd name="T86" fmla="*/ 1 w 4887"/>
                <a:gd name="T87" fmla="*/ 1 h 1082"/>
                <a:gd name="T88" fmla="*/ 1 w 4887"/>
                <a:gd name="T89" fmla="*/ 1 h 1082"/>
                <a:gd name="T90" fmla="*/ 1 w 4887"/>
                <a:gd name="T91" fmla="*/ 1 h 1082"/>
                <a:gd name="T92" fmla="*/ 1 w 4887"/>
                <a:gd name="T93" fmla="*/ 1 h 1082"/>
                <a:gd name="T94" fmla="*/ 1 w 4887"/>
                <a:gd name="T95" fmla="*/ 1 h 1082"/>
                <a:gd name="T96" fmla="*/ 1 w 4887"/>
                <a:gd name="T97" fmla="*/ 1 h 1082"/>
                <a:gd name="T98" fmla="*/ 1 w 4887"/>
                <a:gd name="T99" fmla="*/ 1 h 1082"/>
                <a:gd name="T100" fmla="*/ 2 w 4887"/>
                <a:gd name="T101" fmla="*/ 0 h 1082"/>
                <a:gd name="T102" fmla="*/ 2 w 4887"/>
                <a:gd name="T103" fmla="*/ 1 h 1082"/>
                <a:gd name="T104" fmla="*/ 2 w 4887"/>
                <a:gd name="T105" fmla="*/ 1 h 1082"/>
                <a:gd name="T106" fmla="*/ 2 w 4887"/>
                <a:gd name="T107" fmla="*/ 1 h 1082"/>
                <a:gd name="T108" fmla="*/ 2 w 4887"/>
                <a:gd name="T109" fmla="*/ 1 h 1082"/>
                <a:gd name="T110" fmla="*/ 2 w 4887"/>
                <a:gd name="T111" fmla="*/ 1 h 1082"/>
                <a:gd name="T112" fmla="*/ 2 w 4887"/>
                <a:gd name="T113" fmla="*/ 1 h 1082"/>
                <a:gd name="T114" fmla="*/ 2 w 4887"/>
                <a:gd name="T115" fmla="*/ 1 h 1082"/>
                <a:gd name="T116" fmla="*/ 2 w 4887"/>
                <a:gd name="T117" fmla="*/ 1 h 1082"/>
                <a:gd name="T118" fmla="*/ 2 w 4887"/>
                <a:gd name="T119" fmla="*/ 1 h 1082"/>
                <a:gd name="T120" fmla="*/ 2 w 4887"/>
                <a:gd name="T121" fmla="*/ 1 h 1082"/>
                <a:gd name="T122" fmla="*/ 2 w 4887"/>
                <a:gd name="T123" fmla="*/ 1 h 10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87"/>
                <a:gd name="T187" fmla="*/ 0 h 1082"/>
                <a:gd name="T188" fmla="*/ 4887 w 4887"/>
                <a:gd name="T189" fmla="*/ 1082 h 10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87" h="1082">
                  <a:moveTo>
                    <a:pt x="0" y="962"/>
                  </a:moveTo>
                  <a:lnTo>
                    <a:pt x="9" y="968"/>
                  </a:lnTo>
                  <a:lnTo>
                    <a:pt x="19" y="964"/>
                  </a:lnTo>
                  <a:lnTo>
                    <a:pt x="28" y="970"/>
                  </a:lnTo>
                  <a:lnTo>
                    <a:pt x="38" y="970"/>
                  </a:lnTo>
                  <a:lnTo>
                    <a:pt x="47" y="970"/>
                  </a:lnTo>
                  <a:lnTo>
                    <a:pt x="59" y="976"/>
                  </a:lnTo>
                  <a:lnTo>
                    <a:pt x="68" y="964"/>
                  </a:lnTo>
                  <a:lnTo>
                    <a:pt x="77" y="974"/>
                  </a:lnTo>
                  <a:lnTo>
                    <a:pt x="87" y="968"/>
                  </a:lnTo>
                  <a:lnTo>
                    <a:pt x="96" y="968"/>
                  </a:lnTo>
                  <a:lnTo>
                    <a:pt x="108" y="968"/>
                  </a:lnTo>
                  <a:lnTo>
                    <a:pt x="117" y="964"/>
                  </a:lnTo>
                  <a:lnTo>
                    <a:pt x="127" y="970"/>
                  </a:lnTo>
                  <a:lnTo>
                    <a:pt x="136" y="964"/>
                  </a:lnTo>
                  <a:lnTo>
                    <a:pt x="145" y="968"/>
                  </a:lnTo>
                  <a:lnTo>
                    <a:pt x="155" y="962"/>
                  </a:lnTo>
                  <a:lnTo>
                    <a:pt x="167" y="970"/>
                  </a:lnTo>
                  <a:lnTo>
                    <a:pt x="176" y="970"/>
                  </a:lnTo>
                  <a:lnTo>
                    <a:pt x="185" y="970"/>
                  </a:lnTo>
                  <a:lnTo>
                    <a:pt x="195" y="974"/>
                  </a:lnTo>
                  <a:lnTo>
                    <a:pt x="204" y="974"/>
                  </a:lnTo>
                  <a:lnTo>
                    <a:pt x="214" y="974"/>
                  </a:lnTo>
                  <a:lnTo>
                    <a:pt x="225" y="968"/>
                  </a:lnTo>
                  <a:lnTo>
                    <a:pt x="235" y="970"/>
                  </a:lnTo>
                  <a:lnTo>
                    <a:pt x="244" y="978"/>
                  </a:lnTo>
                  <a:lnTo>
                    <a:pt x="253" y="970"/>
                  </a:lnTo>
                  <a:lnTo>
                    <a:pt x="263" y="970"/>
                  </a:lnTo>
                  <a:lnTo>
                    <a:pt x="272" y="964"/>
                  </a:lnTo>
                  <a:lnTo>
                    <a:pt x="284" y="976"/>
                  </a:lnTo>
                  <a:lnTo>
                    <a:pt x="293" y="970"/>
                  </a:lnTo>
                  <a:lnTo>
                    <a:pt x="303" y="968"/>
                  </a:lnTo>
                  <a:lnTo>
                    <a:pt x="312" y="982"/>
                  </a:lnTo>
                  <a:lnTo>
                    <a:pt x="322" y="976"/>
                  </a:lnTo>
                  <a:lnTo>
                    <a:pt x="333" y="978"/>
                  </a:lnTo>
                  <a:lnTo>
                    <a:pt x="343" y="978"/>
                  </a:lnTo>
                  <a:lnTo>
                    <a:pt x="352" y="974"/>
                  </a:lnTo>
                  <a:lnTo>
                    <a:pt x="361" y="976"/>
                  </a:lnTo>
                  <a:lnTo>
                    <a:pt x="371" y="964"/>
                  </a:lnTo>
                  <a:lnTo>
                    <a:pt x="380" y="978"/>
                  </a:lnTo>
                  <a:lnTo>
                    <a:pt x="392" y="962"/>
                  </a:lnTo>
                  <a:lnTo>
                    <a:pt x="401" y="982"/>
                  </a:lnTo>
                  <a:lnTo>
                    <a:pt x="411" y="982"/>
                  </a:lnTo>
                  <a:lnTo>
                    <a:pt x="420" y="970"/>
                  </a:lnTo>
                  <a:lnTo>
                    <a:pt x="430" y="984"/>
                  </a:lnTo>
                  <a:lnTo>
                    <a:pt x="439" y="982"/>
                  </a:lnTo>
                  <a:lnTo>
                    <a:pt x="451" y="978"/>
                  </a:lnTo>
                  <a:lnTo>
                    <a:pt x="460" y="978"/>
                  </a:lnTo>
                  <a:lnTo>
                    <a:pt x="469" y="978"/>
                  </a:lnTo>
                  <a:lnTo>
                    <a:pt x="479" y="976"/>
                  </a:lnTo>
                  <a:lnTo>
                    <a:pt x="488" y="970"/>
                  </a:lnTo>
                  <a:lnTo>
                    <a:pt x="498" y="974"/>
                  </a:lnTo>
                  <a:lnTo>
                    <a:pt x="509" y="974"/>
                  </a:lnTo>
                  <a:lnTo>
                    <a:pt x="519" y="978"/>
                  </a:lnTo>
                  <a:lnTo>
                    <a:pt x="528" y="978"/>
                  </a:lnTo>
                  <a:lnTo>
                    <a:pt x="538" y="976"/>
                  </a:lnTo>
                  <a:lnTo>
                    <a:pt x="547" y="996"/>
                  </a:lnTo>
                  <a:lnTo>
                    <a:pt x="559" y="1031"/>
                  </a:lnTo>
                  <a:lnTo>
                    <a:pt x="568" y="1049"/>
                  </a:lnTo>
                  <a:lnTo>
                    <a:pt x="577" y="1031"/>
                  </a:lnTo>
                  <a:lnTo>
                    <a:pt x="587" y="1011"/>
                  </a:lnTo>
                  <a:lnTo>
                    <a:pt x="596" y="994"/>
                  </a:lnTo>
                  <a:lnTo>
                    <a:pt x="606" y="999"/>
                  </a:lnTo>
                  <a:lnTo>
                    <a:pt x="617" y="1011"/>
                  </a:lnTo>
                  <a:lnTo>
                    <a:pt x="627" y="1015"/>
                  </a:lnTo>
                  <a:lnTo>
                    <a:pt x="636" y="1045"/>
                  </a:lnTo>
                  <a:lnTo>
                    <a:pt x="645" y="1051"/>
                  </a:lnTo>
                  <a:lnTo>
                    <a:pt x="655" y="1057"/>
                  </a:lnTo>
                  <a:lnTo>
                    <a:pt x="664" y="1070"/>
                  </a:lnTo>
                  <a:lnTo>
                    <a:pt x="676" y="1070"/>
                  </a:lnTo>
                  <a:lnTo>
                    <a:pt x="685" y="1082"/>
                  </a:lnTo>
                  <a:lnTo>
                    <a:pt x="695" y="1070"/>
                  </a:lnTo>
                  <a:lnTo>
                    <a:pt x="704" y="1070"/>
                  </a:lnTo>
                  <a:lnTo>
                    <a:pt x="714" y="1066"/>
                  </a:lnTo>
                  <a:lnTo>
                    <a:pt x="723" y="1061"/>
                  </a:lnTo>
                  <a:lnTo>
                    <a:pt x="735" y="1051"/>
                  </a:lnTo>
                  <a:lnTo>
                    <a:pt x="744" y="1037"/>
                  </a:lnTo>
                  <a:lnTo>
                    <a:pt x="753" y="1043"/>
                  </a:lnTo>
                  <a:lnTo>
                    <a:pt x="763" y="1035"/>
                  </a:lnTo>
                  <a:lnTo>
                    <a:pt x="772" y="1017"/>
                  </a:lnTo>
                  <a:lnTo>
                    <a:pt x="782" y="1019"/>
                  </a:lnTo>
                  <a:lnTo>
                    <a:pt x="793" y="1003"/>
                  </a:lnTo>
                  <a:lnTo>
                    <a:pt x="803" y="1003"/>
                  </a:lnTo>
                  <a:lnTo>
                    <a:pt x="812" y="994"/>
                  </a:lnTo>
                  <a:lnTo>
                    <a:pt x="822" y="978"/>
                  </a:lnTo>
                  <a:lnTo>
                    <a:pt x="831" y="974"/>
                  </a:lnTo>
                  <a:lnTo>
                    <a:pt x="843" y="974"/>
                  </a:lnTo>
                  <a:lnTo>
                    <a:pt x="852" y="954"/>
                  </a:lnTo>
                  <a:lnTo>
                    <a:pt x="861" y="950"/>
                  </a:lnTo>
                  <a:lnTo>
                    <a:pt x="871" y="944"/>
                  </a:lnTo>
                  <a:lnTo>
                    <a:pt x="880" y="932"/>
                  </a:lnTo>
                  <a:lnTo>
                    <a:pt x="890" y="917"/>
                  </a:lnTo>
                  <a:lnTo>
                    <a:pt x="901" y="909"/>
                  </a:lnTo>
                  <a:lnTo>
                    <a:pt x="911" y="891"/>
                  </a:lnTo>
                  <a:lnTo>
                    <a:pt x="920" y="889"/>
                  </a:lnTo>
                  <a:lnTo>
                    <a:pt x="930" y="877"/>
                  </a:lnTo>
                  <a:lnTo>
                    <a:pt x="939" y="869"/>
                  </a:lnTo>
                  <a:lnTo>
                    <a:pt x="948" y="850"/>
                  </a:lnTo>
                  <a:lnTo>
                    <a:pt x="960" y="836"/>
                  </a:lnTo>
                  <a:lnTo>
                    <a:pt x="969" y="842"/>
                  </a:lnTo>
                  <a:lnTo>
                    <a:pt x="979" y="820"/>
                  </a:lnTo>
                  <a:lnTo>
                    <a:pt x="988" y="816"/>
                  </a:lnTo>
                  <a:lnTo>
                    <a:pt x="998" y="804"/>
                  </a:lnTo>
                  <a:lnTo>
                    <a:pt x="1007" y="802"/>
                  </a:lnTo>
                  <a:lnTo>
                    <a:pt x="1019" y="796"/>
                  </a:lnTo>
                  <a:lnTo>
                    <a:pt x="1028" y="779"/>
                  </a:lnTo>
                  <a:lnTo>
                    <a:pt x="1037" y="767"/>
                  </a:lnTo>
                  <a:lnTo>
                    <a:pt x="1047" y="753"/>
                  </a:lnTo>
                  <a:lnTo>
                    <a:pt x="1056" y="739"/>
                  </a:lnTo>
                  <a:lnTo>
                    <a:pt x="1068" y="726"/>
                  </a:lnTo>
                  <a:lnTo>
                    <a:pt x="1077" y="714"/>
                  </a:lnTo>
                  <a:lnTo>
                    <a:pt x="1087" y="706"/>
                  </a:lnTo>
                  <a:lnTo>
                    <a:pt x="1096" y="692"/>
                  </a:lnTo>
                  <a:lnTo>
                    <a:pt x="1106" y="688"/>
                  </a:lnTo>
                  <a:lnTo>
                    <a:pt x="1115" y="668"/>
                  </a:lnTo>
                  <a:lnTo>
                    <a:pt x="1127" y="666"/>
                  </a:lnTo>
                  <a:lnTo>
                    <a:pt x="1136" y="660"/>
                  </a:lnTo>
                  <a:lnTo>
                    <a:pt x="1145" y="645"/>
                  </a:lnTo>
                  <a:lnTo>
                    <a:pt x="1155" y="639"/>
                  </a:lnTo>
                  <a:lnTo>
                    <a:pt x="1164" y="621"/>
                  </a:lnTo>
                  <a:lnTo>
                    <a:pt x="1174" y="615"/>
                  </a:lnTo>
                  <a:lnTo>
                    <a:pt x="1185" y="609"/>
                  </a:lnTo>
                  <a:lnTo>
                    <a:pt x="1195" y="605"/>
                  </a:lnTo>
                  <a:lnTo>
                    <a:pt x="1204" y="593"/>
                  </a:lnTo>
                  <a:lnTo>
                    <a:pt x="1214" y="586"/>
                  </a:lnTo>
                  <a:lnTo>
                    <a:pt x="1223" y="584"/>
                  </a:lnTo>
                  <a:lnTo>
                    <a:pt x="1232" y="564"/>
                  </a:lnTo>
                  <a:lnTo>
                    <a:pt x="1244" y="554"/>
                  </a:lnTo>
                  <a:lnTo>
                    <a:pt x="1253" y="548"/>
                  </a:lnTo>
                  <a:lnTo>
                    <a:pt x="1263" y="534"/>
                  </a:lnTo>
                  <a:lnTo>
                    <a:pt x="1272" y="534"/>
                  </a:lnTo>
                  <a:lnTo>
                    <a:pt x="1282" y="523"/>
                  </a:lnTo>
                  <a:lnTo>
                    <a:pt x="1293" y="532"/>
                  </a:lnTo>
                  <a:lnTo>
                    <a:pt x="1303" y="513"/>
                  </a:lnTo>
                  <a:lnTo>
                    <a:pt x="1312" y="517"/>
                  </a:lnTo>
                  <a:lnTo>
                    <a:pt x="1322" y="497"/>
                  </a:lnTo>
                  <a:lnTo>
                    <a:pt x="1331" y="485"/>
                  </a:lnTo>
                  <a:lnTo>
                    <a:pt x="1340" y="479"/>
                  </a:lnTo>
                  <a:lnTo>
                    <a:pt x="1352" y="467"/>
                  </a:lnTo>
                  <a:lnTo>
                    <a:pt x="1361" y="459"/>
                  </a:lnTo>
                  <a:lnTo>
                    <a:pt x="1371" y="452"/>
                  </a:lnTo>
                  <a:lnTo>
                    <a:pt x="1380" y="438"/>
                  </a:lnTo>
                  <a:lnTo>
                    <a:pt x="1390" y="440"/>
                  </a:lnTo>
                  <a:lnTo>
                    <a:pt x="1399" y="430"/>
                  </a:lnTo>
                  <a:lnTo>
                    <a:pt x="1411" y="418"/>
                  </a:lnTo>
                  <a:lnTo>
                    <a:pt x="1420" y="412"/>
                  </a:lnTo>
                  <a:lnTo>
                    <a:pt x="1429" y="412"/>
                  </a:lnTo>
                  <a:lnTo>
                    <a:pt x="1439" y="404"/>
                  </a:lnTo>
                  <a:lnTo>
                    <a:pt x="1448" y="390"/>
                  </a:lnTo>
                  <a:lnTo>
                    <a:pt x="1458" y="392"/>
                  </a:lnTo>
                  <a:lnTo>
                    <a:pt x="1469" y="379"/>
                  </a:lnTo>
                  <a:lnTo>
                    <a:pt x="1479" y="377"/>
                  </a:lnTo>
                  <a:lnTo>
                    <a:pt x="1488" y="373"/>
                  </a:lnTo>
                  <a:lnTo>
                    <a:pt x="1498" y="365"/>
                  </a:lnTo>
                  <a:lnTo>
                    <a:pt x="1507" y="371"/>
                  </a:lnTo>
                  <a:lnTo>
                    <a:pt x="1516" y="359"/>
                  </a:lnTo>
                  <a:lnTo>
                    <a:pt x="1528" y="357"/>
                  </a:lnTo>
                  <a:lnTo>
                    <a:pt x="1537" y="349"/>
                  </a:lnTo>
                  <a:lnTo>
                    <a:pt x="1547" y="345"/>
                  </a:lnTo>
                  <a:lnTo>
                    <a:pt x="1556" y="343"/>
                  </a:lnTo>
                  <a:lnTo>
                    <a:pt x="1566" y="345"/>
                  </a:lnTo>
                  <a:lnTo>
                    <a:pt x="1577" y="329"/>
                  </a:lnTo>
                  <a:lnTo>
                    <a:pt x="1587" y="337"/>
                  </a:lnTo>
                  <a:lnTo>
                    <a:pt x="1596" y="331"/>
                  </a:lnTo>
                  <a:lnTo>
                    <a:pt x="1606" y="329"/>
                  </a:lnTo>
                  <a:lnTo>
                    <a:pt x="1615" y="318"/>
                  </a:lnTo>
                  <a:lnTo>
                    <a:pt x="1624" y="318"/>
                  </a:lnTo>
                  <a:lnTo>
                    <a:pt x="1636" y="308"/>
                  </a:lnTo>
                  <a:lnTo>
                    <a:pt x="1645" y="312"/>
                  </a:lnTo>
                  <a:lnTo>
                    <a:pt x="1655" y="308"/>
                  </a:lnTo>
                  <a:lnTo>
                    <a:pt x="1664" y="304"/>
                  </a:lnTo>
                  <a:lnTo>
                    <a:pt x="1674" y="298"/>
                  </a:lnTo>
                  <a:lnTo>
                    <a:pt x="1683" y="292"/>
                  </a:lnTo>
                  <a:lnTo>
                    <a:pt x="1695" y="288"/>
                  </a:lnTo>
                  <a:lnTo>
                    <a:pt x="1704" y="276"/>
                  </a:lnTo>
                  <a:lnTo>
                    <a:pt x="1714" y="282"/>
                  </a:lnTo>
                  <a:lnTo>
                    <a:pt x="1723" y="278"/>
                  </a:lnTo>
                  <a:lnTo>
                    <a:pt x="1732" y="266"/>
                  </a:lnTo>
                  <a:lnTo>
                    <a:pt x="1742" y="264"/>
                  </a:lnTo>
                  <a:lnTo>
                    <a:pt x="1753" y="266"/>
                  </a:lnTo>
                  <a:lnTo>
                    <a:pt x="1763" y="262"/>
                  </a:lnTo>
                  <a:lnTo>
                    <a:pt x="1772" y="262"/>
                  </a:lnTo>
                  <a:lnTo>
                    <a:pt x="1782" y="258"/>
                  </a:lnTo>
                  <a:lnTo>
                    <a:pt x="1791" y="258"/>
                  </a:lnTo>
                  <a:lnTo>
                    <a:pt x="1803" y="258"/>
                  </a:lnTo>
                  <a:lnTo>
                    <a:pt x="1812" y="251"/>
                  </a:lnTo>
                  <a:lnTo>
                    <a:pt x="1822" y="249"/>
                  </a:lnTo>
                  <a:lnTo>
                    <a:pt x="1831" y="256"/>
                  </a:lnTo>
                  <a:lnTo>
                    <a:pt x="1840" y="258"/>
                  </a:lnTo>
                  <a:lnTo>
                    <a:pt x="1850" y="249"/>
                  </a:lnTo>
                  <a:lnTo>
                    <a:pt x="1861" y="251"/>
                  </a:lnTo>
                  <a:lnTo>
                    <a:pt x="1871" y="245"/>
                  </a:lnTo>
                  <a:lnTo>
                    <a:pt x="1880" y="241"/>
                  </a:lnTo>
                  <a:lnTo>
                    <a:pt x="1890" y="235"/>
                  </a:lnTo>
                  <a:lnTo>
                    <a:pt x="1899" y="229"/>
                  </a:lnTo>
                  <a:lnTo>
                    <a:pt x="1908" y="225"/>
                  </a:lnTo>
                  <a:lnTo>
                    <a:pt x="1920" y="231"/>
                  </a:lnTo>
                  <a:lnTo>
                    <a:pt x="1929" y="235"/>
                  </a:lnTo>
                  <a:lnTo>
                    <a:pt x="1939" y="229"/>
                  </a:lnTo>
                  <a:lnTo>
                    <a:pt x="1948" y="225"/>
                  </a:lnTo>
                  <a:lnTo>
                    <a:pt x="1958" y="229"/>
                  </a:lnTo>
                  <a:lnTo>
                    <a:pt x="1967" y="221"/>
                  </a:lnTo>
                  <a:lnTo>
                    <a:pt x="1979" y="215"/>
                  </a:lnTo>
                  <a:lnTo>
                    <a:pt x="1988" y="205"/>
                  </a:lnTo>
                  <a:lnTo>
                    <a:pt x="1998" y="217"/>
                  </a:lnTo>
                  <a:lnTo>
                    <a:pt x="2007" y="205"/>
                  </a:lnTo>
                  <a:lnTo>
                    <a:pt x="2016" y="215"/>
                  </a:lnTo>
                  <a:lnTo>
                    <a:pt x="2028" y="205"/>
                  </a:lnTo>
                  <a:lnTo>
                    <a:pt x="2037" y="203"/>
                  </a:lnTo>
                  <a:lnTo>
                    <a:pt x="2047" y="191"/>
                  </a:lnTo>
                  <a:lnTo>
                    <a:pt x="2056" y="195"/>
                  </a:lnTo>
                  <a:lnTo>
                    <a:pt x="2066" y="197"/>
                  </a:lnTo>
                  <a:lnTo>
                    <a:pt x="2075" y="197"/>
                  </a:lnTo>
                  <a:lnTo>
                    <a:pt x="2087" y="184"/>
                  </a:lnTo>
                  <a:lnTo>
                    <a:pt x="2096" y="191"/>
                  </a:lnTo>
                  <a:lnTo>
                    <a:pt x="2106" y="180"/>
                  </a:lnTo>
                  <a:lnTo>
                    <a:pt x="2115" y="191"/>
                  </a:lnTo>
                  <a:lnTo>
                    <a:pt x="2124" y="180"/>
                  </a:lnTo>
                  <a:lnTo>
                    <a:pt x="2134" y="182"/>
                  </a:lnTo>
                  <a:lnTo>
                    <a:pt x="2145" y="176"/>
                  </a:lnTo>
                  <a:lnTo>
                    <a:pt x="2155" y="184"/>
                  </a:lnTo>
                  <a:lnTo>
                    <a:pt x="2164" y="189"/>
                  </a:lnTo>
                  <a:lnTo>
                    <a:pt x="2174" y="180"/>
                  </a:lnTo>
                  <a:lnTo>
                    <a:pt x="2183" y="176"/>
                  </a:lnTo>
                  <a:lnTo>
                    <a:pt x="2192" y="176"/>
                  </a:lnTo>
                  <a:lnTo>
                    <a:pt x="2204" y="174"/>
                  </a:lnTo>
                  <a:lnTo>
                    <a:pt x="2214" y="176"/>
                  </a:lnTo>
                  <a:lnTo>
                    <a:pt x="2223" y="174"/>
                  </a:lnTo>
                  <a:lnTo>
                    <a:pt x="2232" y="170"/>
                  </a:lnTo>
                  <a:lnTo>
                    <a:pt x="2242" y="168"/>
                  </a:lnTo>
                  <a:lnTo>
                    <a:pt x="2251" y="164"/>
                  </a:lnTo>
                  <a:lnTo>
                    <a:pt x="2263" y="162"/>
                  </a:lnTo>
                  <a:lnTo>
                    <a:pt x="2272" y="158"/>
                  </a:lnTo>
                  <a:lnTo>
                    <a:pt x="2282" y="158"/>
                  </a:lnTo>
                  <a:lnTo>
                    <a:pt x="2291" y="158"/>
                  </a:lnTo>
                  <a:lnTo>
                    <a:pt x="2300" y="158"/>
                  </a:lnTo>
                  <a:lnTo>
                    <a:pt x="2312" y="150"/>
                  </a:lnTo>
                  <a:lnTo>
                    <a:pt x="2321" y="154"/>
                  </a:lnTo>
                  <a:lnTo>
                    <a:pt x="2331" y="156"/>
                  </a:lnTo>
                  <a:lnTo>
                    <a:pt x="2340" y="156"/>
                  </a:lnTo>
                  <a:lnTo>
                    <a:pt x="2350" y="156"/>
                  </a:lnTo>
                  <a:lnTo>
                    <a:pt x="2359" y="154"/>
                  </a:lnTo>
                  <a:lnTo>
                    <a:pt x="2371" y="148"/>
                  </a:lnTo>
                  <a:lnTo>
                    <a:pt x="2380" y="136"/>
                  </a:lnTo>
                  <a:lnTo>
                    <a:pt x="2390" y="138"/>
                  </a:lnTo>
                  <a:lnTo>
                    <a:pt x="2399" y="142"/>
                  </a:lnTo>
                  <a:lnTo>
                    <a:pt x="2408" y="136"/>
                  </a:lnTo>
                  <a:lnTo>
                    <a:pt x="2418" y="138"/>
                  </a:lnTo>
                  <a:lnTo>
                    <a:pt x="2429" y="142"/>
                  </a:lnTo>
                  <a:lnTo>
                    <a:pt x="2439" y="136"/>
                  </a:lnTo>
                  <a:lnTo>
                    <a:pt x="2448" y="134"/>
                  </a:lnTo>
                  <a:lnTo>
                    <a:pt x="2458" y="130"/>
                  </a:lnTo>
                  <a:lnTo>
                    <a:pt x="2467" y="138"/>
                  </a:lnTo>
                  <a:lnTo>
                    <a:pt x="2476" y="130"/>
                  </a:lnTo>
                  <a:lnTo>
                    <a:pt x="2488" y="134"/>
                  </a:lnTo>
                  <a:lnTo>
                    <a:pt x="2498" y="117"/>
                  </a:lnTo>
                  <a:lnTo>
                    <a:pt x="2507" y="134"/>
                  </a:lnTo>
                  <a:lnTo>
                    <a:pt x="2516" y="134"/>
                  </a:lnTo>
                  <a:lnTo>
                    <a:pt x="2526" y="124"/>
                  </a:lnTo>
                  <a:lnTo>
                    <a:pt x="2537" y="134"/>
                  </a:lnTo>
                  <a:lnTo>
                    <a:pt x="2547" y="124"/>
                  </a:lnTo>
                  <a:lnTo>
                    <a:pt x="2556" y="134"/>
                  </a:lnTo>
                  <a:lnTo>
                    <a:pt x="2566" y="134"/>
                  </a:lnTo>
                  <a:lnTo>
                    <a:pt x="2575" y="122"/>
                  </a:lnTo>
                  <a:lnTo>
                    <a:pt x="2584" y="115"/>
                  </a:lnTo>
                  <a:lnTo>
                    <a:pt x="2596" y="117"/>
                  </a:lnTo>
                  <a:lnTo>
                    <a:pt x="2606" y="117"/>
                  </a:lnTo>
                  <a:lnTo>
                    <a:pt x="2615" y="109"/>
                  </a:lnTo>
                  <a:lnTo>
                    <a:pt x="2624" y="124"/>
                  </a:lnTo>
                  <a:lnTo>
                    <a:pt x="2634" y="117"/>
                  </a:lnTo>
                  <a:lnTo>
                    <a:pt x="2643" y="115"/>
                  </a:lnTo>
                  <a:lnTo>
                    <a:pt x="2655" y="122"/>
                  </a:lnTo>
                  <a:lnTo>
                    <a:pt x="2664" y="113"/>
                  </a:lnTo>
                  <a:lnTo>
                    <a:pt x="2674" y="115"/>
                  </a:lnTo>
                  <a:lnTo>
                    <a:pt x="2683" y="113"/>
                  </a:lnTo>
                  <a:lnTo>
                    <a:pt x="2692" y="109"/>
                  </a:lnTo>
                  <a:lnTo>
                    <a:pt x="2702" y="109"/>
                  </a:lnTo>
                  <a:lnTo>
                    <a:pt x="2713" y="109"/>
                  </a:lnTo>
                  <a:lnTo>
                    <a:pt x="2723" y="122"/>
                  </a:lnTo>
                  <a:lnTo>
                    <a:pt x="2732" y="109"/>
                  </a:lnTo>
                  <a:lnTo>
                    <a:pt x="2742" y="113"/>
                  </a:lnTo>
                  <a:lnTo>
                    <a:pt x="2751" y="115"/>
                  </a:lnTo>
                  <a:lnTo>
                    <a:pt x="2763" y="107"/>
                  </a:lnTo>
                  <a:lnTo>
                    <a:pt x="2772" y="107"/>
                  </a:lnTo>
                  <a:lnTo>
                    <a:pt x="2782" y="93"/>
                  </a:lnTo>
                  <a:lnTo>
                    <a:pt x="2791" y="103"/>
                  </a:lnTo>
                  <a:lnTo>
                    <a:pt x="2800" y="107"/>
                  </a:lnTo>
                  <a:lnTo>
                    <a:pt x="2810" y="97"/>
                  </a:lnTo>
                  <a:lnTo>
                    <a:pt x="2821" y="101"/>
                  </a:lnTo>
                  <a:lnTo>
                    <a:pt x="2831" y="95"/>
                  </a:lnTo>
                  <a:lnTo>
                    <a:pt x="2840" y="101"/>
                  </a:lnTo>
                  <a:lnTo>
                    <a:pt x="2850" y="89"/>
                  </a:lnTo>
                  <a:lnTo>
                    <a:pt x="2859" y="101"/>
                  </a:lnTo>
                  <a:lnTo>
                    <a:pt x="2868" y="95"/>
                  </a:lnTo>
                  <a:lnTo>
                    <a:pt x="2880" y="101"/>
                  </a:lnTo>
                  <a:lnTo>
                    <a:pt x="2890" y="97"/>
                  </a:lnTo>
                  <a:lnTo>
                    <a:pt x="2899" y="97"/>
                  </a:lnTo>
                  <a:lnTo>
                    <a:pt x="2908" y="107"/>
                  </a:lnTo>
                  <a:lnTo>
                    <a:pt x="2918" y="97"/>
                  </a:lnTo>
                  <a:lnTo>
                    <a:pt x="2927" y="109"/>
                  </a:lnTo>
                  <a:lnTo>
                    <a:pt x="2939" y="103"/>
                  </a:lnTo>
                  <a:lnTo>
                    <a:pt x="2948" y="103"/>
                  </a:lnTo>
                  <a:lnTo>
                    <a:pt x="2958" y="97"/>
                  </a:lnTo>
                  <a:lnTo>
                    <a:pt x="2967" y="97"/>
                  </a:lnTo>
                  <a:lnTo>
                    <a:pt x="2976" y="107"/>
                  </a:lnTo>
                  <a:lnTo>
                    <a:pt x="2986" y="101"/>
                  </a:lnTo>
                  <a:lnTo>
                    <a:pt x="2998" y="95"/>
                  </a:lnTo>
                  <a:lnTo>
                    <a:pt x="3007" y="95"/>
                  </a:lnTo>
                  <a:lnTo>
                    <a:pt x="3016" y="89"/>
                  </a:lnTo>
                  <a:lnTo>
                    <a:pt x="3026" y="97"/>
                  </a:lnTo>
                  <a:lnTo>
                    <a:pt x="3035" y="95"/>
                  </a:lnTo>
                  <a:lnTo>
                    <a:pt x="3047" y="101"/>
                  </a:lnTo>
                  <a:lnTo>
                    <a:pt x="3056" y="95"/>
                  </a:lnTo>
                  <a:lnTo>
                    <a:pt x="3066" y="93"/>
                  </a:lnTo>
                  <a:lnTo>
                    <a:pt x="3075" y="83"/>
                  </a:lnTo>
                  <a:lnTo>
                    <a:pt x="3084" y="87"/>
                  </a:lnTo>
                  <a:lnTo>
                    <a:pt x="3094" y="87"/>
                  </a:lnTo>
                  <a:lnTo>
                    <a:pt x="3106" y="89"/>
                  </a:lnTo>
                  <a:lnTo>
                    <a:pt x="3115" y="89"/>
                  </a:lnTo>
                  <a:lnTo>
                    <a:pt x="3124" y="95"/>
                  </a:lnTo>
                  <a:lnTo>
                    <a:pt x="3134" y="77"/>
                  </a:lnTo>
                  <a:lnTo>
                    <a:pt x="3143" y="97"/>
                  </a:lnTo>
                  <a:lnTo>
                    <a:pt x="3152" y="89"/>
                  </a:lnTo>
                  <a:lnTo>
                    <a:pt x="3164" y="95"/>
                  </a:lnTo>
                  <a:lnTo>
                    <a:pt x="3174" y="89"/>
                  </a:lnTo>
                  <a:lnTo>
                    <a:pt x="3183" y="95"/>
                  </a:lnTo>
                  <a:lnTo>
                    <a:pt x="3192" y="89"/>
                  </a:lnTo>
                  <a:lnTo>
                    <a:pt x="3202" y="89"/>
                  </a:lnTo>
                  <a:lnTo>
                    <a:pt x="3211" y="93"/>
                  </a:lnTo>
                  <a:lnTo>
                    <a:pt x="3223" y="81"/>
                  </a:lnTo>
                  <a:lnTo>
                    <a:pt x="3232" y="93"/>
                  </a:lnTo>
                  <a:lnTo>
                    <a:pt x="3242" y="83"/>
                  </a:lnTo>
                  <a:lnTo>
                    <a:pt x="3251" y="81"/>
                  </a:lnTo>
                  <a:lnTo>
                    <a:pt x="3260" y="83"/>
                  </a:lnTo>
                  <a:lnTo>
                    <a:pt x="3272" y="77"/>
                  </a:lnTo>
                  <a:lnTo>
                    <a:pt x="3282" y="83"/>
                  </a:lnTo>
                  <a:lnTo>
                    <a:pt x="3291" y="77"/>
                  </a:lnTo>
                  <a:lnTo>
                    <a:pt x="3300" y="83"/>
                  </a:lnTo>
                  <a:lnTo>
                    <a:pt x="3310" y="83"/>
                  </a:lnTo>
                  <a:lnTo>
                    <a:pt x="3319" y="81"/>
                  </a:lnTo>
                  <a:lnTo>
                    <a:pt x="3331" y="81"/>
                  </a:lnTo>
                  <a:lnTo>
                    <a:pt x="3340" y="77"/>
                  </a:lnTo>
                  <a:lnTo>
                    <a:pt x="3350" y="81"/>
                  </a:lnTo>
                  <a:lnTo>
                    <a:pt x="3359" y="75"/>
                  </a:lnTo>
                  <a:lnTo>
                    <a:pt x="3368" y="73"/>
                  </a:lnTo>
                  <a:lnTo>
                    <a:pt x="3378" y="77"/>
                  </a:lnTo>
                  <a:lnTo>
                    <a:pt x="3390" y="81"/>
                  </a:lnTo>
                  <a:lnTo>
                    <a:pt x="3399" y="77"/>
                  </a:lnTo>
                  <a:lnTo>
                    <a:pt x="3408" y="77"/>
                  </a:lnTo>
                  <a:lnTo>
                    <a:pt x="3418" y="73"/>
                  </a:lnTo>
                  <a:lnTo>
                    <a:pt x="3427" y="73"/>
                  </a:lnTo>
                  <a:lnTo>
                    <a:pt x="3436" y="75"/>
                  </a:lnTo>
                  <a:lnTo>
                    <a:pt x="3448" y="61"/>
                  </a:lnTo>
                  <a:lnTo>
                    <a:pt x="3458" y="67"/>
                  </a:lnTo>
                  <a:lnTo>
                    <a:pt x="3467" y="73"/>
                  </a:lnTo>
                  <a:lnTo>
                    <a:pt x="3476" y="63"/>
                  </a:lnTo>
                  <a:lnTo>
                    <a:pt x="3486" y="73"/>
                  </a:lnTo>
                  <a:lnTo>
                    <a:pt x="3498" y="69"/>
                  </a:lnTo>
                  <a:lnTo>
                    <a:pt x="3507" y="61"/>
                  </a:lnTo>
                  <a:lnTo>
                    <a:pt x="3516" y="73"/>
                  </a:lnTo>
                  <a:lnTo>
                    <a:pt x="3526" y="67"/>
                  </a:lnTo>
                  <a:lnTo>
                    <a:pt x="3535" y="61"/>
                  </a:lnTo>
                  <a:lnTo>
                    <a:pt x="3544" y="67"/>
                  </a:lnTo>
                  <a:lnTo>
                    <a:pt x="3556" y="63"/>
                  </a:lnTo>
                  <a:lnTo>
                    <a:pt x="3566" y="73"/>
                  </a:lnTo>
                  <a:lnTo>
                    <a:pt x="3575" y="51"/>
                  </a:lnTo>
                  <a:lnTo>
                    <a:pt x="3584" y="61"/>
                  </a:lnTo>
                  <a:lnTo>
                    <a:pt x="3594" y="51"/>
                  </a:lnTo>
                  <a:lnTo>
                    <a:pt x="3603" y="57"/>
                  </a:lnTo>
                  <a:lnTo>
                    <a:pt x="3615" y="55"/>
                  </a:lnTo>
                  <a:lnTo>
                    <a:pt x="3624" y="48"/>
                  </a:lnTo>
                  <a:lnTo>
                    <a:pt x="3634" y="57"/>
                  </a:lnTo>
                  <a:lnTo>
                    <a:pt x="3643" y="57"/>
                  </a:lnTo>
                  <a:lnTo>
                    <a:pt x="3652" y="55"/>
                  </a:lnTo>
                  <a:lnTo>
                    <a:pt x="3662" y="46"/>
                  </a:lnTo>
                  <a:lnTo>
                    <a:pt x="3674" y="48"/>
                  </a:lnTo>
                  <a:lnTo>
                    <a:pt x="3683" y="61"/>
                  </a:lnTo>
                  <a:lnTo>
                    <a:pt x="3692" y="48"/>
                  </a:lnTo>
                  <a:lnTo>
                    <a:pt x="3702" y="61"/>
                  </a:lnTo>
                  <a:lnTo>
                    <a:pt x="3711" y="57"/>
                  </a:lnTo>
                  <a:lnTo>
                    <a:pt x="3721" y="51"/>
                  </a:lnTo>
                  <a:lnTo>
                    <a:pt x="3732" y="51"/>
                  </a:lnTo>
                  <a:lnTo>
                    <a:pt x="3742" y="48"/>
                  </a:lnTo>
                  <a:lnTo>
                    <a:pt x="3751" y="48"/>
                  </a:lnTo>
                  <a:lnTo>
                    <a:pt x="3760" y="42"/>
                  </a:lnTo>
                  <a:lnTo>
                    <a:pt x="3770" y="48"/>
                  </a:lnTo>
                  <a:lnTo>
                    <a:pt x="3782" y="40"/>
                  </a:lnTo>
                  <a:lnTo>
                    <a:pt x="3791" y="46"/>
                  </a:lnTo>
                  <a:lnTo>
                    <a:pt x="3800" y="51"/>
                  </a:lnTo>
                  <a:lnTo>
                    <a:pt x="3810" y="48"/>
                  </a:lnTo>
                  <a:lnTo>
                    <a:pt x="3819" y="46"/>
                  </a:lnTo>
                  <a:lnTo>
                    <a:pt x="3828" y="46"/>
                  </a:lnTo>
                  <a:lnTo>
                    <a:pt x="3840" y="51"/>
                  </a:lnTo>
                  <a:lnTo>
                    <a:pt x="3850" y="51"/>
                  </a:lnTo>
                  <a:lnTo>
                    <a:pt x="3859" y="48"/>
                  </a:lnTo>
                  <a:lnTo>
                    <a:pt x="3868" y="51"/>
                  </a:lnTo>
                  <a:lnTo>
                    <a:pt x="3878" y="48"/>
                  </a:lnTo>
                  <a:lnTo>
                    <a:pt x="3887" y="51"/>
                  </a:lnTo>
                  <a:lnTo>
                    <a:pt x="3899" y="42"/>
                  </a:lnTo>
                  <a:lnTo>
                    <a:pt x="3908" y="48"/>
                  </a:lnTo>
                  <a:lnTo>
                    <a:pt x="3918" y="46"/>
                  </a:lnTo>
                  <a:lnTo>
                    <a:pt x="3927" y="42"/>
                  </a:lnTo>
                  <a:lnTo>
                    <a:pt x="3936" y="48"/>
                  </a:lnTo>
                  <a:lnTo>
                    <a:pt x="3946" y="46"/>
                  </a:lnTo>
                  <a:lnTo>
                    <a:pt x="3958" y="46"/>
                  </a:lnTo>
                  <a:lnTo>
                    <a:pt x="3967" y="48"/>
                  </a:lnTo>
                  <a:lnTo>
                    <a:pt x="3976" y="28"/>
                  </a:lnTo>
                  <a:lnTo>
                    <a:pt x="3986" y="0"/>
                  </a:lnTo>
                  <a:lnTo>
                    <a:pt x="3995" y="14"/>
                  </a:lnTo>
                  <a:lnTo>
                    <a:pt x="4007" y="107"/>
                  </a:lnTo>
                  <a:lnTo>
                    <a:pt x="4016" y="211"/>
                  </a:lnTo>
                  <a:lnTo>
                    <a:pt x="4026" y="333"/>
                  </a:lnTo>
                  <a:lnTo>
                    <a:pt x="4035" y="416"/>
                  </a:lnTo>
                  <a:lnTo>
                    <a:pt x="4044" y="481"/>
                  </a:lnTo>
                  <a:lnTo>
                    <a:pt x="4054" y="528"/>
                  </a:lnTo>
                  <a:lnTo>
                    <a:pt x="4066" y="546"/>
                  </a:lnTo>
                  <a:lnTo>
                    <a:pt x="4075" y="580"/>
                  </a:lnTo>
                  <a:lnTo>
                    <a:pt x="4084" y="599"/>
                  </a:lnTo>
                  <a:lnTo>
                    <a:pt x="4094" y="613"/>
                  </a:lnTo>
                  <a:lnTo>
                    <a:pt x="4103" y="621"/>
                  </a:lnTo>
                  <a:lnTo>
                    <a:pt x="4113" y="633"/>
                  </a:lnTo>
                  <a:lnTo>
                    <a:pt x="4124" y="653"/>
                  </a:lnTo>
                  <a:lnTo>
                    <a:pt x="4134" y="655"/>
                  </a:lnTo>
                  <a:lnTo>
                    <a:pt x="4143" y="674"/>
                  </a:lnTo>
                  <a:lnTo>
                    <a:pt x="4152" y="686"/>
                  </a:lnTo>
                  <a:lnTo>
                    <a:pt x="4162" y="696"/>
                  </a:lnTo>
                  <a:lnTo>
                    <a:pt x="4171" y="706"/>
                  </a:lnTo>
                  <a:lnTo>
                    <a:pt x="4183" y="712"/>
                  </a:lnTo>
                  <a:lnTo>
                    <a:pt x="4192" y="722"/>
                  </a:lnTo>
                  <a:lnTo>
                    <a:pt x="4202" y="726"/>
                  </a:lnTo>
                  <a:lnTo>
                    <a:pt x="4211" y="739"/>
                  </a:lnTo>
                  <a:lnTo>
                    <a:pt x="4220" y="747"/>
                  </a:lnTo>
                  <a:lnTo>
                    <a:pt x="4232" y="755"/>
                  </a:lnTo>
                  <a:lnTo>
                    <a:pt x="4242" y="763"/>
                  </a:lnTo>
                  <a:lnTo>
                    <a:pt x="4251" y="761"/>
                  </a:lnTo>
                  <a:lnTo>
                    <a:pt x="4260" y="783"/>
                  </a:lnTo>
                  <a:lnTo>
                    <a:pt x="4270" y="793"/>
                  </a:lnTo>
                  <a:lnTo>
                    <a:pt x="4279" y="787"/>
                  </a:lnTo>
                  <a:lnTo>
                    <a:pt x="4291" y="800"/>
                  </a:lnTo>
                  <a:lnTo>
                    <a:pt x="4300" y="793"/>
                  </a:lnTo>
                  <a:lnTo>
                    <a:pt x="4310" y="810"/>
                  </a:lnTo>
                  <a:lnTo>
                    <a:pt x="4319" y="814"/>
                  </a:lnTo>
                  <a:lnTo>
                    <a:pt x="4328" y="822"/>
                  </a:lnTo>
                  <a:lnTo>
                    <a:pt x="4338" y="824"/>
                  </a:lnTo>
                  <a:lnTo>
                    <a:pt x="4350" y="824"/>
                  </a:lnTo>
                  <a:lnTo>
                    <a:pt x="4359" y="840"/>
                  </a:lnTo>
                  <a:lnTo>
                    <a:pt x="4368" y="824"/>
                  </a:lnTo>
                  <a:lnTo>
                    <a:pt x="4378" y="854"/>
                  </a:lnTo>
                  <a:lnTo>
                    <a:pt x="4387" y="846"/>
                  </a:lnTo>
                  <a:lnTo>
                    <a:pt x="4397" y="856"/>
                  </a:lnTo>
                  <a:lnTo>
                    <a:pt x="4408" y="863"/>
                  </a:lnTo>
                  <a:lnTo>
                    <a:pt x="4418" y="854"/>
                  </a:lnTo>
                  <a:lnTo>
                    <a:pt x="4427" y="867"/>
                  </a:lnTo>
                  <a:lnTo>
                    <a:pt x="4436" y="860"/>
                  </a:lnTo>
                  <a:lnTo>
                    <a:pt x="4446" y="875"/>
                  </a:lnTo>
                  <a:lnTo>
                    <a:pt x="4455" y="891"/>
                  </a:lnTo>
                  <a:lnTo>
                    <a:pt x="4467" y="891"/>
                  </a:lnTo>
                  <a:lnTo>
                    <a:pt x="4476" y="891"/>
                  </a:lnTo>
                  <a:lnTo>
                    <a:pt x="4486" y="877"/>
                  </a:lnTo>
                  <a:lnTo>
                    <a:pt x="4495" y="887"/>
                  </a:lnTo>
                  <a:lnTo>
                    <a:pt x="4505" y="897"/>
                  </a:lnTo>
                  <a:lnTo>
                    <a:pt x="4516" y="903"/>
                  </a:lnTo>
                  <a:lnTo>
                    <a:pt x="4526" y="901"/>
                  </a:lnTo>
                  <a:lnTo>
                    <a:pt x="4535" y="903"/>
                  </a:lnTo>
                  <a:lnTo>
                    <a:pt x="4544" y="915"/>
                  </a:lnTo>
                  <a:lnTo>
                    <a:pt x="4554" y="921"/>
                  </a:lnTo>
                  <a:lnTo>
                    <a:pt x="4563" y="917"/>
                  </a:lnTo>
                  <a:lnTo>
                    <a:pt x="4575" y="921"/>
                  </a:lnTo>
                  <a:lnTo>
                    <a:pt x="4584" y="921"/>
                  </a:lnTo>
                  <a:lnTo>
                    <a:pt x="4594" y="921"/>
                  </a:lnTo>
                  <a:lnTo>
                    <a:pt x="4603" y="917"/>
                  </a:lnTo>
                  <a:lnTo>
                    <a:pt x="4612" y="936"/>
                  </a:lnTo>
                  <a:lnTo>
                    <a:pt x="4622" y="923"/>
                  </a:lnTo>
                  <a:lnTo>
                    <a:pt x="4634" y="927"/>
                  </a:lnTo>
                  <a:lnTo>
                    <a:pt x="4643" y="932"/>
                  </a:lnTo>
                  <a:lnTo>
                    <a:pt x="4652" y="923"/>
                  </a:lnTo>
                  <a:lnTo>
                    <a:pt x="4662" y="938"/>
                  </a:lnTo>
                  <a:lnTo>
                    <a:pt x="4671" y="929"/>
                  </a:lnTo>
                  <a:lnTo>
                    <a:pt x="4681" y="936"/>
                  </a:lnTo>
                  <a:lnTo>
                    <a:pt x="4692" y="944"/>
                  </a:lnTo>
                  <a:lnTo>
                    <a:pt x="4702" y="948"/>
                  </a:lnTo>
                  <a:lnTo>
                    <a:pt x="4711" y="948"/>
                  </a:lnTo>
                  <a:lnTo>
                    <a:pt x="4720" y="944"/>
                  </a:lnTo>
                  <a:lnTo>
                    <a:pt x="4730" y="948"/>
                  </a:lnTo>
                  <a:lnTo>
                    <a:pt x="4742" y="950"/>
                  </a:lnTo>
                  <a:lnTo>
                    <a:pt x="4751" y="948"/>
                  </a:lnTo>
                  <a:lnTo>
                    <a:pt x="4760" y="950"/>
                  </a:lnTo>
                  <a:lnTo>
                    <a:pt x="4770" y="948"/>
                  </a:lnTo>
                  <a:lnTo>
                    <a:pt x="4779" y="962"/>
                  </a:lnTo>
                  <a:lnTo>
                    <a:pt x="4789" y="958"/>
                  </a:lnTo>
                  <a:lnTo>
                    <a:pt x="4800" y="962"/>
                  </a:lnTo>
                  <a:lnTo>
                    <a:pt x="4810" y="958"/>
                  </a:lnTo>
                  <a:lnTo>
                    <a:pt x="4819" y="964"/>
                  </a:lnTo>
                  <a:lnTo>
                    <a:pt x="4828" y="958"/>
                  </a:lnTo>
                  <a:lnTo>
                    <a:pt x="4838" y="964"/>
                  </a:lnTo>
                  <a:lnTo>
                    <a:pt x="4847" y="970"/>
                  </a:lnTo>
                  <a:lnTo>
                    <a:pt x="4859" y="968"/>
                  </a:lnTo>
                  <a:lnTo>
                    <a:pt x="4868" y="968"/>
                  </a:lnTo>
                  <a:lnTo>
                    <a:pt x="4878" y="962"/>
                  </a:lnTo>
                  <a:lnTo>
                    <a:pt x="4887" y="956"/>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192" name="Freeform 16">
              <a:extLst>
                <a:ext uri="{FF2B5EF4-FFF2-40B4-BE49-F238E27FC236}">
                  <a16:creationId xmlns:a16="http://schemas.microsoft.com/office/drawing/2014/main" id="{A3504493-5F0A-4224-9684-3198930EEDE4}"/>
                </a:ext>
              </a:extLst>
            </p:cNvPr>
            <p:cNvSpPr>
              <a:spLocks/>
            </p:cNvSpPr>
            <p:nvPr/>
          </p:nvSpPr>
          <p:spPr bwMode="auto">
            <a:xfrm>
              <a:off x="4237" y="3648"/>
              <a:ext cx="64" cy="14"/>
            </a:xfrm>
            <a:custGeom>
              <a:avLst/>
              <a:gdLst>
                <a:gd name="T0" fmla="*/ 0 w 118"/>
                <a:gd name="T1" fmla="*/ 0 h 22"/>
                <a:gd name="T2" fmla="*/ 1 w 118"/>
                <a:gd name="T3" fmla="*/ 1 h 22"/>
                <a:gd name="T4" fmla="*/ 1 w 118"/>
                <a:gd name="T5" fmla="*/ 1 h 22"/>
                <a:gd name="T6" fmla="*/ 1 w 118"/>
                <a:gd name="T7" fmla="*/ 1 h 22"/>
                <a:gd name="T8" fmla="*/ 1 w 118"/>
                <a:gd name="T9" fmla="*/ 1 h 22"/>
                <a:gd name="T10" fmla="*/ 1 w 118"/>
                <a:gd name="T11" fmla="*/ 1 h 22"/>
                <a:gd name="T12" fmla="*/ 1 w 118"/>
                <a:gd name="T13" fmla="*/ 1 h 22"/>
                <a:gd name="T14" fmla="*/ 1 w 118"/>
                <a:gd name="T15" fmla="*/ 1 h 22"/>
                <a:gd name="T16" fmla="*/ 1 w 118"/>
                <a:gd name="T17" fmla="*/ 1 h 22"/>
                <a:gd name="T18" fmla="*/ 1 w 118"/>
                <a:gd name="T19" fmla="*/ 1 h 22"/>
                <a:gd name="T20" fmla="*/ 1 w 118"/>
                <a:gd name="T21" fmla="*/ 1 h 22"/>
                <a:gd name="T22" fmla="*/ 1 w 118"/>
                <a:gd name="T23" fmla="*/ 1 h 22"/>
                <a:gd name="T24" fmla="*/ 1 w 118"/>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22"/>
                <a:gd name="T41" fmla="*/ 118 w 118"/>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22">
                  <a:moveTo>
                    <a:pt x="0" y="0"/>
                  </a:moveTo>
                  <a:lnTo>
                    <a:pt x="10" y="14"/>
                  </a:lnTo>
                  <a:lnTo>
                    <a:pt x="19" y="2"/>
                  </a:lnTo>
                  <a:lnTo>
                    <a:pt x="31" y="22"/>
                  </a:lnTo>
                  <a:lnTo>
                    <a:pt x="40" y="8"/>
                  </a:lnTo>
                  <a:lnTo>
                    <a:pt x="49" y="14"/>
                  </a:lnTo>
                  <a:lnTo>
                    <a:pt x="59" y="8"/>
                  </a:lnTo>
                  <a:lnTo>
                    <a:pt x="68" y="20"/>
                  </a:lnTo>
                  <a:lnTo>
                    <a:pt x="80" y="18"/>
                  </a:lnTo>
                  <a:lnTo>
                    <a:pt x="89" y="14"/>
                  </a:lnTo>
                  <a:lnTo>
                    <a:pt x="99" y="22"/>
                  </a:lnTo>
                  <a:lnTo>
                    <a:pt x="108" y="20"/>
                  </a:lnTo>
                  <a:lnTo>
                    <a:pt x="118" y="20"/>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193" name="Freeform 17">
              <a:extLst>
                <a:ext uri="{FF2B5EF4-FFF2-40B4-BE49-F238E27FC236}">
                  <a16:creationId xmlns:a16="http://schemas.microsoft.com/office/drawing/2014/main" id="{40F7491B-B5DA-495B-847E-587DAEEB35E9}"/>
                </a:ext>
              </a:extLst>
            </p:cNvPr>
            <p:cNvSpPr>
              <a:spLocks/>
            </p:cNvSpPr>
            <p:nvPr/>
          </p:nvSpPr>
          <p:spPr bwMode="auto">
            <a:xfrm>
              <a:off x="1603" y="2889"/>
              <a:ext cx="2634" cy="820"/>
            </a:xfrm>
            <a:custGeom>
              <a:avLst/>
              <a:gdLst>
                <a:gd name="T0" fmla="*/ 1 w 4887"/>
                <a:gd name="T1" fmla="*/ 2 h 1337"/>
                <a:gd name="T2" fmla="*/ 1 w 4887"/>
                <a:gd name="T3" fmla="*/ 2 h 1337"/>
                <a:gd name="T4" fmla="*/ 1 w 4887"/>
                <a:gd name="T5" fmla="*/ 2 h 1337"/>
                <a:gd name="T6" fmla="*/ 1 w 4887"/>
                <a:gd name="T7" fmla="*/ 2 h 1337"/>
                <a:gd name="T8" fmla="*/ 1 w 4887"/>
                <a:gd name="T9" fmla="*/ 2 h 1337"/>
                <a:gd name="T10" fmla="*/ 1 w 4887"/>
                <a:gd name="T11" fmla="*/ 2 h 1337"/>
                <a:gd name="T12" fmla="*/ 1 w 4887"/>
                <a:gd name="T13" fmla="*/ 2 h 1337"/>
                <a:gd name="T14" fmla="*/ 1 w 4887"/>
                <a:gd name="T15" fmla="*/ 2 h 1337"/>
                <a:gd name="T16" fmla="*/ 1 w 4887"/>
                <a:gd name="T17" fmla="*/ 2 h 1337"/>
                <a:gd name="T18" fmla="*/ 1 w 4887"/>
                <a:gd name="T19" fmla="*/ 2 h 1337"/>
                <a:gd name="T20" fmla="*/ 1 w 4887"/>
                <a:gd name="T21" fmla="*/ 2 h 1337"/>
                <a:gd name="T22" fmla="*/ 1 w 4887"/>
                <a:gd name="T23" fmla="*/ 2 h 1337"/>
                <a:gd name="T24" fmla="*/ 1 w 4887"/>
                <a:gd name="T25" fmla="*/ 1 h 1337"/>
                <a:gd name="T26" fmla="*/ 1 w 4887"/>
                <a:gd name="T27" fmla="*/ 1 h 1337"/>
                <a:gd name="T28" fmla="*/ 1 w 4887"/>
                <a:gd name="T29" fmla="*/ 1 h 1337"/>
                <a:gd name="T30" fmla="*/ 1 w 4887"/>
                <a:gd name="T31" fmla="*/ 1 h 1337"/>
                <a:gd name="T32" fmla="*/ 1 w 4887"/>
                <a:gd name="T33" fmla="*/ 1 h 1337"/>
                <a:gd name="T34" fmla="*/ 1 w 4887"/>
                <a:gd name="T35" fmla="*/ 1 h 1337"/>
                <a:gd name="T36" fmla="*/ 1 w 4887"/>
                <a:gd name="T37" fmla="*/ 1 h 1337"/>
                <a:gd name="T38" fmla="*/ 1 w 4887"/>
                <a:gd name="T39" fmla="*/ 1 h 1337"/>
                <a:gd name="T40" fmla="*/ 1 w 4887"/>
                <a:gd name="T41" fmla="*/ 1 h 1337"/>
                <a:gd name="T42" fmla="*/ 1 w 4887"/>
                <a:gd name="T43" fmla="*/ 1 h 1337"/>
                <a:gd name="T44" fmla="*/ 1 w 4887"/>
                <a:gd name="T45" fmla="*/ 1 h 1337"/>
                <a:gd name="T46" fmla="*/ 1 w 4887"/>
                <a:gd name="T47" fmla="*/ 1 h 1337"/>
                <a:gd name="T48" fmla="*/ 1 w 4887"/>
                <a:gd name="T49" fmla="*/ 1 h 1337"/>
                <a:gd name="T50" fmla="*/ 1 w 4887"/>
                <a:gd name="T51" fmla="*/ 1 h 1337"/>
                <a:gd name="T52" fmla="*/ 1 w 4887"/>
                <a:gd name="T53" fmla="*/ 1 h 1337"/>
                <a:gd name="T54" fmla="*/ 1 w 4887"/>
                <a:gd name="T55" fmla="*/ 1 h 1337"/>
                <a:gd name="T56" fmla="*/ 1 w 4887"/>
                <a:gd name="T57" fmla="*/ 1 h 1337"/>
                <a:gd name="T58" fmla="*/ 1 w 4887"/>
                <a:gd name="T59" fmla="*/ 1 h 1337"/>
                <a:gd name="T60" fmla="*/ 1 w 4887"/>
                <a:gd name="T61" fmla="*/ 1 h 1337"/>
                <a:gd name="T62" fmla="*/ 1 w 4887"/>
                <a:gd name="T63" fmla="*/ 1 h 1337"/>
                <a:gd name="T64" fmla="*/ 1 w 4887"/>
                <a:gd name="T65" fmla="*/ 1 h 1337"/>
                <a:gd name="T66" fmla="*/ 1 w 4887"/>
                <a:gd name="T67" fmla="*/ 1 h 1337"/>
                <a:gd name="T68" fmla="*/ 1 w 4887"/>
                <a:gd name="T69" fmla="*/ 1 h 1337"/>
                <a:gd name="T70" fmla="*/ 1 w 4887"/>
                <a:gd name="T71" fmla="*/ 1 h 1337"/>
                <a:gd name="T72" fmla="*/ 1 w 4887"/>
                <a:gd name="T73" fmla="*/ 1 h 1337"/>
                <a:gd name="T74" fmla="*/ 1 w 4887"/>
                <a:gd name="T75" fmla="*/ 1 h 1337"/>
                <a:gd name="T76" fmla="*/ 1 w 4887"/>
                <a:gd name="T77" fmla="*/ 1 h 1337"/>
                <a:gd name="T78" fmla="*/ 1 w 4887"/>
                <a:gd name="T79" fmla="*/ 1 h 1337"/>
                <a:gd name="T80" fmla="*/ 1 w 4887"/>
                <a:gd name="T81" fmla="*/ 1 h 1337"/>
                <a:gd name="T82" fmla="*/ 1 w 4887"/>
                <a:gd name="T83" fmla="*/ 1 h 1337"/>
                <a:gd name="T84" fmla="*/ 1 w 4887"/>
                <a:gd name="T85" fmla="*/ 1 h 1337"/>
                <a:gd name="T86" fmla="*/ 1 w 4887"/>
                <a:gd name="T87" fmla="*/ 1 h 1337"/>
                <a:gd name="T88" fmla="*/ 1 w 4887"/>
                <a:gd name="T89" fmla="*/ 1 h 1337"/>
                <a:gd name="T90" fmla="*/ 1 w 4887"/>
                <a:gd name="T91" fmla="*/ 1 h 1337"/>
                <a:gd name="T92" fmla="*/ 1 w 4887"/>
                <a:gd name="T93" fmla="*/ 1 h 1337"/>
                <a:gd name="T94" fmla="*/ 1 w 4887"/>
                <a:gd name="T95" fmla="*/ 1 h 1337"/>
                <a:gd name="T96" fmla="*/ 1 w 4887"/>
                <a:gd name="T97" fmla="*/ 1 h 1337"/>
                <a:gd name="T98" fmla="*/ 1 w 4887"/>
                <a:gd name="T99" fmla="*/ 1 h 1337"/>
                <a:gd name="T100" fmla="*/ 2 w 4887"/>
                <a:gd name="T101" fmla="*/ 0 h 1337"/>
                <a:gd name="T102" fmla="*/ 2 w 4887"/>
                <a:gd name="T103" fmla="*/ 1 h 1337"/>
                <a:gd name="T104" fmla="*/ 2 w 4887"/>
                <a:gd name="T105" fmla="*/ 1 h 1337"/>
                <a:gd name="T106" fmla="*/ 2 w 4887"/>
                <a:gd name="T107" fmla="*/ 1 h 1337"/>
                <a:gd name="T108" fmla="*/ 2 w 4887"/>
                <a:gd name="T109" fmla="*/ 2 h 1337"/>
                <a:gd name="T110" fmla="*/ 2 w 4887"/>
                <a:gd name="T111" fmla="*/ 2 h 1337"/>
                <a:gd name="T112" fmla="*/ 2 w 4887"/>
                <a:gd name="T113" fmla="*/ 2 h 1337"/>
                <a:gd name="T114" fmla="*/ 2 w 4887"/>
                <a:gd name="T115" fmla="*/ 2 h 1337"/>
                <a:gd name="T116" fmla="*/ 2 w 4887"/>
                <a:gd name="T117" fmla="*/ 2 h 1337"/>
                <a:gd name="T118" fmla="*/ 2 w 4887"/>
                <a:gd name="T119" fmla="*/ 2 h 1337"/>
                <a:gd name="T120" fmla="*/ 2 w 4887"/>
                <a:gd name="T121" fmla="*/ 2 h 1337"/>
                <a:gd name="T122" fmla="*/ 2 w 4887"/>
                <a:gd name="T123" fmla="*/ 2 h 13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87"/>
                <a:gd name="T187" fmla="*/ 0 h 1337"/>
                <a:gd name="T188" fmla="*/ 4887 w 4887"/>
                <a:gd name="T189" fmla="*/ 1337 h 13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87" h="1337">
                  <a:moveTo>
                    <a:pt x="0" y="1256"/>
                  </a:moveTo>
                  <a:lnTo>
                    <a:pt x="9" y="1252"/>
                  </a:lnTo>
                  <a:lnTo>
                    <a:pt x="19" y="1246"/>
                  </a:lnTo>
                  <a:lnTo>
                    <a:pt x="28" y="1246"/>
                  </a:lnTo>
                  <a:lnTo>
                    <a:pt x="38" y="1240"/>
                  </a:lnTo>
                  <a:lnTo>
                    <a:pt x="47" y="1252"/>
                  </a:lnTo>
                  <a:lnTo>
                    <a:pt x="59" y="1252"/>
                  </a:lnTo>
                  <a:lnTo>
                    <a:pt x="68" y="1246"/>
                  </a:lnTo>
                  <a:lnTo>
                    <a:pt x="77" y="1258"/>
                  </a:lnTo>
                  <a:lnTo>
                    <a:pt x="87" y="1246"/>
                  </a:lnTo>
                  <a:lnTo>
                    <a:pt x="96" y="1256"/>
                  </a:lnTo>
                  <a:lnTo>
                    <a:pt x="108" y="1250"/>
                  </a:lnTo>
                  <a:lnTo>
                    <a:pt x="117" y="1250"/>
                  </a:lnTo>
                  <a:lnTo>
                    <a:pt x="127" y="1250"/>
                  </a:lnTo>
                  <a:lnTo>
                    <a:pt x="136" y="1250"/>
                  </a:lnTo>
                  <a:lnTo>
                    <a:pt x="145" y="1252"/>
                  </a:lnTo>
                  <a:lnTo>
                    <a:pt x="155" y="1250"/>
                  </a:lnTo>
                  <a:lnTo>
                    <a:pt x="167" y="1252"/>
                  </a:lnTo>
                  <a:lnTo>
                    <a:pt x="176" y="1246"/>
                  </a:lnTo>
                  <a:lnTo>
                    <a:pt x="185" y="1252"/>
                  </a:lnTo>
                  <a:lnTo>
                    <a:pt x="195" y="1258"/>
                  </a:lnTo>
                  <a:lnTo>
                    <a:pt x="204" y="1256"/>
                  </a:lnTo>
                  <a:lnTo>
                    <a:pt x="214" y="1250"/>
                  </a:lnTo>
                  <a:lnTo>
                    <a:pt x="225" y="1250"/>
                  </a:lnTo>
                  <a:lnTo>
                    <a:pt x="235" y="1256"/>
                  </a:lnTo>
                  <a:lnTo>
                    <a:pt x="244" y="1256"/>
                  </a:lnTo>
                  <a:lnTo>
                    <a:pt x="253" y="1256"/>
                  </a:lnTo>
                  <a:lnTo>
                    <a:pt x="263" y="1256"/>
                  </a:lnTo>
                  <a:lnTo>
                    <a:pt x="272" y="1256"/>
                  </a:lnTo>
                  <a:lnTo>
                    <a:pt x="284" y="1252"/>
                  </a:lnTo>
                  <a:lnTo>
                    <a:pt x="293" y="1250"/>
                  </a:lnTo>
                  <a:lnTo>
                    <a:pt x="303" y="1260"/>
                  </a:lnTo>
                  <a:lnTo>
                    <a:pt x="312" y="1244"/>
                  </a:lnTo>
                  <a:lnTo>
                    <a:pt x="322" y="1250"/>
                  </a:lnTo>
                  <a:lnTo>
                    <a:pt x="333" y="1252"/>
                  </a:lnTo>
                  <a:lnTo>
                    <a:pt x="343" y="1252"/>
                  </a:lnTo>
                  <a:lnTo>
                    <a:pt x="352" y="1264"/>
                  </a:lnTo>
                  <a:lnTo>
                    <a:pt x="361" y="1256"/>
                  </a:lnTo>
                  <a:lnTo>
                    <a:pt x="371" y="1258"/>
                  </a:lnTo>
                  <a:lnTo>
                    <a:pt x="380" y="1260"/>
                  </a:lnTo>
                  <a:lnTo>
                    <a:pt x="392" y="1256"/>
                  </a:lnTo>
                  <a:lnTo>
                    <a:pt x="401" y="1260"/>
                  </a:lnTo>
                  <a:lnTo>
                    <a:pt x="411" y="1256"/>
                  </a:lnTo>
                  <a:lnTo>
                    <a:pt x="420" y="1264"/>
                  </a:lnTo>
                  <a:lnTo>
                    <a:pt x="430" y="1258"/>
                  </a:lnTo>
                  <a:lnTo>
                    <a:pt x="439" y="1264"/>
                  </a:lnTo>
                  <a:lnTo>
                    <a:pt x="451" y="1260"/>
                  </a:lnTo>
                  <a:lnTo>
                    <a:pt x="460" y="1260"/>
                  </a:lnTo>
                  <a:lnTo>
                    <a:pt x="469" y="1252"/>
                  </a:lnTo>
                  <a:lnTo>
                    <a:pt x="479" y="1256"/>
                  </a:lnTo>
                  <a:lnTo>
                    <a:pt x="488" y="1258"/>
                  </a:lnTo>
                  <a:lnTo>
                    <a:pt x="498" y="1256"/>
                  </a:lnTo>
                  <a:lnTo>
                    <a:pt x="509" y="1256"/>
                  </a:lnTo>
                  <a:lnTo>
                    <a:pt x="519" y="1256"/>
                  </a:lnTo>
                  <a:lnTo>
                    <a:pt x="528" y="1260"/>
                  </a:lnTo>
                  <a:lnTo>
                    <a:pt x="538" y="1260"/>
                  </a:lnTo>
                  <a:lnTo>
                    <a:pt x="547" y="1266"/>
                  </a:lnTo>
                  <a:lnTo>
                    <a:pt x="559" y="1325"/>
                  </a:lnTo>
                  <a:lnTo>
                    <a:pt x="568" y="1337"/>
                  </a:lnTo>
                  <a:lnTo>
                    <a:pt x="577" y="1319"/>
                  </a:lnTo>
                  <a:lnTo>
                    <a:pt x="587" y="1293"/>
                  </a:lnTo>
                  <a:lnTo>
                    <a:pt x="596" y="1276"/>
                  </a:lnTo>
                  <a:lnTo>
                    <a:pt x="606" y="1281"/>
                  </a:lnTo>
                  <a:lnTo>
                    <a:pt x="617" y="1297"/>
                  </a:lnTo>
                  <a:lnTo>
                    <a:pt x="627" y="1311"/>
                  </a:lnTo>
                  <a:lnTo>
                    <a:pt x="636" y="1327"/>
                  </a:lnTo>
                  <a:lnTo>
                    <a:pt x="645" y="1331"/>
                  </a:lnTo>
                  <a:lnTo>
                    <a:pt x="655" y="1333"/>
                  </a:lnTo>
                  <a:lnTo>
                    <a:pt x="664" y="1327"/>
                  </a:lnTo>
                  <a:lnTo>
                    <a:pt x="676" y="1333"/>
                  </a:lnTo>
                  <a:lnTo>
                    <a:pt x="685" y="1321"/>
                  </a:lnTo>
                  <a:lnTo>
                    <a:pt x="695" y="1327"/>
                  </a:lnTo>
                  <a:lnTo>
                    <a:pt x="704" y="1317"/>
                  </a:lnTo>
                  <a:lnTo>
                    <a:pt x="714" y="1311"/>
                  </a:lnTo>
                  <a:lnTo>
                    <a:pt x="723" y="1307"/>
                  </a:lnTo>
                  <a:lnTo>
                    <a:pt x="735" y="1293"/>
                  </a:lnTo>
                  <a:lnTo>
                    <a:pt x="744" y="1291"/>
                  </a:lnTo>
                  <a:lnTo>
                    <a:pt x="753" y="1285"/>
                  </a:lnTo>
                  <a:lnTo>
                    <a:pt x="763" y="1264"/>
                  </a:lnTo>
                  <a:lnTo>
                    <a:pt x="772" y="1256"/>
                  </a:lnTo>
                  <a:lnTo>
                    <a:pt x="782" y="1238"/>
                  </a:lnTo>
                  <a:lnTo>
                    <a:pt x="793" y="1230"/>
                  </a:lnTo>
                  <a:lnTo>
                    <a:pt x="803" y="1214"/>
                  </a:lnTo>
                  <a:lnTo>
                    <a:pt x="812" y="1205"/>
                  </a:lnTo>
                  <a:lnTo>
                    <a:pt x="822" y="1191"/>
                  </a:lnTo>
                  <a:lnTo>
                    <a:pt x="831" y="1177"/>
                  </a:lnTo>
                  <a:lnTo>
                    <a:pt x="843" y="1169"/>
                  </a:lnTo>
                  <a:lnTo>
                    <a:pt x="852" y="1149"/>
                  </a:lnTo>
                  <a:lnTo>
                    <a:pt x="861" y="1138"/>
                  </a:lnTo>
                  <a:lnTo>
                    <a:pt x="871" y="1124"/>
                  </a:lnTo>
                  <a:lnTo>
                    <a:pt x="880" y="1112"/>
                  </a:lnTo>
                  <a:lnTo>
                    <a:pt x="890" y="1102"/>
                  </a:lnTo>
                  <a:lnTo>
                    <a:pt x="901" y="1098"/>
                  </a:lnTo>
                  <a:lnTo>
                    <a:pt x="911" y="1075"/>
                  </a:lnTo>
                  <a:lnTo>
                    <a:pt x="920" y="1065"/>
                  </a:lnTo>
                  <a:lnTo>
                    <a:pt x="930" y="1061"/>
                  </a:lnTo>
                  <a:lnTo>
                    <a:pt x="939" y="1051"/>
                  </a:lnTo>
                  <a:lnTo>
                    <a:pt x="948" y="1029"/>
                  </a:lnTo>
                  <a:lnTo>
                    <a:pt x="960" y="1023"/>
                  </a:lnTo>
                  <a:lnTo>
                    <a:pt x="969" y="1004"/>
                  </a:lnTo>
                  <a:lnTo>
                    <a:pt x="979" y="996"/>
                  </a:lnTo>
                  <a:lnTo>
                    <a:pt x="988" y="976"/>
                  </a:lnTo>
                  <a:lnTo>
                    <a:pt x="998" y="974"/>
                  </a:lnTo>
                  <a:lnTo>
                    <a:pt x="1007" y="956"/>
                  </a:lnTo>
                  <a:lnTo>
                    <a:pt x="1019" y="954"/>
                  </a:lnTo>
                  <a:lnTo>
                    <a:pt x="1028" y="937"/>
                  </a:lnTo>
                  <a:lnTo>
                    <a:pt x="1037" y="917"/>
                  </a:lnTo>
                  <a:lnTo>
                    <a:pt x="1047" y="915"/>
                  </a:lnTo>
                  <a:lnTo>
                    <a:pt x="1056" y="891"/>
                  </a:lnTo>
                  <a:lnTo>
                    <a:pt x="1068" y="883"/>
                  </a:lnTo>
                  <a:lnTo>
                    <a:pt x="1077" y="866"/>
                  </a:lnTo>
                  <a:lnTo>
                    <a:pt x="1087" y="854"/>
                  </a:lnTo>
                  <a:lnTo>
                    <a:pt x="1096" y="848"/>
                  </a:lnTo>
                  <a:lnTo>
                    <a:pt x="1106" y="828"/>
                  </a:lnTo>
                  <a:lnTo>
                    <a:pt x="1115" y="816"/>
                  </a:lnTo>
                  <a:lnTo>
                    <a:pt x="1127" y="805"/>
                  </a:lnTo>
                  <a:lnTo>
                    <a:pt x="1136" y="795"/>
                  </a:lnTo>
                  <a:lnTo>
                    <a:pt x="1145" y="775"/>
                  </a:lnTo>
                  <a:lnTo>
                    <a:pt x="1155" y="775"/>
                  </a:lnTo>
                  <a:lnTo>
                    <a:pt x="1164" y="767"/>
                  </a:lnTo>
                  <a:lnTo>
                    <a:pt x="1174" y="741"/>
                  </a:lnTo>
                  <a:lnTo>
                    <a:pt x="1185" y="726"/>
                  </a:lnTo>
                  <a:lnTo>
                    <a:pt x="1195" y="720"/>
                  </a:lnTo>
                  <a:lnTo>
                    <a:pt x="1204" y="706"/>
                  </a:lnTo>
                  <a:lnTo>
                    <a:pt x="1214" y="694"/>
                  </a:lnTo>
                  <a:lnTo>
                    <a:pt x="1223" y="678"/>
                  </a:lnTo>
                  <a:lnTo>
                    <a:pt x="1232" y="674"/>
                  </a:lnTo>
                  <a:lnTo>
                    <a:pt x="1244" y="647"/>
                  </a:lnTo>
                  <a:lnTo>
                    <a:pt x="1253" y="653"/>
                  </a:lnTo>
                  <a:lnTo>
                    <a:pt x="1263" y="635"/>
                  </a:lnTo>
                  <a:lnTo>
                    <a:pt x="1272" y="619"/>
                  </a:lnTo>
                  <a:lnTo>
                    <a:pt x="1282" y="621"/>
                  </a:lnTo>
                  <a:lnTo>
                    <a:pt x="1293" y="615"/>
                  </a:lnTo>
                  <a:lnTo>
                    <a:pt x="1303" y="605"/>
                  </a:lnTo>
                  <a:lnTo>
                    <a:pt x="1312" y="592"/>
                  </a:lnTo>
                  <a:lnTo>
                    <a:pt x="1322" y="590"/>
                  </a:lnTo>
                  <a:lnTo>
                    <a:pt x="1331" y="574"/>
                  </a:lnTo>
                  <a:lnTo>
                    <a:pt x="1340" y="564"/>
                  </a:lnTo>
                  <a:lnTo>
                    <a:pt x="1352" y="552"/>
                  </a:lnTo>
                  <a:lnTo>
                    <a:pt x="1361" y="540"/>
                  </a:lnTo>
                  <a:lnTo>
                    <a:pt x="1371" y="546"/>
                  </a:lnTo>
                  <a:lnTo>
                    <a:pt x="1380" y="527"/>
                  </a:lnTo>
                  <a:lnTo>
                    <a:pt x="1390" y="523"/>
                  </a:lnTo>
                  <a:lnTo>
                    <a:pt x="1399" y="519"/>
                  </a:lnTo>
                  <a:lnTo>
                    <a:pt x="1411" y="493"/>
                  </a:lnTo>
                  <a:lnTo>
                    <a:pt x="1420" y="503"/>
                  </a:lnTo>
                  <a:lnTo>
                    <a:pt x="1429" y="485"/>
                  </a:lnTo>
                  <a:lnTo>
                    <a:pt x="1439" y="485"/>
                  </a:lnTo>
                  <a:lnTo>
                    <a:pt x="1448" y="479"/>
                  </a:lnTo>
                  <a:lnTo>
                    <a:pt x="1458" y="471"/>
                  </a:lnTo>
                  <a:lnTo>
                    <a:pt x="1469" y="466"/>
                  </a:lnTo>
                  <a:lnTo>
                    <a:pt x="1479" y="458"/>
                  </a:lnTo>
                  <a:lnTo>
                    <a:pt x="1488" y="446"/>
                  </a:lnTo>
                  <a:lnTo>
                    <a:pt x="1498" y="440"/>
                  </a:lnTo>
                  <a:lnTo>
                    <a:pt x="1507" y="432"/>
                  </a:lnTo>
                  <a:lnTo>
                    <a:pt x="1516" y="424"/>
                  </a:lnTo>
                  <a:lnTo>
                    <a:pt x="1528" y="416"/>
                  </a:lnTo>
                  <a:lnTo>
                    <a:pt x="1537" y="420"/>
                  </a:lnTo>
                  <a:lnTo>
                    <a:pt x="1547" y="410"/>
                  </a:lnTo>
                  <a:lnTo>
                    <a:pt x="1556" y="410"/>
                  </a:lnTo>
                  <a:lnTo>
                    <a:pt x="1566" y="406"/>
                  </a:lnTo>
                  <a:lnTo>
                    <a:pt x="1577" y="397"/>
                  </a:lnTo>
                  <a:lnTo>
                    <a:pt x="1587" y="391"/>
                  </a:lnTo>
                  <a:lnTo>
                    <a:pt x="1596" y="379"/>
                  </a:lnTo>
                  <a:lnTo>
                    <a:pt x="1606" y="379"/>
                  </a:lnTo>
                  <a:lnTo>
                    <a:pt x="1615" y="375"/>
                  </a:lnTo>
                  <a:lnTo>
                    <a:pt x="1624" y="365"/>
                  </a:lnTo>
                  <a:lnTo>
                    <a:pt x="1636" y="357"/>
                  </a:lnTo>
                  <a:lnTo>
                    <a:pt x="1645" y="349"/>
                  </a:lnTo>
                  <a:lnTo>
                    <a:pt x="1655" y="345"/>
                  </a:lnTo>
                  <a:lnTo>
                    <a:pt x="1664" y="343"/>
                  </a:lnTo>
                  <a:lnTo>
                    <a:pt x="1674" y="339"/>
                  </a:lnTo>
                  <a:lnTo>
                    <a:pt x="1683" y="337"/>
                  </a:lnTo>
                  <a:lnTo>
                    <a:pt x="1695" y="318"/>
                  </a:lnTo>
                  <a:lnTo>
                    <a:pt x="1704" y="324"/>
                  </a:lnTo>
                  <a:lnTo>
                    <a:pt x="1714" y="316"/>
                  </a:lnTo>
                  <a:lnTo>
                    <a:pt x="1723" y="312"/>
                  </a:lnTo>
                  <a:lnTo>
                    <a:pt x="1732" y="310"/>
                  </a:lnTo>
                  <a:lnTo>
                    <a:pt x="1742" y="310"/>
                  </a:lnTo>
                  <a:lnTo>
                    <a:pt x="1753" y="292"/>
                  </a:lnTo>
                  <a:lnTo>
                    <a:pt x="1763" y="292"/>
                  </a:lnTo>
                  <a:lnTo>
                    <a:pt x="1772" y="290"/>
                  </a:lnTo>
                  <a:lnTo>
                    <a:pt x="1782" y="284"/>
                  </a:lnTo>
                  <a:lnTo>
                    <a:pt x="1791" y="282"/>
                  </a:lnTo>
                  <a:lnTo>
                    <a:pt x="1803" y="284"/>
                  </a:lnTo>
                  <a:lnTo>
                    <a:pt x="1812" y="282"/>
                  </a:lnTo>
                  <a:lnTo>
                    <a:pt x="1822" y="272"/>
                  </a:lnTo>
                  <a:lnTo>
                    <a:pt x="1831" y="272"/>
                  </a:lnTo>
                  <a:lnTo>
                    <a:pt x="1840" y="270"/>
                  </a:lnTo>
                  <a:lnTo>
                    <a:pt x="1850" y="257"/>
                  </a:lnTo>
                  <a:lnTo>
                    <a:pt x="1861" y="263"/>
                  </a:lnTo>
                  <a:lnTo>
                    <a:pt x="1871" y="263"/>
                  </a:lnTo>
                  <a:lnTo>
                    <a:pt x="1880" y="257"/>
                  </a:lnTo>
                  <a:lnTo>
                    <a:pt x="1890" y="263"/>
                  </a:lnTo>
                  <a:lnTo>
                    <a:pt x="1899" y="251"/>
                  </a:lnTo>
                  <a:lnTo>
                    <a:pt x="1908" y="249"/>
                  </a:lnTo>
                  <a:lnTo>
                    <a:pt x="1920" y="255"/>
                  </a:lnTo>
                  <a:lnTo>
                    <a:pt x="1929" y="251"/>
                  </a:lnTo>
                  <a:lnTo>
                    <a:pt x="1939" y="241"/>
                  </a:lnTo>
                  <a:lnTo>
                    <a:pt x="1948" y="243"/>
                  </a:lnTo>
                  <a:lnTo>
                    <a:pt x="1958" y="237"/>
                  </a:lnTo>
                  <a:lnTo>
                    <a:pt x="1967" y="237"/>
                  </a:lnTo>
                  <a:lnTo>
                    <a:pt x="1979" y="231"/>
                  </a:lnTo>
                  <a:lnTo>
                    <a:pt x="1988" y="243"/>
                  </a:lnTo>
                  <a:lnTo>
                    <a:pt x="1998" y="235"/>
                  </a:lnTo>
                  <a:lnTo>
                    <a:pt x="2007" y="229"/>
                  </a:lnTo>
                  <a:lnTo>
                    <a:pt x="2016" y="223"/>
                  </a:lnTo>
                  <a:lnTo>
                    <a:pt x="2028" y="221"/>
                  </a:lnTo>
                  <a:lnTo>
                    <a:pt x="2037" y="229"/>
                  </a:lnTo>
                  <a:lnTo>
                    <a:pt x="2047" y="223"/>
                  </a:lnTo>
                  <a:lnTo>
                    <a:pt x="2056" y="217"/>
                  </a:lnTo>
                  <a:lnTo>
                    <a:pt x="2066" y="215"/>
                  </a:lnTo>
                  <a:lnTo>
                    <a:pt x="2075" y="209"/>
                  </a:lnTo>
                  <a:lnTo>
                    <a:pt x="2087" y="196"/>
                  </a:lnTo>
                  <a:lnTo>
                    <a:pt x="2096" y="203"/>
                  </a:lnTo>
                  <a:lnTo>
                    <a:pt x="2106" y="203"/>
                  </a:lnTo>
                  <a:lnTo>
                    <a:pt x="2115" y="196"/>
                  </a:lnTo>
                  <a:lnTo>
                    <a:pt x="2124" y="196"/>
                  </a:lnTo>
                  <a:lnTo>
                    <a:pt x="2134" y="201"/>
                  </a:lnTo>
                  <a:lnTo>
                    <a:pt x="2145" y="196"/>
                  </a:lnTo>
                  <a:lnTo>
                    <a:pt x="2155" y="203"/>
                  </a:lnTo>
                  <a:lnTo>
                    <a:pt x="2164" y="196"/>
                  </a:lnTo>
                  <a:lnTo>
                    <a:pt x="2174" y="209"/>
                  </a:lnTo>
                  <a:lnTo>
                    <a:pt x="2183" y="188"/>
                  </a:lnTo>
                  <a:lnTo>
                    <a:pt x="2192" y="188"/>
                  </a:lnTo>
                  <a:lnTo>
                    <a:pt x="2204" y="184"/>
                  </a:lnTo>
                  <a:lnTo>
                    <a:pt x="2214" y="180"/>
                  </a:lnTo>
                  <a:lnTo>
                    <a:pt x="2223" y="176"/>
                  </a:lnTo>
                  <a:lnTo>
                    <a:pt x="2232" y="180"/>
                  </a:lnTo>
                  <a:lnTo>
                    <a:pt x="2242" y="184"/>
                  </a:lnTo>
                  <a:lnTo>
                    <a:pt x="2251" y="176"/>
                  </a:lnTo>
                  <a:lnTo>
                    <a:pt x="2263" y="176"/>
                  </a:lnTo>
                  <a:lnTo>
                    <a:pt x="2272" y="170"/>
                  </a:lnTo>
                  <a:lnTo>
                    <a:pt x="2282" y="164"/>
                  </a:lnTo>
                  <a:lnTo>
                    <a:pt x="2291" y="170"/>
                  </a:lnTo>
                  <a:lnTo>
                    <a:pt x="2300" y="160"/>
                  </a:lnTo>
                  <a:lnTo>
                    <a:pt x="2312" y="162"/>
                  </a:lnTo>
                  <a:lnTo>
                    <a:pt x="2321" y="162"/>
                  </a:lnTo>
                  <a:lnTo>
                    <a:pt x="2331" y="160"/>
                  </a:lnTo>
                  <a:lnTo>
                    <a:pt x="2340" y="162"/>
                  </a:lnTo>
                  <a:lnTo>
                    <a:pt x="2350" y="160"/>
                  </a:lnTo>
                  <a:lnTo>
                    <a:pt x="2359" y="162"/>
                  </a:lnTo>
                  <a:lnTo>
                    <a:pt x="2371" y="156"/>
                  </a:lnTo>
                  <a:lnTo>
                    <a:pt x="2380" y="160"/>
                  </a:lnTo>
                  <a:lnTo>
                    <a:pt x="2390" y="150"/>
                  </a:lnTo>
                  <a:lnTo>
                    <a:pt x="2399" y="160"/>
                  </a:lnTo>
                  <a:lnTo>
                    <a:pt x="2408" y="156"/>
                  </a:lnTo>
                  <a:lnTo>
                    <a:pt x="2418" y="150"/>
                  </a:lnTo>
                  <a:lnTo>
                    <a:pt x="2429" y="154"/>
                  </a:lnTo>
                  <a:lnTo>
                    <a:pt x="2439" y="150"/>
                  </a:lnTo>
                  <a:lnTo>
                    <a:pt x="2448" y="148"/>
                  </a:lnTo>
                  <a:lnTo>
                    <a:pt x="2458" y="140"/>
                  </a:lnTo>
                  <a:lnTo>
                    <a:pt x="2467" y="144"/>
                  </a:lnTo>
                  <a:lnTo>
                    <a:pt x="2476" y="144"/>
                  </a:lnTo>
                  <a:lnTo>
                    <a:pt x="2488" y="136"/>
                  </a:lnTo>
                  <a:lnTo>
                    <a:pt x="2498" y="130"/>
                  </a:lnTo>
                  <a:lnTo>
                    <a:pt x="2507" y="127"/>
                  </a:lnTo>
                  <a:lnTo>
                    <a:pt x="2516" y="134"/>
                  </a:lnTo>
                  <a:lnTo>
                    <a:pt x="2526" y="130"/>
                  </a:lnTo>
                  <a:lnTo>
                    <a:pt x="2537" y="123"/>
                  </a:lnTo>
                  <a:lnTo>
                    <a:pt x="2547" y="130"/>
                  </a:lnTo>
                  <a:lnTo>
                    <a:pt x="2556" y="127"/>
                  </a:lnTo>
                  <a:lnTo>
                    <a:pt x="2566" y="134"/>
                  </a:lnTo>
                  <a:lnTo>
                    <a:pt x="2575" y="130"/>
                  </a:lnTo>
                  <a:lnTo>
                    <a:pt x="2584" y="123"/>
                  </a:lnTo>
                  <a:lnTo>
                    <a:pt x="2596" y="130"/>
                  </a:lnTo>
                  <a:lnTo>
                    <a:pt x="2606" y="123"/>
                  </a:lnTo>
                  <a:lnTo>
                    <a:pt x="2615" y="130"/>
                  </a:lnTo>
                  <a:lnTo>
                    <a:pt x="2624" y="121"/>
                  </a:lnTo>
                  <a:lnTo>
                    <a:pt x="2634" y="123"/>
                  </a:lnTo>
                  <a:lnTo>
                    <a:pt x="2643" y="123"/>
                  </a:lnTo>
                  <a:lnTo>
                    <a:pt x="2655" y="119"/>
                  </a:lnTo>
                  <a:lnTo>
                    <a:pt x="2664" y="134"/>
                  </a:lnTo>
                  <a:lnTo>
                    <a:pt x="2674" y="115"/>
                  </a:lnTo>
                  <a:lnTo>
                    <a:pt x="2683" y="123"/>
                  </a:lnTo>
                  <a:lnTo>
                    <a:pt x="2692" y="123"/>
                  </a:lnTo>
                  <a:lnTo>
                    <a:pt x="2702" y="119"/>
                  </a:lnTo>
                  <a:lnTo>
                    <a:pt x="2713" y="119"/>
                  </a:lnTo>
                  <a:lnTo>
                    <a:pt x="2723" y="115"/>
                  </a:lnTo>
                  <a:lnTo>
                    <a:pt x="2732" y="121"/>
                  </a:lnTo>
                  <a:lnTo>
                    <a:pt x="2742" y="107"/>
                  </a:lnTo>
                  <a:lnTo>
                    <a:pt x="2751" y="119"/>
                  </a:lnTo>
                  <a:lnTo>
                    <a:pt x="2763" y="103"/>
                  </a:lnTo>
                  <a:lnTo>
                    <a:pt x="2772" y="115"/>
                  </a:lnTo>
                  <a:lnTo>
                    <a:pt x="2782" y="113"/>
                  </a:lnTo>
                  <a:lnTo>
                    <a:pt x="2791" y="115"/>
                  </a:lnTo>
                  <a:lnTo>
                    <a:pt x="2800" y="113"/>
                  </a:lnTo>
                  <a:lnTo>
                    <a:pt x="2810" y="113"/>
                  </a:lnTo>
                  <a:lnTo>
                    <a:pt x="2821" y="109"/>
                  </a:lnTo>
                  <a:lnTo>
                    <a:pt x="2831" y="115"/>
                  </a:lnTo>
                  <a:lnTo>
                    <a:pt x="2840" y="119"/>
                  </a:lnTo>
                  <a:lnTo>
                    <a:pt x="2850" y="121"/>
                  </a:lnTo>
                  <a:lnTo>
                    <a:pt x="2859" y="107"/>
                  </a:lnTo>
                  <a:lnTo>
                    <a:pt x="2868" y="109"/>
                  </a:lnTo>
                  <a:lnTo>
                    <a:pt x="2880" y="103"/>
                  </a:lnTo>
                  <a:lnTo>
                    <a:pt x="2890" y="115"/>
                  </a:lnTo>
                  <a:lnTo>
                    <a:pt x="2899" y="115"/>
                  </a:lnTo>
                  <a:lnTo>
                    <a:pt x="2908" y="113"/>
                  </a:lnTo>
                  <a:lnTo>
                    <a:pt x="2918" y="115"/>
                  </a:lnTo>
                  <a:lnTo>
                    <a:pt x="2927" y="109"/>
                  </a:lnTo>
                  <a:lnTo>
                    <a:pt x="2939" y="109"/>
                  </a:lnTo>
                  <a:lnTo>
                    <a:pt x="2948" y="101"/>
                  </a:lnTo>
                  <a:lnTo>
                    <a:pt x="2958" y="97"/>
                  </a:lnTo>
                  <a:lnTo>
                    <a:pt x="2967" y="113"/>
                  </a:lnTo>
                  <a:lnTo>
                    <a:pt x="2976" y="101"/>
                  </a:lnTo>
                  <a:lnTo>
                    <a:pt x="2986" y="101"/>
                  </a:lnTo>
                  <a:lnTo>
                    <a:pt x="2998" y="89"/>
                  </a:lnTo>
                  <a:lnTo>
                    <a:pt x="3007" y="101"/>
                  </a:lnTo>
                  <a:lnTo>
                    <a:pt x="3016" y="101"/>
                  </a:lnTo>
                  <a:lnTo>
                    <a:pt x="3026" y="89"/>
                  </a:lnTo>
                  <a:lnTo>
                    <a:pt x="3035" y="103"/>
                  </a:lnTo>
                  <a:lnTo>
                    <a:pt x="3047" y="87"/>
                  </a:lnTo>
                  <a:lnTo>
                    <a:pt x="3056" y="93"/>
                  </a:lnTo>
                  <a:lnTo>
                    <a:pt x="3066" y="81"/>
                  </a:lnTo>
                  <a:lnTo>
                    <a:pt x="3075" y="95"/>
                  </a:lnTo>
                  <a:lnTo>
                    <a:pt x="3084" y="93"/>
                  </a:lnTo>
                  <a:lnTo>
                    <a:pt x="3094" y="87"/>
                  </a:lnTo>
                  <a:lnTo>
                    <a:pt x="3106" y="97"/>
                  </a:lnTo>
                  <a:lnTo>
                    <a:pt x="3115" y="81"/>
                  </a:lnTo>
                  <a:lnTo>
                    <a:pt x="3124" y="89"/>
                  </a:lnTo>
                  <a:lnTo>
                    <a:pt x="3134" y="87"/>
                  </a:lnTo>
                  <a:lnTo>
                    <a:pt x="3143" y="95"/>
                  </a:lnTo>
                  <a:lnTo>
                    <a:pt x="3152" y="87"/>
                  </a:lnTo>
                  <a:lnTo>
                    <a:pt x="3164" y="83"/>
                  </a:lnTo>
                  <a:lnTo>
                    <a:pt x="3174" y="87"/>
                  </a:lnTo>
                  <a:lnTo>
                    <a:pt x="3183" y="81"/>
                  </a:lnTo>
                  <a:lnTo>
                    <a:pt x="3192" y="87"/>
                  </a:lnTo>
                  <a:lnTo>
                    <a:pt x="3202" y="89"/>
                  </a:lnTo>
                  <a:lnTo>
                    <a:pt x="3211" y="93"/>
                  </a:lnTo>
                  <a:lnTo>
                    <a:pt x="3223" y="97"/>
                  </a:lnTo>
                  <a:lnTo>
                    <a:pt x="3232" y="81"/>
                  </a:lnTo>
                  <a:lnTo>
                    <a:pt x="3242" y="89"/>
                  </a:lnTo>
                  <a:lnTo>
                    <a:pt x="3251" y="77"/>
                  </a:lnTo>
                  <a:lnTo>
                    <a:pt x="3260" y="83"/>
                  </a:lnTo>
                  <a:lnTo>
                    <a:pt x="3272" y="87"/>
                  </a:lnTo>
                  <a:lnTo>
                    <a:pt x="3282" y="83"/>
                  </a:lnTo>
                  <a:lnTo>
                    <a:pt x="3291" y="89"/>
                  </a:lnTo>
                  <a:lnTo>
                    <a:pt x="3300" y="77"/>
                  </a:lnTo>
                  <a:lnTo>
                    <a:pt x="3310" y="81"/>
                  </a:lnTo>
                  <a:lnTo>
                    <a:pt x="3319" y="77"/>
                  </a:lnTo>
                  <a:lnTo>
                    <a:pt x="3331" y="77"/>
                  </a:lnTo>
                  <a:lnTo>
                    <a:pt x="3340" y="83"/>
                  </a:lnTo>
                  <a:lnTo>
                    <a:pt x="3350" y="75"/>
                  </a:lnTo>
                  <a:lnTo>
                    <a:pt x="3359" y="77"/>
                  </a:lnTo>
                  <a:lnTo>
                    <a:pt x="3368" y="67"/>
                  </a:lnTo>
                  <a:lnTo>
                    <a:pt x="3378" y="73"/>
                  </a:lnTo>
                  <a:lnTo>
                    <a:pt x="3390" y="81"/>
                  </a:lnTo>
                  <a:lnTo>
                    <a:pt x="3399" y="75"/>
                  </a:lnTo>
                  <a:lnTo>
                    <a:pt x="3408" y="83"/>
                  </a:lnTo>
                  <a:lnTo>
                    <a:pt x="3418" y="69"/>
                  </a:lnTo>
                  <a:lnTo>
                    <a:pt x="3427" y="77"/>
                  </a:lnTo>
                  <a:lnTo>
                    <a:pt x="3436" y="77"/>
                  </a:lnTo>
                  <a:lnTo>
                    <a:pt x="3448" y="73"/>
                  </a:lnTo>
                  <a:lnTo>
                    <a:pt x="3458" y="75"/>
                  </a:lnTo>
                  <a:lnTo>
                    <a:pt x="3467" y="75"/>
                  </a:lnTo>
                  <a:lnTo>
                    <a:pt x="3476" y="75"/>
                  </a:lnTo>
                  <a:lnTo>
                    <a:pt x="3486" y="67"/>
                  </a:lnTo>
                  <a:lnTo>
                    <a:pt x="3498" y="81"/>
                  </a:lnTo>
                  <a:lnTo>
                    <a:pt x="3507" y="63"/>
                  </a:lnTo>
                  <a:lnTo>
                    <a:pt x="3516" y="73"/>
                  </a:lnTo>
                  <a:lnTo>
                    <a:pt x="3526" y="75"/>
                  </a:lnTo>
                  <a:lnTo>
                    <a:pt x="3535" y="67"/>
                  </a:lnTo>
                  <a:lnTo>
                    <a:pt x="3544" y="67"/>
                  </a:lnTo>
                  <a:lnTo>
                    <a:pt x="3556" y="69"/>
                  </a:lnTo>
                  <a:lnTo>
                    <a:pt x="3566" y="69"/>
                  </a:lnTo>
                  <a:lnTo>
                    <a:pt x="3575" y="60"/>
                  </a:lnTo>
                  <a:lnTo>
                    <a:pt x="3584" y="60"/>
                  </a:lnTo>
                  <a:lnTo>
                    <a:pt x="3594" y="77"/>
                  </a:lnTo>
                  <a:lnTo>
                    <a:pt x="3603" y="56"/>
                  </a:lnTo>
                  <a:lnTo>
                    <a:pt x="3615" y="69"/>
                  </a:lnTo>
                  <a:lnTo>
                    <a:pt x="3624" y="67"/>
                  </a:lnTo>
                  <a:lnTo>
                    <a:pt x="3634" y="67"/>
                  </a:lnTo>
                  <a:lnTo>
                    <a:pt x="3643" y="73"/>
                  </a:lnTo>
                  <a:lnTo>
                    <a:pt x="3652" y="67"/>
                  </a:lnTo>
                  <a:lnTo>
                    <a:pt x="3662" y="63"/>
                  </a:lnTo>
                  <a:lnTo>
                    <a:pt x="3674" y="69"/>
                  </a:lnTo>
                  <a:lnTo>
                    <a:pt x="3683" y="69"/>
                  </a:lnTo>
                  <a:lnTo>
                    <a:pt x="3692" y="63"/>
                  </a:lnTo>
                  <a:lnTo>
                    <a:pt x="3702" y="69"/>
                  </a:lnTo>
                  <a:lnTo>
                    <a:pt x="3711" y="73"/>
                  </a:lnTo>
                  <a:lnTo>
                    <a:pt x="3721" y="63"/>
                  </a:lnTo>
                  <a:lnTo>
                    <a:pt x="3732" y="63"/>
                  </a:lnTo>
                  <a:lnTo>
                    <a:pt x="3742" y="60"/>
                  </a:lnTo>
                  <a:lnTo>
                    <a:pt x="3751" y="69"/>
                  </a:lnTo>
                  <a:lnTo>
                    <a:pt x="3760" y="73"/>
                  </a:lnTo>
                  <a:lnTo>
                    <a:pt x="3770" y="60"/>
                  </a:lnTo>
                  <a:lnTo>
                    <a:pt x="3782" y="69"/>
                  </a:lnTo>
                  <a:lnTo>
                    <a:pt x="3791" y="69"/>
                  </a:lnTo>
                  <a:lnTo>
                    <a:pt x="3800" y="73"/>
                  </a:lnTo>
                  <a:lnTo>
                    <a:pt x="3810" y="63"/>
                  </a:lnTo>
                  <a:lnTo>
                    <a:pt x="3819" y="60"/>
                  </a:lnTo>
                  <a:lnTo>
                    <a:pt x="3828" y="60"/>
                  </a:lnTo>
                  <a:lnTo>
                    <a:pt x="3840" y="67"/>
                  </a:lnTo>
                  <a:lnTo>
                    <a:pt x="3850" y="56"/>
                  </a:lnTo>
                  <a:lnTo>
                    <a:pt x="3859" y="56"/>
                  </a:lnTo>
                  <a:lnTo>
                    <a:pt x="3868" y="60"/>
                  </a:lnTo>
                  <a:lnTo>
                    <a:pt x="3878" y="60"/>
                  </a:lnTo>
                  <a:lnTo>
                    <a:pt x="3887" y="54"/>
                  </a:lnTo>
                  <a:lnTo>
                    <a:pt x="3899" y="63"/>
                  </a:lnTo>
                  <a:lnTo>
                    <a:pt x="3908" y="60"/>
                  </a:lnTo>
                  <a:lnTo>
                    <a:pt x="3918" y="54"/>
                  </a:lnTo>
                  <a:lnTo>
                    <a:pt x="3927" y="56"/>
                  </a:lnTo>
                  <a:lnTo>
                    <a:pt x="3936" y="56"/>
                  </a:lnTo>
                  <a:lnTo>
                    <a:pt x="3946" y="60"/>
                  </a:lnTo>
                  <a:lnTo>
                    <a:pt x="3958" y="54"/>
                  </a:lnTo>
                  <a:lnTo>
                    <a:pt x="3967" y="69"/>
                  </a:lnTo>
                  <a:lnTo>
                    <a:pt x="3976" y="40"/>
                  </a:lnTo>
                  <a:lnTo>
                    <a:pt x="3986" y="0"/>
                  </a:lnTo>
                  <a:lnTo>
                    <a:pt x="3995" y="26"/>
                  </a:lnTo>
                  <a:lnTo>
                    <a:pt x="4007" y="136"/>
                  </a:lnTo>
                  <a:lnTo>
                    <a:pt x="4016" y="282"/>
                  </a:lnTo>
                  <a:lnTo>
                    <a:pt x="4026" y="418"/>
                  </a:lnTo>
                  <a:lnTo>
                    <a:pt x="4035" y="531"/>
                  </a:lnTo>
                  <a:lnTo>
                    <a:pt x="4044" y="619"/>
                  </a:lnTo>
                  <a:lnTo>
                    <a:pt x="4054" y="667"/>
                  </a:lnTo>
                  <a:lnTo>
                    <a:pt x="4066" y="702"/>
                  </a:lnTo>
                  <a:lnTo>
                    <a:pt x="4075" y="728"/>
                  </a:lnTo>
                  <a:lnTo>
                    <a:pt x="4084" y="763"/>
                  </a:lnTo>
                  <a:lnTo>
                    <a:pt x="4094" y="775"/>
                  </a:lnTo>
                  <a:lnTo>
                    <a:pt x="4103" y="799"/>
                  </a:lnTo>
                  <a:lnTo>
                    <a:pt x="4113" y="814"/>
                  </a:lnTo>
                  <a:lnTo>
                    <a:pt x="4124" y="826"/>
                  </a:lnTo>
                  <a:lnTo>
                    <a:pt x="4134" y="854"/>
                  </a:lnTo>
                  <a:lnTo>
                    <a:pt x="4143" y="860"/>
                  </a:lnTo>
                  <a:lnTo>
                    <a:pt x="4152" y="881"/>
                  </a:lnTo>
                  <a:lnTo>
                    <a:pt x="4162" y="891"/>
                  </a:lnTo>
                  <a:lnTo>
                    <a:pt x="4171" y="897"/>
                  </a:lnTo>
                  <a:lnTo>
                    <a:pt x="4183" y="909"/>
                  </a:lnTo>
                  <a:lnTo>
                    <a:pt x="4192" y="921"/>
                  </a:lnTo>
                  <a:lnTo>
                    <a:pt x="4202" y="935"/>
                  </a:lnTo>
                  <a:lnTo>
                    <a:pt x="4211" y="944"/>
                  </a:lnTo>
                  <a:lnTo>
                    <a:pt x="4220" y="954"/>
                  </a:lnTo>
                  <a:lnTo>
                    <a:pt x="4232" y="964"/>
                  </a:lnTo>
                  <a:lnTo>
                    <a:pt x="4242" y="976"/>
                  </a:lnTo>
                  <a:lnTo>
                    <a:pt x="4251" y="988"/>
                  </a:lnTo>
                  <a:lnTo>
                    <a:pt x="4260" y="1002"/>
                  </a:lnTo>
                  <a:lnTo>
                    <a:pt x="4270" y="1011"/>
                  </a:lnTo>
                  <a:lnTo>
                    <a:pt x="4279" y="1015"/>
                  </a:lnTo>
                  <a:lnTo>
                    <a:pt x="4291" y="1021"/>
                  </a:lnTo>
                  <a:lnTo>
                    <a:pt x="4300" y="1029"/>
                  </a:lnTo>
                  <a:lnTo>
                    <a:pt x="4310" y="1037"/>
                  </a:lnTo>
                  <a:lnTo>
                    <a:pt x="4319" y="1043"/>
                  </a:lnTo>
                  <a:lnTo>
                    <a:pt x="4328" y="1049"/>
                  </a:lnTo>
                  <a:lnTo>
                    <a:pt x="4338" y="1055"/>
                  </a:lnTo>
                  <a:lnTo>
                    <a:pt x="4350" y="1061"/>
                  </a:lnTo>
                  <a:lnTo>
                    <a:pt x="4359" y="1071"/>
                  </a:lnTo>
                  <a:lnTo>
                    <a:pt x="4368" y="1075"/>
                  </a:lnTo>
                  <a:lnTo>
                    <a:pt x="4378" y="1078"/>
                  </a:lnTo>
                  <a:lnTo>
                    <a:pt x="4387" y="1084"/>
                  </a:lnTo>
                  <a:lnTo>
                    <a:pt x="4397" y="1090"/>
                  </a:lnTo>
                  <a:lnTo>
                    <a:pt x="4408" y="1090"/>
                  </a:lnTo>
                  <a:lnTo>
                    <a:pt x="4418" y="1102"/>
                  </a:lnTo>
                  <a:lnTo>
                    <a:pt x="4427" y="1102"/>
                  </a:lnTo>
                  <a:lnTo>
                    <a:pt x="4436" y="1116"/>
                  </a:lnTo>
                  <a:lnTo>
                    <a:pt x="4446" y="1110"/>
                  </a:lnTo>
                  <a:lnTo>
                    <a:pt x="4455" y="1122"/>
                  </a:lnTo>
                  <a:lnTo>
                    <a:pt x="4467" y="1122"/>
                  </a:lnTo>
                  <a:lnTo>
                    <a:pt x="4476" y="1122"/>
                  </a:lnTo>
                  <a:lnTo>
                    <a:pt x="4486" y="1128"/>
                  </a:lnTo>
                  <a:lnTo>
                    <a:pt x="4495" y="1128"/>
                  </a:lnTo>
                  <a:lnTo>
                    <a:pt x="4505" y="1145"/>
                  </a:lnTo>
                  <a:lnTo>
                    <a:pt x="4516" y="1138"/>
                  </a:lnTo>
                  <a:lnTo>
                    <a:pt x="4526" y="1145"/>
                  </a:lnTo>
                  <a:lnTo>
                    <a:pt x="4535" y="1149"/>
                  </a:lnTo>
                  <a:lnTo>
                    <a:pt x="4544" y="1145"/>
                  </a:lnTo>
                  <a:lnTo>
                    <a:pt x="4554" y="1157"/>
                  </a:lnTo>
                  <a:lnTo>
                    <a:pt x="4563" y="1157"/>
                  </a:lnTo>
                  <a:lnTo>
                    <a:pt x="4575" y="1163"/>
                  </a:lnTo>
                  <a:lnTo>
                    <a:pt x="4584" y="1171"/>
                  </a:lnTo>
                  <a:lnTo>
                    <a:pt x="4594" y="1165"/>
                  </a:lnTo>
                  <a:lnTo>
                    <a:pt x="4603" y="1183"/>
                  </a:lnTo>
                  <a:lnTo>
                    <a:pt x="4612" y="1173"/>
                  </a:lnTo>
                  <a:lnTo>
                    <a:pt x="4622" y="1185"/>
                  </a:lnTo>
                  <a:lnTo>
                    <a:pt x="4634" y="1177"/>
                  </a:lnTo>
                  <a:lnTo>
                    <a:pt x="4643" y="1197"/>
                  </a:lnTo>
                  <a:lnTo>
                    <a:pt x="4652" y="1185"/>
                  </a:lnTo>
                  <a:lnTo>
                    <a:pt x="4662" y="1189"/>
                  </a:lnTo>
                  <a:lnTo>
                    <a:pt x="4671" y="1193"/>
                  </a:lnTo>
                  <a:lnTo>
                    <a:pt x="4681" y="1189"/>
                  </a:lnTo>
                  <a:lnTo>
                    <a:pt x="4692" y="1189"/>
                  </a:lnTo>
                  <a:lnTo>
                    <a:pt x="4702" y="1193"/>
                  </a:lnTo>
                  <a:lnTo>
                    <a:pt x="4711" y="1203"/>
                  </a:lnTo>
                  <a:lnTo>
                    <a:pt x="4720" y="1205"/>
                  </a:lnTo>
                  <a:lnTo>
                    <a:pt x="4730" y="1205"/>
                  </a:lnTo>
                  <a:lnTo>
                    <a:pt x="4742" y="1209"/>
                  </a:lnTo>
                  <a:lnTo>
                    <a:pt x="4751" y="1205"/>
                  </a:lnTo>
                  <a:lnTo>
                    <a:pt x="4760" y="1218"/>
                  </a:lnTo>
                  <a:lnTo>
                    <a:pt x="4770" y="1211"/>
                  </a:lnTo>
                  <a:lnTo>
                    <a:pt x="4779" y="1214"/>
                  </a:lnTo>
                  <a:lnTo>
                    <a:pt x="4789" y="1220"/>
                  </a:lnTo>
                  <a:lnTo>
                    <a:pt x="4800" y="1214"/>
                  </a:lnTo>
                  <a:lnTo>
                    <a:pt x="4810" y="1214"/>
                  </a:lnTo>
                  <a:lnTo>
                    <a:pt x="4819" y="1214"/>
                  </a:lnTo>
                  <a:lnTo>
                    <a:pt x="4828" y="1224"/>
                  </a:lnTo>
                  <a:lnTo>
                    <a:pt x="4838" y="1230"/>
                  </a:lnTo>
                  <a:lnTo>
                    <a:pt x="4847" y="1224"/>
                  </a:lnTo>
                  <a:lnTo>
                    <a:pt x="4859" y="1226"/>
                  </a:lnTo>
                  <a:lnTo>
                    <a:pt x="4868" y="1220"/>
                  </a:lnTo>
                  <a:lnTo>
                    <a:pt x="4878" y="1236"/>
                  </a:lnTo>
                  <a:lnTo>
                    <a:pt x="4887" y="1232"/>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194" name="Freeform 18">
              <a:extLst>
                <a:ext uri="{FF2B5EF4-FFF2-40B4-BE49-F238E27FC236}">
                  <a16:creationId xmlns:a16="http://schemas.microsoft.com/office/drawing/2014/main" id="{E8186CD2-6F22-46E6-9096-5C3249D01B69}"/>
                </a:ext>
              </a:extLst>
            </p:cNvPr>
            <p:cNvSpPr>
              <a:spLocks/>
            </p:cNvSpPr>
            <p:nvPr/>
          </p:nvSpPr>
          <p:spPr bwMode="auto">
            <a:xfrm>
              <a:off x="4237" y="3645"/>
              <a:ext cx="64" cy="12"/>
            </a:xfrm>
            <a:custGeom>
              <a:avLst/>
              <a:gdLst>
                <a:gd name="T0" fmla="*/ 0 w 118"/>
                <a:gd name="T1" fmla="*/ 0 h 20"/>
                <a:gd name="T2" fmla="*/ 1 w 118"/>
                <a:gd name="T3" fmla="*/ 0 h 20"/>
                <a:gd name="T4" fmla="*/ 1 w 118"/>
                <a:gd name="T5" fmla="*/ 1 h 20"/>
                <a:gd name="T6" fmla="*/ 1 w 118"/>
                <a:gd name="T7" fmla="*/ 1 h 20"/>
                <a:gd name="T8" fmla="*/ 1 w 118"/>
                <a:gd name="T9" fmla="*/ 1 h 20"/>
                <a:gd name="T10" fmla="*/ 1 w 118"/>
                <a:gd name="T11" fmla="*/ 1 h 20"/>
                <a:gd name="T12" fmla="*/ 1 w 118"/>
                <a:gd name="T13" fmla="*/ 1 h 20"/>
                <a:gd name="T14" fmla="*/ 1 w 118"/>
                <a:gd name="T15" fmla="*/ 0 h 20"/>
                <a:gd name="T16" fmla="*/ 1 w 118"/>
                <a:gd name="T17" fmla="*/ 1 h 20"/>
                <a:gd name="T18" fmla="*/ 1 w 118"/>
                <a:gd name="T19" fmla="*/ 1 h 20"/>
                <a:gd name="T20" fmla="*/ 1 w 118"/>
                <a:gd name="T21" fmla="*/ 1 h 20"/>
                <a:gd name="T22" fmla="*/ 1 w 118"/>
                <a:gd name="T23" fmla="*/ 1 h 20"/>
                <a:gd name="T24" fmla="*/ 1 w 118"/>
                <a:gd name="T25" fmla="*/ 1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20"/>
                <a:gd name="T41" fmla="*/ 118 w 11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20">
                  <a:moveTo>
                    <a:pt x="0" y="0"/>
                  </a:moveTo>
                  <a:lnTo>
                    <a:pt x="10" y="0"/>
                  </a:lnTo>
                  <a:lnTo>
                    <a:pt x="19" y="8"/>
                  </a:lnTo>
                  <a:lnTo>
                    <a:pt x="31" y="4"/>
                  </a:lnTo>
                  <a:lnTo>
                    <a:pt x="40" y="8"/>
                  </a:lnTo>
                  <a:lnTo>
                    <a:pt x="49" y="6"/>
                  </a:lnTo>
                  <a:lnTo>
                    <a:pt x="59" y="14"/>
                  </a:lnTo>
                  <a:lnTo>
                    <a:pt x="68" y="0"/>
                  </a:lnTo>
                  <a:lnTo>
                    <a:pt x="80" y="8"/>
                  </a:lnTo>
                  <a:lnTo>
                    <a:pt x="89" y="6"/>
                  </a:lnTo>
                  <a:lnTo>
                    <a:pt x="99" y="4"/>
                  </a:lnTo>
                  <a:lnTo>
                    <a:pt x="108" y="20"/>
                  </a:lnTo>
                  <a:lnTo>
                    <a:pt x="118" y="8"/>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195" name="Freeform 19">
              <a:extLst>
                <a:ext uri="{FF2B5EF4-FFF2-40B4-BE49-F238E27FC236}">
                  <a16:creationId xmlns:a16="http://schemas.microsoft.com/office/drawing/2014/main" id="{8C5A62F6-34DC-4B17-8F62-DDBAC4656D7B}"/>
                </a:ext>
              </a:extLst>
            </p:cNvPr>
            <p:cNvSpPr>
              <a:spLocks/>
            </p:cNvSpPr>
            <p:nvPr/>
          </p:nvSpPr>
          <p:spPr bwMode="auto">
            <a:xfrm>
              <a:off x="1603" y="2732"/>
              <a:ext cx="2634" cy="984"/>
            </a:xfrm>
            <a:custGeom>
              <a:avLst/>
              <a:gdLst>
                <a:gd name="T0" fmla="*/ 1 w 4887"/>
                <a:gd name="T1" fmla="*/ 2 h 1604"/>
                <a:gd name="T2" fmla="*/ 1 w 4887"/>
                <a:gd name="T3" fmla="*/ 2 h 1604"/>
                <a:gd name="T4" fmla="*/ 1 w 4887"/>
                <a:gd name="T5" fmla="*/ 2 h 1604"/>
                <a:gd name="T6" fmla="*/ 1 w 4887"/>
                <a:gd name="T7" fmla="*/ 2 h 1604"/>
                <a:gd name="T8" fmla="*/ 1 w 4887"/>
                <a:gd name="T9" fmla="*/ 2 h 1604"/>
                <a:gd name="T10" fmla="*/ 1 w 4887"/>
                <a:gd name="T11" fmla="*/ 2 h 1604"/>
                <a:gd name="T12" fmla="*/ 1 w 4887"/>
                <a:gd name="T13" fmla="*/ 2 h 1604"/>
                <a:gd name="T14" fmla="*/ 1 w 4887"/>
                <a:gd name="T15" fmla="*/ 2 h 1604"/>
                <a:gd name="T16" fmla="*/ 1 w 4887"/>
                <a:gd name="T17" fmla="*/ 2 h 1604"/>
                <a:gd name="T18" fmla="*/ 1 w 4887"/>
                <a:gd name="T19" fmla="*/ 2 h 1604"/>
                <a:gd name="T20" fmla="*/ 1 w 4887"/>
                <a:gd name="T21" fmla="*/ 2 h 1604"/>
                <a:gd name="T22" fmla="*/ 1 w 4887"/>
                <a:gd name="T23" fmla="*/ 2 h 1604"/>
                <a:gd name="T24" fmla="*/ 1 w 4887"/>
                <a:gd name="T25" fmla="*/ 2 h 1604"/>
                <a:gd name="T26" fmla="*/ 1 w 4887"/>
                <a:gd name="T27" fmla="*/ 1 h 1604"/>
                <a:gd name="T28" fmla="*/ 1 w 4887"/>
                <a:gd name="T29" fmla="*/ 1 h 1604"/>
                <a:gd name="T30" fmla="*/ 1 w 4887"/>
                <a:gd name="T31" fmla="*/ 1 h 1604"/>
                <a:gd name="T32" fmla="*/ 1 w 4887"/>
                <a:gd name="T33" fmla="*/ 1 h 1604"/>
                <a:gd name="T34" fmla="*/ 1 w 4887"/>
                <a:gd name="T35" fmla="*/ 1 h 1604"/>
                <a:gd name="T36" fmla="*/ 1 w 4887"/>
                <a:gd name="T37" fmla="*/ 1 h 1604"/>
                <a:gd name="T38" fmla="*/ 1 w 4887"/>
                <a:gd name="T39" fmla="*/ 1 h 1604"/>
                <a:gd name="T40" fmla="*/ 1 w 4887"/>
                <a:gd name="T41" fmla="*/ 1 h 1604"/>
                <a:gd name="T42" fmla="*/ 1 w 4887"/>
                <a:gd name="T43" fmla="*/ 1 h 1604"/>
                <a:gd name="T44" fmla="*/ 1 w 4887"/>
                <a:gd name="T45" fmla="*/ 1 h 1604"/>
                <a:gd name="T46" fmla="*/ 1 w 4887"/>
                <a:gd name="T47" fmla="*/ 1 h 1604"/>
                <a:gd name="T48" fmla="*/ 1 w 4887"/>
                <a:gd name="T49" fmla="*/ 1 h 1604"/>
                <a:gd name="T50" fmla="*/ 1 w 4887"/>
                <a:gd name="T51" fmla="*/ 1 h 1604"/>
                <a:gd name="T52" fmla="*/ 1 w 4887"/>
                <a:gd name="T53" fmla="*/ 1 h 1604"/>
                <a:gd name="T54" fmla="*/ 1 w 4887"/>
                <a:gd name="T55" fmla="*/ 1 h 1604"/>
                <a:gd name="T56" fmla="*/ 1 w 4887"/>
                <a:gd name="T57" fmla="*/ 1 h 1604"/>
                <a:gd name="T58" fmla="*/ 1 w 4887"/>
                <a:gd name="T59" fmla="*/ 1 h 1604"/>
                <a:gd name="T60" fmla="*/ 1 w 4887"/>
                <a:gd name="T61" fmla="*/ 1 h 1604"/>
                <a:gd name="T62" fmla="*/ 1 w 4887"/>
                <a:gd name="T63" fmla="*/ 1 h 1604"/>
                <a:gd name="T64" fmla="*/ 1 w 4887"/>
                <a:gd name="T65" fmla="*/ 1 h 1604"/>
                <a:gd name="T66" fmla="*/ 1 w 4887"/>
                <a:gd name="T67" fmla="*/ 1 h 1604"/>
                <a:gd name="T68" fmla="*/ 1 w 4887"/>
                <a:gd name="T69" fmla="*/ 1 h 1604"/>
                <a:gd name="T70" fmla="*/ 1 w 4887"/>
                <a:gd name="T71" fmla="*/ 1 h 1604"/>
                <a:gd name="T72" fmla="*/ 1 w 4887"/>
                <a:gd name="T73" fmla="*/ 1 h 1604"/>
                <a:gd name="T74" fmla="*/ 1 w 4887"/>
                <a:gd name="T75" fmla="*/ 1 h 1604"/>
                <a:gd name="T76" fmla="*/ 1 w 4887"/>
                <a:gd name="T77" fmla="*/ 1 h 1604"/>
                <a:gd name="T78" fmla="*/ 1 w 4887"/>
                <a:gd name="T79" fmla="*/ 1 h 1604"/>
                <a:gd name="T80" fmla="*/ 1 w 4887"/>
                <a:gd name="T81" fmla="*/ 1 h 1604"/>
                <a:gd name="T82" fmla="*/ 1 w 4887"/>
                <a:gd name="T83" fmla="*/ 1 h 1604"/>
                <a:gd name="T84" fmla="*/ 1 w 4887"/>
                <a:gd name="T85" fmla="*/ 1 h 1604"/>
                <a:gd name="T86" fmla="*/ 1 w 4887"/>
                <a:gd name="T87" fmla="*/ 1 h 1604"/>
                <a:gd name="T88" fmla="*/ 1 w 4887"/>
                <a:gd name="T89" fmla="*/ 1 h 1604"/>
                <a:gd name="T90" fmla="*/ 1 w 4887"/>
                <a:gd name="T91" fmla="*/ 1 h 1604"/>
                <a:gd name="T92" fmla="*/ 1 w 4887"/>
                <a:gd name="T93" fmla="*/ 1 h 1604"/>
                <a:gd name="T94" fmla="*/ 1 w 4887"/>
                <a:gd name="T95" fmla="*/ 1 h 1604"/>
                <a:gd name="T96" fmla="*/ 1 w 4887"/>
                <a:gd name="T97" fmla="*/ 1 h 1604"/>
                <a:gd name="T98" fmla="*/ 1 w 4887"/>
                <a:gd name="T99" fmla="*/ 1 h 1604"/>
                <a:gd name="T100" fmla="*/ 2 w 4887"/>
                <a:gd name="T101" fmla="*/ 0 h 1604"/>
                <a:gd name="T102" fmla="*/ 2 w 4887"/>
                <a:gd name="T103" fmla="*/ 1 h 1604"/>
                <a:gd name="T104" fmla="*/ 2 w 4887"/>
                <a:gd name="T105" fmla="*/ 2 h 1604"/>
                <a:gd name="T106" fmla="*/ 2 w 4887"/>
                <a:gd name="T107" fmla="*/ 2 h 1604"/>
                <a:gd name="T108" fmla="*/ 2 w 4887"/>
                <a:gd name="T109" fmla="*/ 2 h 1604"/>
                <a:gd name="T110" fmla="*/ 2 w 4887"/>
                <a:gd name="T111" fmla="*/ 2 h 1604"/>
                <a:gd name="T112" fmla="*/ 2 w 4887"/>
                <a:gd name="T113" fmla="*/ 2 h 1604"/>
                <a:gd name="T114" fmla="*/ 2 w 4887"/>
                <a:gd name="T115" fmla="*/ 2 h 1604"/>
                <a:gd name="T116" fmla="*/ 2 w 4887"/>
                <a:gd name="T117" fmla="*/ 2 h 1604"/>
                <a:gd name="T118" fmla="*/ 2 w 4887"/>
                <a:gd name="T119" fmla="*/ 2 h 1604"/>
                <a:gd name="T120" fmla="*/ 2 w 4887"/>
                <a:gd name="T121" fmla="*/ 2 h 1604"/>
                <a:gd name="T122" fmla="*/ 2 w 4887"/>
                <a:gd name="T123" fmla="*/ 2 h 16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87"/>
                <a:gd name="T187" fmla="*/ 0 h 1604"/>
                <a:gd name="T188" fmla="*/ 4887 w 4887"/>
                <a:gd name="T189" fmla="*/ 1604 h 16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87" h="1604">
                  <a:moveTo>
                    <a:pt x="0" y="1512"/>
                  </a:moveTo>
                  <a:lnTo>
                    <a:pt x="9" y="1506"/>
                  </a:lnTo>
                  <a:lnTo>
                    <a:pt x="19" y="1502"/>
                  </a:lnTo>
                  <a:lnTo>
                    <a:pt x="28" y="1508"/>
                  </a:lnTo>
                  <a:lnTo>
                    <a:pt x="38" y="1508"/>
                  </a:lnTo>
                  <a:lnTo>
                    <a:pt x="47" y="1496"/>
                  </a:lnTo>
                  <a:lnTo>
                    <a:pt x="59" y="1512"/>
                  </a:lnTo>
                  <a:lnTo>
                    <a:pt x="68" y="1520"/>
                  </a:lnTo>
                  <a:lnTo>
                    <a:pt x="77" y="1506"/>
                  </a:lnTo>
                  <a:lnTo>
                    <a:pt x="87" y="1508"/>
                  </a:lnTo>
                  <a:lnTo>
                    <a:pt x="96" y="1514"/>
                  </a:lnTo>
                  <a:lnTo>
                    <a:pt x="108" y="1508"/>
                  </a:lnTo>
                  <a:lnTo>
                    <a:pt x="117" y="1514"/>
                  </a:lnTo>
                  <a:lnTo>
                    <a:pt x="127" y="1508"/>
                  </a:lnTo>
                  <a:lnTo>
                    <a:pt x="136" y="1514"/>
                  </a:lnTo>
                  <a:lnTo>
                    <a:pt x="145" y="1496"/>
                  </a:lnTo>
                  <a:lnTo>
                    <a:pt x="155" y="1514"/>
                  </a:lnTo>
                  <a:lnTo>
                    <a:pt x="167" y="1506"/>
                  </a:lnTo>
                  <a:lnTo>
                    <a:pt x="176" y="1516"/>
                  </a:lnTo>
                  <a:lnTo>
                    <a:pt x="185" y="1516"/>
                  </a:lnTo>
                  <a:lnTo>
                    <a:pt x="195" y="1508"/>
                  </a:lnTo>
                  <a:lnTo>
                    <a:pt x="204" y="1512"/>
                  </a:lnTo>
                  <a:lnTo>
                    <a:pt x="214" y="1514"/>
                  </a:lnTo>
                  <a:lnTo>
                    <a:pt x="225" y="1516"/>
                  </a:lnTo>
                  <a:lnTo>
                    <a:pt x="235" y="1514"/>
                  </a:lnTo>
                  <a:lnTo>
                    <a:pt x="244" y="1516"/>
                  </a:lnTo>
                  <a:lnTo>
                    <a:pt x="253" y="1516"/>
                  </a:lnTo>
                  <a:lnTo>
                    <a:pt x="263" y="1502"/>
                  </a:lnTo>
                  <a:lnTo>
                    <a:pt x="272" y="1516"/>
                  </a:lnTo>
                  <a:lnTo>
                    <a:pt x="284" y="1520"/>
                  </a:lnTo>
                  <a:lnTo>
                    <a:pt x="293" y="1516"/>
                  </a:lnTo>
                  <a:lnTo>
                    <a:pt x="303" y="1516"/>
                  </a:lnTo>
                  <a:lnTo>
                    <a:pt x="312" y="1520"/>
                  </a:lnTo>
                  <a:lnTo>
                    <a:pt x="322" y="1512"/>
                  </a:lnTo>
                  <a:lnTo>
                    <a:pt x="333" y="1514"/>
                  </a:lnTo>
                  <a:lnTo>
                    <a:pt x="343" y="1512"/>
                  </a:lnTo>
                  <a:lnTo>
                    <a:pt x="352" y="1512"/>
                  </a:lnTo>
                  <a:lnTo>
                    <a:pt x="361" y="1520"/>
                  </a:lnTo>
                  <a:lnTo>
                    <a:pt x="371" y="1514"/>
                  </a:lnTo>
                  <a:lnTo>
                    <a:pt x="380" y="1514"/>
                  </a:lnTo>
                  <a:lnTo>
                    <a:pt x="392" y="1520"/>
                  </a:lnTo>
                  <a:lnTo>
                    <a:pt x="401" y="1522"/>
                  </a:lnTo>
                  <a:lnTo>
                    <a:pt x="411" y="1522"/>
                  </a:lnTo>
                  <a:lnTo>
                    <a:pt x="420" y="1516"/>
                  </a:lnTo>
                  <a:lnTo>
                    <a:pt x="430" y="1514"/>
                  </a:lnTo>
                  <a:lnTo>
                    <a:pt x="439" y="1528"/>
                  </a:lnTo>
                  <a:lnTo>
                    <a:pt x="451" y="1514"/>
                  </a:lnTo>
                  <a:lnTo>
                    <a:pt x="460" y="1522"/>
                  </a:lnTo>
                  <a:lnTo>
                    <a:pt x="469" y="1522"/>
                  </a:lnTo>
                  <a:lnTo>
                    <a:pt x="479" y="1516"/>
                  </a:lnTo>
                  <a:lnTo>
                    <a:pt x="488" y="1520"/>
                  </a:lnTo>
                  <a:lnTo>
                    <a:pt x="498" y="1516"/>
                  </a:lnTo>
                  <a:lnTo>
                    <a:pt x="509" y="1526"/>
                  </a:lnTo>
                  <a:lnTo>
                    <a:pt x="519" y="1514"/>
                  </a:lnTo>
                  <a:lnTo>
                    <a:pt x="528" y="1522"/>
                  </a:lnTo>
                  <a:lnTo>
                    <a:pt x="538" y="1520"/>
                  </a:lnTo>
                  <a:lnTo>
                    <a:pt x="547" y="1534"/>
                  </a:lnTo>
                  <a:lnTo>
                    <a:pt x="559" y="1593"/>
                  </a:lnTo>
                  <a:lnTo>
                    <a:pt x="568" y="1604"/>
                  </a:lnTo>
                  <a:lnTo>
                    <a:pt x="577" y="1581"/>
                  </a:lnTo>
                  <a:lnTo>
                    <a:pt x="587" y="1561"/>
                  </a:lnTo>
                  <a:lnTo>
                    <a:pt x="596" y="1547"/>
                  </a:lnTo>
                  <a:lnTo>
                    <a:pt x="606" y="1543"/>
                  </a:lnTo>
                  <a:lnTo>
                    <a:pt x="617" y="1555"/>
                  </a:lnTo>
                  <a:lnTo>
                    <a:pt x="627" y="1573"/>
                  </a:lnTo>
                  <a:lnTo>
                    <a:pt x="636" y="1577"/>
                  </a:lnTo>
                  <a:lnTo>
                    <a:pt x="645" y="1583"/>
                  </a:lnTo>
                  <a:lnTo>
                    <a:pt x="655" y="1583"/>
                  </a:lnTo>
                  <a:lnTo>
                    <a:pt x="664" y="1581"/>
                  </a:lnTo>
                  <a:lnTo>
                    <a:pt x="676" y="1577"/>
                  </a:lnTo>
                  <a:lnTo>
                    <a:pt x="685" y="1573"/>
                  </a:lnTo>
                  <a:lnTo>
                    <a:pt x="695" y="1573"/>
                  </a:lnTo>
                  <a:lnTo>
                    <a:pt x="704" y="1557"/>
                  </a:lnTo>
                  <a:lnTo>
                    <a:pt x="714" y="1553"/>
                  </a:lnTo>
                  <a:lnTo>
                    <a:pt x="723" y="1534"/>
                  </a:lnTo>
                  <a:lnTo>
                    <a:pt x="735" y="1528"/>
                  </a:lnTo>
                  <a:lnTo>
                    <a:pt x="744" y="1516"/>
                  </a:lnTo>
                  <a:lnTo>
                    <a:pt x="753" y="1496"/>
                  </a:lnTo>
                  <a:lnTo>
                    <a:pt x="763" y="1480"/>
                  </a:lnTo>
                  <a:lnTo>
                    <a:pt x="772" y="1476"/>
                  </a:lnTo>
                  <a:lnTo>
                    <a:pt x="782" y="1455"/>
                  </a:lnTo>
                  <a:lnTo>
                    <a:pt x="793" y="1441"/>
                  </a:lnTo>
                  <a:lnTo>
                    <a:pt x="803" y="1427"/>
                  </a:lnTo>
                  <a:lnTo>
                    <a:pt x="812" y="1419"/>
                  </a:lnTo>
                  <a:lnTo>
                    <a:pt x="822" y="1401"/>
                  </a:lnTo>
                  <a:lnTo>
                    <a:pt x="831" y="1394"/>
                  </a:lnTo>
                  <a:lnTo>
                    <a:pt x="843" y="1384"/>
                  </a:lnTo>
                  <a:lnTo>
                    <a:pt x="852" y="1362"/>
                  </a:lnTo>
                  <a:lnTo>
                    <a:pt x="861" y="1352"/>
                  </a:lnTo>
                  <a:lnTo>
                    <a:pt x="871" y="1327"/>
                  </a:lnTo>
                  <a:lnTo>
                    <a:pt x="880" y="1311"/>
                  </a:lnTo>
                  <a:lnTo>
                    <a:pt x="890" y="1293"/>
                  </a:lnTo>
                  <a:lnTo>
                    <a:pt x="901" y="1281"/>
                  </a:lnTo>
                  <a:lnTo>
                    <a:pt x="911" y="1258"/>
                  </a:lnTo>
                  <a:lnTo>
                    <a:pt x="920" y="1250"/>
                  </a:lnTo>
                  <a:lnTo>
                    <a:pt x="930" y="1232"/>
                  </a:lnTo>
                  <a:lnTo>
                    <a:pt x="939" y="1224"/>
                  </a:lnTo>
                  <a:lnTo>
                    <a:pt x="948" y="1204"/>
                  </a:lnTo>
                  <a:lnTo>
                    <a:pt x="960" y="1193"/>
                  </a:lnTo>
                  <a:lnTo>
                    <a:pt x="969" y="1165"/>
                  </a:lnTo>
                  <a:lnTo>
                    <a:pt x="979" y="1157"/>
                  </a:lnTo>
                  <a:lnTo>
                    <a:pt x="988" y="1137"/>
                  </a:lnTo>
                  <a:lnTo>
                    <a:pt x="998" y="1131"/>
                  </a:lnTo>
                  <a:lnTo>
                    <a:pt x="1007" y="1106"/>
                  </a:lnTo>
                  <a:lnTo>
                    <a:pt x="1019" y="1086"/>
                  </a:lnTo>
                  <a:lnTo>
                    <a:pt x="1028" y="1082"/>
                  </a:lnTo>
                  <a:lnTo>
                    <a:pt x="1037" y="1049"/>
                  </a:lnTo>
                  <a:lnTo>
                    <a:pt x="1047" y="1031"/>
                  </a:lnTo>
                  <a:lnTo>
                    <a:pt x="1056" y="1019"/>
                  </a:lnTo>
                  <a:lnTo>
                    <a:pt x="1068" y="997"/>
                  </a:lnTo>
                  <a:lnTo>
                    <a:pt x="1077" y="984"/>
                  </a:lnTo>
                  <a:lnTo>
                    <a:pt x="1087" y="964"/>
                  </a:lnTo>
                  <a:lnTo>
                    <a:pt x="1096" y="950"/>
                  </a:lnTo>
                  <a:lnTo>
                    <a:pt x="1106" y="930"/>
                  </a:lnTo>
                  <a:lnTo>
                    <a:pt x="1115" y="921"/>
                  </a:lnTo>
                  <a:lnTo>
                    <a:pt x="1127" y="891"/>
                  </a:lnTo>
                  <a:lnTo>
                    <a:pt x="1136" y="875"/>
                  </a:lnTo>
                  <a:lnTo>
                    <a:pt x="1145" y="877"/>
                  </a:lnTo>
                  <a:lnTo>
                    <a:pt x="1155" y="854"/>
                  </a:lnTo>
                  <a:lnTo>
                    <a:pt x="1164" y="830"/>
                  </a:lnTo>
                  <a:lnTo>
                    <a:pt x="1174" y="826"/>
                  </a:lnTo>
                  <a:lnTo>
                    <a:pt x="1185" y="808"/>
                  </a:lnTo>
                  <a:lnTo>
                    <a:pt x="1195" y="794"/>
                  </a:lnTo>
                  <a:lnTo>
                    <a:pt x="1204" y="781"/>
                  </a:lnTo>
                  <a:lnTo>
                    <a:pt x="1214" y="779"/>
                  </a:lnTo>
                  <a:lnTo>
                    <a:pt x="1223" y="759"/>
                  </a:lnTo>
                  <a:lnTo>
                    <a:pt x="1232" y="753"/>
                  </a:lnTo>
                  <a:lnTo>
                    <a:pt x="1244" y="739"/>
                  </a:lnTo>
                  <a:lnTo>
                    <a:pt x="1253" y="720"/>
                  </a:lnTo>
                  <a:lnTo>
                    <a:pt x="1263" y="708"/>
                  </a:lnTo>
                  <a:lnTo>
                    <a:pt x="1272" y="694"/>
                  </a:lnTo>
                  <a:lnTo>
                    <a:pt x="1282" y="680"/>
                  </a:lnTo>
                  <a:lnTo>
                    <a:pt x="1293" y="666"/>
                  </a:lnTo>
                  <a:lnTo>
                    <a:pt x="1303" y="666"/>
                  </a:lnTo>
                  <a:lnTo>
                    <a:pt x="1312" y="645"/>
                  </a:lnTo>
                  <a:lnTo>
                    <a:pt x="1322" y="631"/>
                  </a:lnTo>
                  <a:lnTo>
                    <a:pt x="1331" y="631"/>
                  </a:lnTo>
                  <a:lnTo>
                    <a:pt x="1340" y="619"/>
                  </a:lnTo>
                  <a:lnTo>
                    <a:pt x="1352" y="605"/>
                  </a:lnTo>
                  <a:lnTo>
                    <a:pt x="1361" y="595"/>
                  </a:lnTo>
                  <a:lnTo>
                    <a:pt x="1371" y="584"/>
                  </a:lnTo>
                  <a:lnTo>
                    <a:pt x="1380" y="574"/>
                  </a:lnTo>
                  <a:lnTo>
                    <a:pt x="1390" y="560"/>
                  </a:lnTo>
                  <a:lnTo>
                    <a:pt x="1399" y="558"/>
                  </a:lnTo>
                  <a:lnTo>
                    <a:pt x="1411" y="548"/>
                  </a:lnTo>
                  <a:lnTo>
                    <a:pt x="1420" y="544"/>
                  </a:lnTo>
                  <a:lnTo>
                    <a:pt x="1429" y="528"/>
                  </a:lnTo>
                  <a:lnTo>
                    <a:pt x="1439" y="517"/>
                  </a:lnTo>
                  <a:lnTo>
                    <a:pt x="1448" y="519"/>
                  </a:lnTo>
                  <a:lnTo>
                    <a:pt x="1458" y="499"/>
                  </a:lnTo>
                  <a:lnTo>
                    <a:pt x="1469" y="493"/>
                  </a:lnTo>
                  <a:lnTo>
                    <a:pt x="1479" y="487"/>
                  </a:lnTo>
                  <a:lnTo>
                    <a:pt x="1488" y="479"/>
                  </a:lnTo>
                  <a:lnTo>
                    <a:pt x="1498" y="467"/>
                  </a:lnTo>
                  <a:lnTo>
                    <a:pt x="1507" y="467"/>
                  </a:lnTo>
                  <a:lnTo>
                    <a:pt x="1516" y="457"/>
                  </a:lnTo>
                  <a:lnTo>
                    <a:pt x="1528" y="450"/>
                  </a:lnTo>
                  <a:lnTo>
                    <a:pt x="1537" y="444"/>
                  </a:lnTo>
                  <a:lnTo>
                    <a:pt x="1547" y="440"/>
                  </a:lnTo>
                  <a:lnTo>
                    <a:pt x="1556" y="424"/>
                  </a:lnTo>
                  <a:lnTo>
                    <a:pt x="1566" y="420"/>
                  </a:lnTo>
                  <a:lnTo>
                    <a:pt x="1577" y="420"/>
                  </a:lnTo>
                  <a:lnTo>
                    <a:pt x="1587" y="406"/>
                  </a:lnTo>
                  <a:lnTo>
                    <a:pt x="1596" y="400"/>
                  </a:lnTo>
                  <a:lnTo>
                    <a:pt x="1606" y="398"/>
                  </a:lnTo>
                  <a:lnTo>
                    <a:pt x="1615" y="386"/>
                  </a:lnTo>
                  <a:lnTo>
                    <a:pt x="1624" y="383"/>
                  </a:lnTo>
                  <a:lnTo>
                    <a:pt x="1636" y="379"/>
                  </a:lnTo>
                  <a:lnTo>
                    <a:pt x="1645" y="375"/>
                  </a:lnTo>
                  <a:lnTo>
                    <a:pt x="1655" y="363"/>
                  </a:lnTo>
                  <a:lnTo>
                    <a:pt x="1664" y="365"/>
                  </a:lnTo>
                  <a:lnTo>
                    <a:pt x="1674" y="359"/>
                  </a:lnTo>
                  <a:lnTo>
                    <a:pt x="1683" y="353"/>
                  </a:lnTo>
                  <a:lnTo>
                    <a:pt x="1695" y="353"/>
                  </a:lnTo>
                  <a:lnTo>
                    <a:pt x="1704" y="359"/>
                  </a:lnTo>
                  <a:lnTo>
                    <a:pt x="1714" y="331"/>
                  </a:lnTo>
                  <a:lnTo>
                    <a:pt x="1723" y="333"/>
                  </a:lnTo>
                  <a:lnTo>
                    <a:pt x="1732" y="333"/>
                  </a:lnTo>
                  <a:lnTo>
                    <a:pt x="1742" y="323"/>
                  </a:lnTo>
                  <a:lnTo>
                    <a:pt x="1753" y="316"/>
                  </a:lnTo>
                  <a:lnTo>
                    <a:pt x="1763" y="310"/>
                  </a:lnTo>
                  <a:lnTo>
                    <a:pt x="1772" y="304"/>
                  </a:lnTo>
                  <a:lnTo>
                    <a:pt x="1782" y="296"/>
                  </a:lnTo>
                  <a:lnTo>
                    <a:pt x="1791" y="304"/>
                  </a:lnTo>
                  <a:lnTo>
                    <a:pt x="1803" y="298"/>
                  </a:lnTo>
                  <a:lnTo>
                    <a:pt x="1812" y="296"/>
                  </a:lnTo>
                  <a:lnTo>
                    <a:pt x="1822" y="290"/>
                  </a:lnTo>
                  <a:lnTo>
                    <a:pt x="1831" y="290"/>
                  </a:lnTo>
                  <a:lnTo>
                    <a:pt x="1840" y="282"/>
                  </a:lnTo>
                  <a:lnTo>
                    <a:pt x="1850" y="284"/>
                  </a:lnTo>
                  <a:lnTo>
                    <a:pt x="1861" y="288"/>
                  </a:lnTo>
                  <a:lnTo>
                    <a:pt x="1871" y="270"/>
                  </a:lnTo>
                  <a:lnTo>
                    <a:pt x="1880" y="270"/>
                  </a:lnTo>
                  <a:lnTo>
                    <a:pt x="1890" y="270"/>
                  </a:lnTo>
                  <a:lnTo>
                    <a:pt x="1899" y="264"/>
                  </a:lnTo>
                  <a:lnTo>
                    <a:pt x="1908" y="270"/>
                  </a:lnTo>
                  <a:lnTo>
                    <a:pt x="1920" y="249"/>
                  </a:lnTo>
                  <a:lnTo>
                    <a:pt x="1929" y="258"/>
                  </a:lnTo>
                  <a:lnTo>
                    <a:pt x="1939" y="256"/>
                  </a:lnTo>
                  <a:lnTo>
                    <a:pt x="1948" y="243"/>
                  </a:lnTo>
                  <a:lnTo>
                    <a:pt x="1958" y="241"/>
                  </a:lnTo>
                  <a:lnTo>
                    <a:pt x="1967" y="237"/>
                  </a:lnTo>
                  <a:lnTo>
                    <a:pt x="1979" y="235"/>
                  </a:lnTo>
                  <a:lnTo>
                    <a:pt x="1988" y="241"/>
                  </a:lnTo>
                  <a:lnTo>
                    <a:pt x="1998" y="237"/>
                  </a:lnTo>
                  <a:lnTo>
                    <a:pt x="2007" y="235"/>
                  </a:lnTo>
                  <a:lnTo>
                    <a:pt x="2016" y="217"/>
                  </a:lnTo>
                  <a:lnTo>
                    <a:pt x="2028" y="223"/>
                  </a:lnTo>
                  <a:lnTo>
                    <a:pt x="2037" y="211"/>
                  </a:lnTo>
                  <a:lnTo>
                    <a:pt x="2047" y="221"/>
                  </a:lnTo>
                  <a:lnTo>
                    <a:pt x="2056" y="211"/>
                  </a:lnTo>
                  <a:lnTo>
                    <a:pt x="2066" y="217"/>
                  </a:lnTo>
                  <a:lnTo>
                    <a:pt x="2075" y="215"/>
                  </a:lnTo>
                  <a:lnTo>
                    <a:pt x="2087" y="209"/>
                  </a:lnTo>
                  <a:lnTo>
                    <a:pt x="2096" y="201"/>
                  </a:lnTo>
                  <a:lnTo>
                    <a:pt x="2106" y="197"/>
                  </a:lnTo>
                  <a:lnTo>
                    <a:pt x="2115" y="191"/>
                  </a:lnTo>
                  <a:lnTo>
                    <a:pt x="2124" y="189"/>
                  </a:lnTo>
                  <a:lnTo>
                    <a:pt x="2134" y="180"/>
                  </a:lnTo>
                  <a:lnTo>
                    <a:pt x="2145" y="189"/>
                  </a:lnTo>
                  <a:lnTo>
                    <a:pt x="2155" y="170"/>
                  </a:lnTo>
                  <a:lnTo>
                    <a:pt x="2164" y="183"/>
                  </a:lnTo>
                  <a:lnTo>
                    <a:pt x="2174" y="174"/>
                  </a:lnTo>
                  <a:lnTo>
                    <a:pt x="2183" y="180"/>
                  </a:lnTo>
                  <a:lnTo>
                    <a:pt x="2192" y="185"/>
                  </a:lnTo>
                  <a:lnTo>
                    <a:pt x="2204" y="164"/>
                  </a:lnTo>
                  <a:lnTo>
                    <a:pt x="2214" y="168"/>
                  </a:lnTo>
                  <a:lnTo>
                    <a:pt x="2223" y="168"/>
                  </a:lnTo>
                  <a:lnTo>
                    <a:pt x="2232" y="170"/>
                  </a:lnTo>
                  <a:lnTo>
                    <a:pt x="2242" y="162"/>
                  </a:lnTo>
                  <a:lnTo>
                    <a:pt x="2251" y="156"/>
                  </a:lnTo>
                  <a:lnTo>
                    <a:pt x="2263" y="168"/>
                  </a:lnTo>
                  <a:lnTo>
                    <a:pt x="2272" y="156"/>
                  </a:lnTo>
                  <a:lnTo>
                    <a:pt x="2282" y="162"/>
                  </a:lnTo>
                  <a:lnTo>
                    <a:pt x="2291" y="154"/>
                  </a:lnTo>
                  <a:lnTo>
                    <a:pt x="2300" y="150"/>
                  </a:lnTo>
                  <a:lnTo>
                    <a:pt x="2312" y="150"/>
                  </a:lnTo>
                  <a:lnTo>
                    <a:pt x="2321" y="144"/>
                  </a:lnTo>
                  <a:lnTo>
                    <a:pt x="2331" y="130"/>
                  </a:lnTo>
                  <a:lnTo>
                    <a:pt x="2340" y="136"/>
                  </a:lnTo>
                  <a:lnTo>
                    <a:pt x="2350" y="148"/>
                  </a:lnTo>
                  <a:lnTo>
                    <a:pt x="2359" y="138"/>
                  </a:lnTo>
                  <a:lnTo>
                    <a:pt x="2371" y="138"/>
                  </a:lnTo>
                  <a:lnTo>
                    <a:pt x="2380" y="142"/>
                  </a:lnTo>
                  <a:lnTo>
                    <a:pt x="2390" y="130"/>
                  </a:lnTo>
                  <a:lnTo>
                    <a:pt x="2399" y="136"/>
                  </a:lnTo>
                  <a:lnTo>
                    <a:pt x="2408" y="134"/>
                  </a:lnTo>
                  <a:lnTo>
                    <a:pt x="2418" y="130"/>
                  </a:lnTo>
                  <a:lnTo>
                    <a:pt x="2429" y="124"/>
                  </a:lnTo>
                  <a:lnTo>
                    <a:pt x="2439" y="122"/>
                  </a:lnTo>
                  <a:lnTo>
                    <a:pt x="2448" y="130"/>
                  </a:lnTo>
                  <a:lnTo>
                    <a:pt x="2458" y="116"/>
                  </a:lnTo>
                  <a:lnTo>
                    <a:pt x="2467" y="128"/>
                  </a:lnTo>
                  <a:lnTo>
                    <a:pt x="2476" y="122"/>
                  </a:lnTo>
                  <a:lnTo>
                    <a:pt x="2488" y="122"/>
                  </a:lnTo>
                  <a:lnTo>
                    <a:pt x="2498" y="130"/>
                  </a:lnTo>
                  <a:lnTo>
                    <a:pt x="2507" y="116"/>
                  </a:lnTo>
                  <a:lnTo>
                    <a:pt x="2516" y="122"/>
                  </a:lnTo>
                  <a:lnTo>
                    <a:pt x="2526" y="118"/>
                  </a:lnTo>
                  <a:lnTo>
                    <a:pt x="2537" y="118"/>
                  </a:lnTo>
                  <a:lnTo>
                    <a:pt x="2547" y="116"/>
                  </a:lnTo>
                  <a:lnTo>
                    <a:pt x="2556" y="113"/>
                  </a:lnTo>
                  <a:lnTo>
                    <a:pt x="2566" y="113"/>
                  </a:lnTo>
                  <a:lnTo>
                    <a:pt x="2575" y="107"/>
                  </a:lnTo>
                  <a:lnTo>
                    <a:pt x="2584" y="109"/>
                  </a:lnTo>
                  <a:lnTo>
                    <a:pt x="2596" y="107"/>
                  </a:lnTo>
                  <a:lnTo>
                    <a:pt x="2606" y="107"/>
                  </a:lnTo>
                  <a:lnTo>
                    <a:pt x="2615" y="101"/>
                  </a:lnTo>
                  <a:lnTo>
                    <a:pt x="2624" y="101"/>
                  </a:lnTo>
                  <a:lnTo>
                    <a:pt x="2634" y="103"/>
                  </a:lnTo>
                  <a:lnTo>
                    <a:pt x="2643" y="101"/>
                  </a:lnTo>
                  <a:lnTo>
                    <a:pt x="2655" y="107"/>
                  </a:lnTo>
                  <a:lnTo>
                    <a:pt x="2664" y="103"/>
                  </a:lnTo>
                  <a:lnTo>
                    <a:pt x="2674" y="95"/>
                  </a:lnTo>
                  <a:lnTo>
                    <a:pt x="2683" y="109"/>
                  </a:lnTo>
                  <a:lnTo>
                    <a:pt x="2692" y="87"/>
                  </a:lnTo>
                  <a:lnTo>
                    <a:pt x="2702" y="97"/>
                  </a:lnTo>
                  <a:lnTo>
                    <a:pt x="2713" y="93"/>
                  </a:lnTo>
                  <a:lnTo>
                    <a:pt x="2723" y="97"/>
                  </a:lnTo>
                  <a:lnTo>
                    <a:pt x="2732" y="87"/>
                  </a:lnTo>
                  <a:lnTo>
                    <a:pt x="2742" y="93"/>
                  </a:lnTo>
                  <a:lnTo>
                    <a:pt x="2751" y="95"/>
                  </a:lnTo>
                  <a:lnTo>
                    <a:pt x="2763" y="89"/>
                  </a:lnTo>
                  <a:lnTo>
                    <a:pt x="2772" y="97"/>
                  </a:lnTo>
                  <a:lnTo>
                    <a:pt x="2782" y="89"/>
                  </a:lnTo>
                  <a:lnTo>
                    <a:pt x="2791" y="89"/>
                  </a:lnTo>
                  <a:lnTo>
                    <a:pt x="2800" y="93"/>
                  </a:lnTo>
                  <a:lnTo>
                    <a:pt x="2810" y="89"/>
                  </a:lnTo>
                  <a:lnTo>
                    <a:pt x="2821" y="83"/>
                  </a:lnTo>
                  <a:lnTo>
                    <a:pt x="2831" y="87"/>
                  </a:lnTo>
                  <a:lnTo>
                    <a:pt x="2840" y="89"/>
                  </a:lnTo>
                  <a:lnTo>
                    <a:pt x="2850" y="93"/>
                  </a:lnTo>
                  <a:lnTo>
                    <a:pt x="2859" y="89"/>
                  </a:lnTo>
                  <a:lnTo>
                    <a:pt x="2868" y="93"/>
                  </a:lnTo>
                  <a:lnTo>
                    <a:pt x="2880" y="93"/>
                  </a:lnTo>
                  <a:lnTo>
                    <a:pt x="2890" y="83"/>
                  </a:lnTo>
                  <a:lnTo>
                    <a:pt x="2899" y="81"/>
                  </a:lnTo>
                  <a:lnTo>
                    <a:pt x="2908" y="81"/>
                  </a:lnTo>
                  <a:lnTo>
                    <a:pt x="2918" y="83"/>
                  </a:lnTo>
                  <a:lnTo>
                    <a:pt x="2927" y="87"/>
                  </a:lnTo>
                  <a:lnTo>
                    <a:pt x="2939" y="93"/>
                  </a:lnTo>
                  <a:lnTo>
                    <a:pt x="2948" y="83"/>
                  </a:lnTo>
                  <a:lnTo>
                    <a:pt x="2958" y="77"/>
                  </a:lnTo>
                  <a:lnTo>
                    <a:pt x="2967" y="81"/>
                  </a:lnTo>
                  <a:lnTo>
                    <a:pt x="2976" y="81"/>
                  </a:lnTo>
                  <a:lnTo>
                    <a:pt x="2986" y="77"/>
                  </a:lnTo>
                  <a:lnTo>
                    <a:pt x="2998" y="69"/>
                  </a:lnTo>
                  <a:lnTo>
                    <a:pt x="3007" y="81"/>
                  </a:lnTo>
                  <a:lnTo>
                    <a:pt x="3016" y="81"/>
                  </a:lnTo>
                  <a:lnTo>
                    <a:pt x="3026" y="75"/>
                  </a:lnTo>
                  <a:lnTo>
                    <a:pt x="3035" y="73"/>
                  </a:lnTo>
                  <a:lnTo>
                    <a:pt x="3047" y="75"/>
                  </a:lnTo>
                  <a:lnTo>
                    <a:pt x="3056" y="89"/>
                  </a:lnTo>
                  <a:lnTo>
                    <a:pt x="3066" y="75"/>
                  </a:lnTo>
                  <a:lnTo>
                    <a:pt x="3075" y="77"/>
                  </a:lnTo>
                  <a:lnTo>
                    <a:pt x="3084" y="83"/>
                  </a:lnTo>
                  <a:lnTo>
                    <a:pt x="3094" y="83"/>
                  </a:lnTo>
                  <a:lnTo>
                    <a:pt x="3106" y="75"/>
                  </a:lnTo>
                  <a:lnTo>
                    <a:pt x="3115" y="81"/>
                  </a:lnTo>
                  <a:lnTo>
                    <a:pt x="3124" y="75"/>
                  </a:lnTo>
                  <a:lnTo>
                    <a:pt x="3134" y="75"/>
                  </a:lnTo>
                  <a:lnTo>
                    <a:pt x="3143" y="73"/>
                  </a:lnTo>
                  <a:lnTo>
                    <a:pt x="3152" y="73"/>
                  </a:lnTo>
                  <a:lnTo>
                    <a:pt x="3164" y="77"/>
                  </a:lnTo>
                  <a:lnTo>
                    <a:pt x="3174" y="73"/>
                  </a:lnTo>
                  <a:lnTo>
                    <a:pt x="3183" y="73"/>
                  </a:lnTo>
                  <a:lnTo>
                    <a:pt x="3192" y="67"/>
                  </a:lnTo>
                  <a:lnTo>
                    <a:pt x="3202" y="75"/>
                  </a:lnTo>
                  <a:lnTo>
                    <a:pt x="3211" y="81"/>
                  </a:lnTo>
                  <a:lnTo>
                    <a:pt x="3223" y="69"/>
                  </a:lnTo>
                  <a:lnTo>
                    <a:pt x="3232" y="73"/>
                  </a:lnTo>
                  <a:lnTo>
                    <a:pt x="3242" y="75"/>
                  </a:lnTo>
                  <a:lnTo>
                    <a:pt x="3251" y="77"/>
                  </a:lnTo>
                  <a:lnTo>
                    <a:pt x="3260" y="75"/>
                  </a:lnTo>
                  <a:lnTo>
                    <a:pt x="3272" y="73"/>
                  </a:lnTo>
                  <a:lnTo>
                    <a:pt x="3282" y="69"/>
                  </a:lnTo>
                  <a:lnTo>
                    <a:pt x="3291" y="69"/>
                  </a:lnTo>
                  <a:lnTo>
                    <a:pt x="3300" y="77"/>
                  </a:lnTo>
                  <a:lnTo>
                    <a:pt x="3310" y="69"/>
                  </a:lnTo>
                  <a:lnTo>
                    <a:pt x="3319" y="69"/>
                  </a:lnTo>
                  <a:lnTo>
                    <a:pt x="3331" y="77"/>
                  </a:lnTo>
                  <a:lnTo>
                    <a:pt x="3340" y="75"/>
                  </a:lnTo>
                  <a:lnTo>
                    <a:pt x="3350" y="67"/>
                  </a:lnTo>
                  <a:lnTo>
                    <a:pt x="3359" y="69"/>
                  </a:lnTo>
                  <a:lnTo>
                    <a:pt x="3368" y="67"/>
                  </a:lnTo>
                  <a:lnTo>
                    <a:pt x="3378" y="61"/>
                  </a:lnTo>
                  <a:lnTo>
                    <a:pt x="3390" y="61"/>
                  </a:lnTo>
                  <a:lnTo>
                    <a:pt x="3399" y="67"/>
                  </a:lnTo>
                  <a:lnTo>
                    <a:pt x="3408" y="61"/>
                  </a:lnTo>
                  <a:lnTo>
                    <a:pt x="3418" y="67"/>
                  </a:lnTo>
                  <a:lnTo>
                    <a:pt x="3427" y="67"/>
                  </a:lnTo>
                  <a:lnTo>
                    <a:pt x="3436" y="73"/>
                  </a:lnTo>
                  <a:lnTo>
                    <a:pt x="3448" y="67"/>
                  </a:lnTo>
                  <a:lnTo>
                    <a:pt x="3458" y="67"/>
                  </a:lnTo>
                  <a:lnTo>
                    <a:pt x="3467" y="61"/>
                  </a:lnTo>
                  <a:lnTo>
                    <a:pt x="3476" y="61"/>
                  </a:lnTo>
                  <a:lnTo>
                    <a:pt x="3486" y="69"/>
                  </a:lnTo>
                  <a:lnTo>
                    <a:pt x="3498" y="67"/>
                  </a:lnTo>
                  <a:lnTo>
                    <a:pt x="3507" y="63"/>
                  </a:lnTo>
                  <a:lnTo>
                    <a:pt x="3516" y="67"/>
                  </a:lnTo>
                  <a:lnTo>
                    <a:pt x="3526" y="63"/>
                  </a:lnTo>
                  <a:lnTo>
                    <a:pt x="3535" y="55"/>
                  </a:lnTo>
                  <a:lnTo>
                    <a:pt x="3544" y="67"/>
                  </a:lnTo>
                  <a:lnTo>
                    <a:pt x="3556" y="53"/>
                  </a:lnTo>
                  <a:lnTo>
                    <a:pt x="3566" y="57"/>
                  </a:lnTo>
                  <a:lnTo>
                    <a:pt x="3575" y="63"/>
                  </a:lnTo>
                  <a:lnTo>
                    <a:pt x="3584" y="61"/>
                  </a:lnTo>
                  <a:lnTo>
                    <a:pt x="3594" y="61"/>
                  </a:lnTo>
                  <a:lnTo>
                    <a:pt x="3603" y="55"/>
                  </a:lnTo>
                  <a:lnTo>
                    <a:pt x="3615" y="63"/>
                  </a:lnTo>
                  <a:lnTo>
                    <a:pt x="3624" y="55"/>
                  </a:lnTo>
                  <a:lnTo>
                    <a:pt x="3634" y="61"/>
                  </a:lnTo>
                  <a:lnTo>
                    <a:pt x="3643" y="49"/>
                  </a:lnTo>
                  <a:lnTo>
                    <a:pt x="3652" y="49"/>
                  </a:lnTo>
                  <a:lnTo>
                    <a:pt x="3662" y="55"/>
                  </a:lnTo>
                  <a:lnTo>
                    <a:pt x="3674" y="55"/>
                  </a:lnTo>
                  <a:lnTo>
                    <a:pt x="3683" y="55"/>
                  </a:lnTo>
                  <a:lnTo>
                    <a:pt x="3692" y="49"/>
                  </a:lnTo>
                  <a:lnTo>
                    <a:pt x="3702" y="63"/>
                  </a:lnTo>
                  <a:lnTo>
                    <a:pt x="3711" y="67"/>
                  </a:lnTo>
                  <a:lnTo>
                    <a:pt x="3721" y="55"/>
                  </a:lnTo>
                  <a:lnTo>
                    <a:pt x="3732" y="67"/>
                  </a:lnTo>
                  <a:lnTo>
                    <a:pt x="3742" y="67"/>
                  </a:lnTo>
                  <a:lnTo>
                    <a:pt x="3751" y="57"/>
                  </a:lnTo>
                  <a:lnTo>
                    <a:pt x="3760" y="63"/>
                  </a:lnTo>
                  <a:lnTo>
                    <a:pt x="3770" y="55"/>
                  </a:lnTo>
                  <a:lnTo>
                    <a:pt x="3782" y="61"/>
                  </a:lnTo>
                  <a:lnTo>
                    <a:pt x="3791" y="57"/>
                  </a:lnTo>
                  <a:lnTo>
                    <a:pt x="3800" y="61"/>
                  </a:lnTo>
                  <a:lnTo>
                    <a:pt x="3810" y="57"/>
                  </a:lnTo>
                  <a:lnTo>
                    <a:pt x="3819" y="55"/>
                  </a:lnTo>
                  <a:lnTo>
                    <a:pt x="3828" y="49"/>
                  </a:lnTo>
                  <a:lnTo>
                    <a:pt x="3840" y="55"/>
                  </a:lnTo>
                  <a:lnTo>
                    <a:pt x="3850" y="46"/>
                  </a:lnTo>
                  <a:lnTo>
                    <a:pt x="3859" y="49"/>
                  </a:lnTo>
                  <a:lnTo>
                    <a:pt x="3868" y="53"/>
                  </a:lnTo>
                  <a:lnTo>
                    <a:pt x="3878" y="53"/>
                  </a:lnTo>
                  <a:lnTo>
                    <a:pt x="3887" y="55"/>
                  </a:lnTo>
                  <a:lnTo>
                    <a:pt x="3899" y="61"/>
                  </a:lnTo>
                  <a:lnTo>
                    <a:pt x="3908" y="53"/>
                  </a:lnTo>
                  <a:lnTo>
                    <a:pt x="3918" y="63"/>
                  </a:lnTo>
                  <a:lnTo>
                    <a:pt x="3927" y="40"/>
                  </a:lnTo>
                  <a:lnTo>
                    <a:pt x="3936" y="53"/>
                  </a:lnTo>
                  <a:lnTo>
                    <a:pt x="3946" y="55"/>
                  </a:lnTo>
                  <a:lnTo>
                    <a:pt x="3958" y="53"/>
                  </a:lnTo>
                  <a:lnTo>
                    <a:pt x="3967" y="46"/>
                  </a:lnTo>
                  <a:lnTo>
                    <a:pt x="3976" y="34"/>
                  </a:lnTo>
                  <a:lnTo>
                    <a:pt x="3986" y="0"/>
                  </a:lnTo>
                  <a:lnTo>
                    <a:pt x="3995" y="30"/>
                  </a:lnTo>
                  <a:lnTo>
                    <a:pt x="4007" y="162"/>
                  </a:lnTo>
                  <a:lnTo>
                    <a:pt x="4016" y="339"/>
                  </a:lnTo>
                  <a:lnTo>
                    <a:pt x="4026" y="499"/>
                  </a:lnTo>
                  <a:lnTo>
                    <a:pt x="4035" y="639"/>
                  </a:lnTo>
                  <a:lnTo>
                    <a:pt x="4044" y="735"/>
                  </a:lnTo>
                  <a:lnTo>
                    <a:pt x="4054" y="800"/>
                  </a:lnTo>
                  <a:lnTo>
                    <a:pt x="4066" y="842"/>
                  </a:lnTo>
                  <a:lnTo>
                    <a:pt x="4075" y="877"/>
                  </a:lnTo>
                  <a:lnTo>
                    <a:pt x="4084" y="897"/>
                  </a:lnTo>
                  <a:lnTo>
                    <a:pt x="4094" y="930"/>
                  </a:lnTo>
                  <a:lnTo>
                    <a:pt x="4103" y="968"/>
                  </a:lnTo>
                  <a:lnTo>
                    <a:pt x="4113" y="974"/>
                  </a:lnTo>
                  <a:lnTo>
                    <a:pt x="4124" y="995"/>
                  </a:lnTo>
                  <a:lnTo>
                    <a:pt x="4134" y="1025"/>
                  </a:lnTo>
                  <a:lnTo>
                    <a:pt x="4143" y="1041"/>
                  </a:lnTo>
                  <a:lnTo>
                    <a:pt x="4152" y="1049"/>
                  </a:lnTo>
                  <a:lnTo>
                    <a:pt x="4162" y="1072"/>
                  </a:lnTo>
                  <a:lnTo>
                    <a:pt x="4171" y="1086"/>
                  </a:lnTo>
                  <a:lnTo>
                    <a:pt x="4183" y="1092"/>
                  </a:lnTo>
                  <a:lnTo>
                    <a:pt x="4192" y="1118"/>
                  </a:lnTo>
                  <a:lnTo>
                    <a:pt x="4202" y="1124"/>
                  </a:lnTo>
                  <a:lnTo>
                    <a:pt x="4211" y="1137"/>
                  </a:lnTo>
                  <a:lnTo>
                    <a:pt x="4220" y="1165"/>
                  </a:lnTo>
                  <a:lnTo>
                    <a:pt x="4232" y="1163"/>
                  </a:lnTo>
                  <a:lnTo>
                    <a:pt x="4242" y="1173"/>
                  </a:lnTo>
                  <a:lnTo>
                    <a:pt x="4251" y="1185"/>
                  </a:lnTo>
                  <a:lnTo>
                    <a:pt x="4260" y="1198"/>
                  </a:lnTo>
                  <a:lnTo>
                    <a:pt x="4270" y="1206"/>
                  </a:lnTo>
                  <a:lnTo>
                    <a:pt x="4279" y="1210"/>
                  </a:lnTo>
                  <a:lnTo>
                    <a:pt x="4291" y="1226"/>
                  </a:lnTo>
                  <a:lnTo>
                    <a:pt x="4300" y="1238"/>
                  </a:lnTo>
                  <a:lnTo>
                    <a:pt x="4310" y="1238"/>
                  </a:lnTo>
                  <a:lnTo>
                    <a:pt x="4319" y="1250"/>
                  </a:lnTo>
                  <a:lnTo>
                    <a:pt x="4328" y="1260"/>
                  </a:lnTo>
                  <a:lnTo>
                    <a:pt x="4338" y="1264"/>
                  </a:lnTo>
                  <a:lnTo>
                    <a:pt x="4350" y="1277"/>
                  </a:lnTo>
                  <a:lnTo>
                    <a:pt x="4359" y="1285"/>
                  </a:lnTo>
                  <a:lnTo>
                    <a:pt x="4368" y="1299"/>
                  </a:lnTo>
                  <a:lnTo>
                    <a:pt x="4378" y="1291"/>
                  </a:lnTo>
                  <a:lnTo>
                    <a:pt x="4387" y="1301"/>
                  </a:lnTo>
                  <a:lnTo>
                    <a:pt x="4397" y="1311"/>
                  </a:lnTo>
                  <a:lnTo>
                    <a:pt x="4408" y="1317"/>
                  </a:lnTo>
                  <a:lnTo>
                    <a:pt x="4418" y="1317"/>
                  </a:lnTo>
                  <a:lnTo>
                    <a:pt x="4427" y="1317"/>
                  </a:lnTo>
                  <a:lnTo>
                    <a:pt x="4436" y="1331"/>
                  </a:lnTo>
                  <a:lnTo>
                    <a:pt x="4446" y="1334"/>
                  </a:lnTo>
                  <a:lnTo>
                    <a:pt x="4455" y="1340"/>
                  </a:lnTo>
                  <a:lnTo>
                    <a:pt x="4467" y="1342"/>
                  </a:lnTo>
                  <a:lnTo>
                    <a:pt x="4476" y="1362"/>
                  </a:lnTo>
                  <a:lnTo>
                    <a:pt x="4486" y="1360"/>
                  </a:lnTo>
                  <a:lnTo>
                    <a:pt x="4495" y="1366"/>
                  </a:lnTo>
                  <a:lnTo>
                    <a:pt x="4505" y="1368"/>
                  </a:lnTo>
                  <a:lnTo>
                    <a:pt x="4516" y="1366"/>
                  </a:lnTo>
                  <a:lnTo>
                    <a:pt x="4526" y="1374"/>
                  </a:lnTo>
                  <a:lnTo>
                    <a:pt x="4535" y="1386"/>
                  </a:lnTo>
                  <a:lnTo>
                    <a:pt x="4544" y="1386"/>
                  </a:lnTo>
                  <a:lnTo>
                    <a:pt x="4554" y="1386"/>
                  </a:lnTo>
                  <a:lnTo>
                    <a:pt x="4563" y="1392"/>
                  </a:lnTo>
                  <a:lnTo>
                    <a:pt x="4575" y="1388"/>
                  </a:lnTo>
                  <a:lnTo>
                    <a:pt x="4584" y="1394"/>
                  </a:lnTo>
                  <a:lnTo>
                    <a:pt x="4594" y="1398"/>
                  </a:lnTo>
                  <a:lnTo>
                    <a:pt x="4603" y="1407"/>
                  </a:lnTo>
                  <a:lnTo>
                    <a:pt x="4612" y="1398"/>
                  </a:lnTo>
                  <a:lnTo>
                    <a:pt x="4622" y="1413"/>
                  </a:lnTo>
                  <a:lnTo>
                    <a:pt x="4634" y="1409"/>
                  </a:lnTo>
                  <a:lnTo>
                    <a:pt x="4643" y="1421"/>
                  </a:lnTo>
                  <a:lnTo>
                    <a:pt x="4652" y="1421"/>
                  </a:lnTo>
                  <a:lnTo>
                    <a:pt x="4662" y="1429"/>
                  </a:lnTo>
                  <a:lnTo>
                    <a:pt x="4671" y="1421"/>
                  </a:lnTo>
                  <a:lnTo>
                    <a:pt x="4681" y="1429"/>
                  </a:lnTo>
                  <a:lnTo>
                    <a:pt x="4692" y="1429"/>
                  </a:lnTo>
                  <a:lnTo>
                    <a:pt x="4702" y="1433"/>
                  </a:lnTo>
                  <a:lnTo>
                    <a:pt x="4711" y="1429"/>
                  </a:lnTo>
                  <a:lnTo>
                    <a:pt x="4720" y="1439"/>
                  </a:lnTo>
                  <a:lnTo>
                    <a:pt x="4730" y="1445"/>
                  </a:lnTo>
                  <a:lnTo>
                    <a:pt x="4742" y="1445"/>
                  </a:lnTo>
                  <a:lnTo>
                    <a:pt x="4751" y="1447"/>
                  </a:lnTo>
                  <a:lnTo>
                    <a:pt x="4760" y="1445"/>
                  </a:lnTo>
                  <a:lnTo>
                    <a:pt x="4770" y="1449"/>
                  </a:lnTo>
                  <a:lnTo>
                    <a:pt x="4779" y="1453"/>
                  </a:lnTo>
                  <a:lnTo>
                    <a:pt x="4789" y="1453"/>
                  </a:lnTo>
                  <a:lnTo>
                    <a:pt x="4800" y="1453"/>
                  </a:lnTo>
                  <a:lnTo>
                    <a:pt x="4810" y="1461"/>
                  </a:lnTo>
                  <a:lnTo>
                    <a:pt x="4819" y="1465"/>
                  </a:lnTo>
                  <a:lnTo>
                    <a:pt x="4828" y="1455"/>
                  </a:lnTo>
                  <a:lnTo>
                    <a:pt x="4838" y="1467"/>
                  </a:lnTo>
                  <a:lnTo>
                    <a:pt x="4847" y="1467"/>
                  </a:lnTo>
                  <a:lnTo>
                    <a:pt x="4859" y="1474"/>
                  </a:lnTo>
                  <a:lnTo>
                    <a:pt x="4868" y="1465"/>
                  </a:lnTo>
                  <a:lnTo>
                    <a:pt x="4878" y="1476"/>
                  </a:lnTo>
                  <a:lnTo>
                    <a:pt x="4887" y="1482"/>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196" name="Freeform 20">
              <a:extLst>
                <a:ext uri="{FF2B5EF4-FFF2-40B4-BE49-F238E27FC236}">
                  <a16:creationId xmlns:a16="http://schemas.microsoft.com/office/drawing/2014/main" id="{D61793A4-5DA2-431A-9FD1-05A8DF97A4E6}"/>
                </a:ext>
              </a:extLst>
            </p:cNvPr>
            <p:cNvSpPr>
              <a:spLocks/>
            </p:cNvSpPr>
            <p:nvPr/>
          </p:nvSpPr>
          <p:spPr bwMode="auto">
            <a:xfrm>
              <a:off x="4237" y="3636"/>
              <a:ext cx="64" cy="14"/>
            </a:xfrm>
            <a:custGeom>
              <a:avLst/>
              <a:gdLst>
                <a:gd name="T0" fmla="*/ 0 w 118"/>
                <a:gd name="T1" fmla="*/ 1 h 22"/>
                <a:gd name="T2" fmla="*/ 1 w 118"/>
                <a:gd name="T3" fmla="*/ 0 h 22"/>
                <a:gd name="T4" fmla="*/ 1 w 118"/>
                <a:gd name="T5" fmla="*/ 1 h 22"/>
                <a:gd name="T6" fmla="*/ 1 w 118"/>
                <a:gd name="T7" fmla="*/ 1 h 22"/>
                <a:gd name="T8" fmla="*/ 1 w 118"/>
                <a:gd name="T9" fmla="*/ 1 h 22"/>
                <a:gd name="T10" fmla="*/ 1 w 118"/>
                <a:gd name="T11" fmla="*/ 1 h 22"/>
                <a:gd name="T12" fmla="*/ 1 w 118"/>
                <a:gd name="T13" fmla="*/ 1 h 22"/>
                <a:gd name="T14" fmla="*/ 1 w 118"/>
                <a:gd name="T15" fmla="*/ 1 h 22"/>
                <a:gd name="T16" fmla="*/ 1 w 118"/>
                <a:gd name="T17" fmla="*/ 1 h 22"/>
                <a:gd name="T18" fmla="*/ 1 w 118"/>
                <a:gd name="T19" fmla="*/ 1 h 22"/>
                <a:gd name="T20" fmla="*/ 1 w 118"/>
                <a:gd name="T21" fmla="*/ 1 h 22"/>
                <a:gd name="T22" fmla="*/ 1 w 118"/>
                <a:gd name="T23" fmla="*/ 1 h 22"/>
                <a:gd name="T24" fmla="*/ 1 w 118"/>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22"/>
                <a:gd name="T41" fmla="*/ 118 w 118"/>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22">
                  <a:moveTo>
                    <a:pt x="0" y="8"/>
                  </a:moveTo>
                  <a:lnTo>
                    <a:pt x="10" y="0"/>
                  </a:lnTo>
                  <a:lnTo>
                    <a:pt x="19" y="2"/>
                  </a:lnTo>
                  <a:lnTo>
                    <a:pt x="31" y="14"/>
                  </a:lnTo>
                  <a:lnTo>
                    <a:pt x="40" y="6"/>
                  </a:lnTo>
                  <a:lnTo>
                    <a:pt x="49" y="8"/>
                  </a:lnTo>
                  <a:lnTo>
                    <a:pt x="59" y="8"/>
                  </a:lnTo>
                  <a:lnTo>
                    <a:pt x="68" y="12"/>
                  </a:lnTo>
                  <a:lnTo>
                    <a:pt x="80" y="20"/>
                  </a:lnTo>
                  <a:lnTo>
                    <a:pt x="89" y="22"/>
                  </a:lnTo>
                  <a:lnTo>
                    <a:pt x="99" y="20"/>
                  </a:lnTo>
                  <a:lnTo>
                    <a:pt x="108" y="18"/>
                  </a:lnTo>
                  <a:lnTo>
                    <a:pt x="118" y="18"/>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197" name="Freeform 21">
              <a:extLst>
                <a:ext uri="{FF2B5EF4-FFF2-40B4-BE49-F238E27FC236}">
                  <a16:creationId xmlns:a16="http://schemas.microsoft.com/office/drawing/2014/main" id="{12C17A17-9227-4B9B-AE40-B093F5AB478D}"/>
                </a:ext>
              </a:extLst>
            </p:cNvPr>
            <p:cNvSpPr>
              <a:spLocks/>
            </p:cNvSpPr>
            <p:nvPr/>
          </p:nvSpPr>
          <p:spPr bwMode="auto">
            <a:xfrm>
              <a:off x="1603" y="2573"/>
              <a:ext cx="2634" cy="1151"/>
            </a:xfrm>
            <a:custGeom>
              <a:avLst/>
              <a:gdLst>
                <a:gd name="T0" fmla="*/ 1 w 4887"/>
                <a:gd name="T1" fmla="*/ 3 h 1876"/>
                <a:gd name="T2" fmla="*/ 1 w 4887"/>
                <a:gd name="T3" fmla="*/ 3 h 1876"/>
                <a:gd name="T4" fmla="*/ 1 w 4887"/>
                <a:gd name="T5" fmla="*/ 3 h 1876"/>
                <a:gd name="T6" fmla="*/ 1 w 4887"/>
                <a:gd name="T7" fmla="*/ 3 h 1876"/>
                <a:gd name="T8" fmla="*/ 1 w 4887"/>
                <a:gd name="T9" fmla="*/ 3 h 1876"/>
                <a:gd name="T10" fmla="*/ 1 w 4887"/>
                <a:gd name="T11" fmla="*/ 3 h 1876"/>
                <a:gd name="T12" fmla="*/ 1 w 4887"/>
                <a:gd name="T13" fmla="*/ 3 h 1876"/>
                <a:gd name="T14" fmla="*/ 1 w 4887"/>
                <a:gd name="T15" fmla="*/ 3 h 1876"/>
                <a:gd name="T16" fmla="*/ 1 w 4887"/>
                <a:gd name="T17" fmla="*/ 3 h 1876"/>
                <a:gd name="T18" fmla="*/ 1 w 4887"/>
                <a:gd name="T19" fmla="*/ 3 h 1876"/>
                <a:gd name="T20" fmla="*/ 1 w 4887"/>
                <a:gd name="T21" fmla="*/ 2 h 1876"/>
                <a:gd name="T22" fmla="*/ 1 w 4887"/>
                <a:gd name="T23" fmla="*/ 2 h 1876"/>
                <a:gd name="T24" fmla="*/ 1 w 4887"/>
                <a:gd name="T25" fmla="*/ 2 h 1876"/>
                <a:gd name="T26" fmla="*/ 1 w 4887"/>
                <a:gd name="T27" fmla="*/ 2 h 1876"/>
                <a:gd name="T28" fmla="*/ 1 w 4887"/>
                <a:gd name="T29" fmla="*/ 1 h 1876"/>
                <a:gd name="T30" fmla="*/ 1 w 4887"/>
                <a:gd name="T31" fmla="*/ 1 h 1876"/>
                <a:gd name="T32" fmla="*/ 1 w 4887"/>
                <a:gd name="T33" fmla="*/ 1 h 1876"/>
                <a:gd name="T34" fmla="*/ 1 w 4887"/>
                <a:gd name="T35" fmla="*/ 1 h 1876"/>
                <a:gd name="T36" fmla="*/ 1 w 4887"/>
                <a:gd name="T37" fmla="*/ 1 h 1876"/>
                <a:gd name="T38" fmla="*/ 1 w 4887"/>
                <a:gd name="T39" fmla="*/ 1 h 1876"/>
                <a:gd name="T40" fmla="*/ 1 w 4887"/>
                <a:gd name="T41" fmla="*/ 1 h 1876"/>
                <a:gd name="T42" fmla="*/ 1 w 4887"/>
                <a:gd name="T43" fmla="*/ 1 h 1876"/>
                <a:gd name="T44" fmla="*/ 1 w 4887"/>
                <a:gd name="T45" fmla="*/ 1 h 1876"/>
                <a:gd name="T46" fmla="*/ 1 w 4887"/>
                <a:gd name="T47" fmla="*/ 1 h 1876"/>
                <a:gd name="T48" fmla="*/ 1 w 4887"/>
                <a:gd name="T49" fmla="*/ 1 h 1876"/>
                <a:gd name="T50" fmla="*/ 1 w 4887"/>
                <a:gd name="T51" fmla="*/ 1 h 1876"/>
                <a:gd name="T52" fmla="*/ 1 w 4887"/>
                <a:gd name="T53" fmla="*/ 1 h 1876"/>
                <a:gd name="T54" fmla="*/ 1 w 4887"/>
                <a:gd name="T55" fmla="*/ 1 h 1876"/>
                <a:gd name="T56" fmla="*/ 1 w 4887"/>
                <a:gd name="T57" fmla="*/ 1 h 1876"/>
                <a:gd name="T58" fmla="*/ 1 w 4887"/>
                <a:gd name="T59" fmla="*/ 1 h 1876"/>
                <a:gd name="T60" fmla="*/ 1 w 4887"/>
                <a:gd name="T61" fmla="*/ 1 h 1876"/>
                <a:gd name="T62" fmla="*/ 1 w 4887"/>
                <a:gd name="T63" fmla="*/ 1 h 1876"/>
                <a:gd name="T64" fmla="*/ 1 w 4887"/>
                <a:gd name="T65" fmla="*/ 1 h 1876"/>
                <a:gd name="T66" fmla="*/ 1 w 4887"/>
                <a:gd name="T67" fmla="*/ 1 h 1876"/>
                <a:gd name="T68" fmla="*/ 1 w 4887"/>
                <a:gd name="T69" fmla="*/ 1 h 1876"/>
                <a:gd name="T70" fmla="*/ 1 w 4887"/>
                <a:gd name="T71" fmla="*/ 1 h 1876"/>
                <a:gd name="T72" fmla="*/ 1 w 4887"/>
                <a:gd name="T73" fmla="*/ 1 h 1876"/>
                <a:gd name="T74" fmla="*/ 1 w 4887"/>
                <a:gd name="T75" fmla="*/ 1 h 1876"/>
                <a:gd name="T76" fmla="*/ 1 w 4887"/>
                <a:gd name="T77" fmla="*/ 1 h 1876"/>
                <a:gd name="T78" fmla="*/ 1 w 4887"/>
                <a:gd name="T79" fmla="*/ 1 h 1876"/>
                <a:gd name="T80" fmla="*/ 1 w 4887"/>
                <a:gd name="T81" fmla="*/ 1 h 1876"/>
                <a:gd name="T82" fmla="*/ 1 w 4887"/>
                <a:gd name="T83" fmla="*/ 1 h 1876"/>
                <a:gd name="T84" fmla="*/ 1 w 4887"/>
                <a:gd name="T85" fmla="*/ 1 h 1876"/>
                <a:gd name="T86" fmla="*/ 1 w 4887"/>
                <a:gd name="T87" fmla="*/ 1 h 1876"/>
                <a:gd name="T88" fmla="*/ 1 w 4887"/>
                <a:gd name="T89" fmla="*/ 1 h 1876"/>
                <a:gd name="T90" fmla="*/ 1 w 4887"/>
                <a:gd name="T91" fmla="*/ 1 h 1876"/>
                <a:gd name="T92" fmla="*/ 1 w 4887"/>
                <a:gd name="T93" fmla="*/ 1 h 1876"/>
                <a:gd name="T94" fmla="*/ 1 w 4887"/>
                <a:gd name="T95" fmla="*/ 1 h 1876"/>
                <a:gd name="T96" fmla="*/ 1 w 4887"/>
                <a:gd name="T97" fmla="*/ 1 h 1876"/>
                <a:gd name="T98" fmla="*/ 1 w 4887"/>
                <a:gd name="T99" fmla="*/ 1 h 1876"/>
                <a:gd name="T100" fmla="*/ 2 w 4887"/>
                <a:gd name="T101" fmla="*/ 0 h 1876"/>
                <a:gd name="T102" fmla="*/ 2 w 4887"/>
                <a:gd name="T103" fmla="*/ 1 h 1876"/>
                <a:gd name="T104" fmla="*/ 2 w 4887"/>
                <a:gd name="T105" fmla="*/ 2 h 1876"/>
                <a:gd name="T106" fmla="*/ 2 w 4887"/>
                <a:gd name="T107" fmla="*/ 2 h 1876"/>
                <a:gd name="T108" fmla="*/ 2 w 4887"/>
                <a:gd name="T109" fmla="*/ 2 h 1876"/>
                <a:gd name="T110" fmla="*/ 2 w 4887"/>
                <a:gd name="T111" fmla="*/ 2 h 1876"/>
                <a:gd name="T112" fmla="*/ 2 w 4887"/>
                <a:gd name="T113" fmla="*/ 2 h 1876"/>
                <a:gd name="T114" fmla="*/ 2 w 4887"/>
                <a:gd name="T115" fmla="*/ 2 h 1876"/>
                <a:gd name="T116" fmla="*/ 2 w 4887"/>
                <a:gd name="T117" fmla="*/ 2 h 1876"/>
                <a:gd name="T118" fmla="*/ 2 w 4887"/>
                <a:gd name="T119" fmla="*/ 3 h 1876"/>
                <a:gd name="T120" fmla="*/ 2 w 4887"/>
                <a:gd name="T121" fmla="*/ 3 h 1876"/>
                <a:gd name="T122" fmla="*/ 2 w 4887"/>
                <a:gd name="T123" fmla="*/ 3 h 18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87"/>
                <a:gd name="T187" fmla="*/ 0 h 1876"/>
                <a:gd name="T188" fmla="*/ 4887 w 4887"/>
                <a:gd name="T189" fmla="*/ 1876 h 18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87" h="1876">
                  <a:moveTo>
                    <a:pt x="0" y="1768"/>
                  </a:moveTo>
                  <a:lnTo>
                    <a:pt x="9" y="1760"/>
                  </a:lnTo>
                  <a:lnTo>
                    <a:pt x="19" y="1768"/>
                  </a:lnTo>
                  <a:lnTo>
                    <a:pt x="28" y="1764"/>
                  </a:lnTo>
                  <a:lnTo>
                    <a:pt x="38" y="1762"/>
                  </a:lnTo>
                  <a:lnTo>
                    <a:pt x="47" y="1760"/>
                  </a:lnTo>
                  <a:lnTo>
                    <a:pt x="59" y="1764"/>
                  </a:lnTo>
                  <a:lnTo>
                    <a:pt x="68" y="1762"/>
                  </a:lnTo>
                  <a:lnTo>
                    <a:pt x="77" y="1762"/>
                  </a:lnTo>
                  <a:lnTo>
                    <a:pt x="87" y="1762"/>
                  </a:lnTo>
                  <a:lnTo>
                    <a:pt x="96" y="1760"/>
                  </a:lnTo>
                  <a:lnTo>
                    <a:pt x="108" y="1764"/>
                  </a:lnTo>
                  <a:lnTo>
                    <a:pt x="117" y="1762"/>
                  </a:lnTo>
                  <a:lnTo>
                    <a:pt x="127" y="1756"/>
                  </a:lnTo>
                  <a:lnTo>
                    <a:pt x="136" y="1762"/>
                  </a:lnTo>
                  <a:lnTo>
                    <a:pt x="145" y="1762"/>
                  </a:lnTo>
                  <a:lnTo>
                    <a:pt x="155" y="1768"/>
                  </a:lnTo>
                  <a:lnTo>
                    <a:pt x="167" y="1764"/>
                  </a:lnTo>
                  <a:lnTo>
                    <a:pt x="176" y="1768"/>
                  </a:lnTo>
                  <a:lnTo>
                    <a:pt x="185" y="1764"/>
                  </a:lnTo>
                  <a:lnTo>
                    <a:pt x="195" y="1764"/>
                  </a:lnTo>
                  <a:lnTo>
                    <a:pt x="204" y="1770"/>
                  </a:lnTo>
                  <a:lnTo>
                    <a:pt x="214" y="1768"/>
                  </a:lnTo>
                  <a:lnTo>
                    <a:pt x="225" y="1768"/>
                  </a:lnTo>
                  <a:lnTo>
                    <a:pt x="235" y="1768"/>
                  </a:lnTo>
                  <a:lnTo>
                    <a:pt x="244" y="1774"/>
                  </a:lnTo>
                  <a:lnTo>
                    <a:pt x="253" y="1768"/>
                  </a:lnTo>
                  <a:lnTo>
                    <a:pt x="263" y="1776"/>
                  </a:lnTo>
                  <a:lnTo>
                    <a:pt x="272" y="1776"/>
                  </a:lnTo>
                  <a:lnTo>
                    <a:pt x="284" y="1768"/>
                  </a:lnTo>
                  <a:lnTo>
                    <a:pt x="293" y="1776"/>
                  </a:lnTo>
                  <a:lnTo>
                    <a:pt x="303" y="1776"/>
                  </a:lnTo>
                  <a:lnTo>
                    <a:pt x="312" y="1764"/>
                  </a:lnTo>
                  <a:lnTo>
                    <a:pt x="322" y="1776"/>
                  </a:lnTo>
                  <a:lnTo>
                    <a:pt x="333" y="1770"/>
                  </a:lnTo>
                  <a:lnTo>
                    <a:pt x="343" y="1770"/>
                  </a:lnTo>
                  <a:lnTo>
                    <a:pt x="352" y="1776"/>
                  </a:lnTo>
                  <a:lnTo>
                    <a:pt x="361" y="1770"/>
                  </a:lnTo>
                  <a:lnTo>
                    <a:pt x="371" y="1776"/>
                  </a:lnTo>
                  <a:lnTo>
                    <a:pt x="380" y="1770"/>
                  </a:lnTo>
                  <a:lnTo>
                    <a:pt x="392" y="1770"/>
                  </a:lnTo>
                  <a:lnTo>
                    <a:pt x="401" y="1764"/>
                  </a:lnTo>
                  <a:lnTo>
                    <a:pt x="411" y="1774"/>
                  </a:lnTo>
                  <a:lnTo>
                    <a:pt x="420" y="1770"/>
                  </a:lnTo>
                  <a:lnTo>
                    <a:pt x="430" y="1768"/>
                  </a:lnTo>
                  <a:lnTo>
                    <a:pt x="439" y="1770"/>
                  </a:lnTo>
                  <a:lnTo>
                    <a:pt x="451" y="1780"/>
                  </a:lnTo>
                  <a:lnTo>
                    <a:pt x="460" y="1776"/>
                  </a:lnTo>
                  <a:lnTo>
                    <a:pt x="469" y="1782"/>
                  </a:lnTo>
                  <a:lnTo>
                    <a:pt x="479" y="1776"/>
                  </a:lnTo>
                  <a:lnTo>
                    <a:pt x="488" y="1770"/>
                  </a:lnTo>
                  <a:lnTo>
                    <a:pt x="498" y="1774"/>
                  </a:lnTo>
                  <a:lnTo>
                    <a:pt x="509" y="1768"/>
                  </a:lnTo>
                  <a:lnTo>
                    <a:pt x="519" y="1768"/>
                  </a:lnTo>
                  <a:lnTo>
                    <a:pt x="528" y="1774"/>
                  </a:lnTo>
                  <a:lnTo>
                    <a:pt x="538" y="1774"/>
                  </a:lnTo>
                  <a:lnTo>
                    <a:pt x="547" y="1797"/>
                  </a:lnTo>
                  <a:lnTo>
                    <a:pt x="559" y="1855"/>
                  </a:lnTo>
                  <a:lnTo>
                    <a:pt x="568" y="1876"/>
                  </a:lnTo>
                  <a:lnTo>
                    <a:pt x="577" y="1845"/>
                  </a:lnTo>
                  <a:lnTo>
                    <a:pt x="587" y="1811"/>
                  </a:lnTo>
                  <a:lnTo>
                    <a:pt x="596" y="1795"/>
                  </a:lnTo>
                  <a:lnTo>
                    <a:pt x="606" y="1797"/>
                  </a:lnTo>
                  <a:lnTo>
                    <a:pt x="617" y="1801"/>
                  </a:lnTo>
                  <a:lnTo>
                    <a:pt x="627" y="1823"/>
                  </a:lnTo>
                  <a:lnTo>
                    <a:pt x="636" y="1829"/>
                  </a:lnTo>
                  <a:lnTo>
                    <a:pt x="645" y="1835"/>
                  </a:lnTo>
                  <a:lnTo>
                    <a:pt x="655" y="1831"/>
                  </a:lnTo>
                  <a:lnTo>
                    <a:pt x="664" y="1829"/>
                  </a:lnTo>
                  <a:lnTo>
                    <a:pt x="676" y="1825"/>
                  </a:lnTo>
                  <a:lnTo>
                    <a:pt x="685" y="1809"/>
                  </a:lnTo>
                  <a:lnTo>
                    <a:pt x="695" y="1805"/>
                  </a:lnTo>
                  <a:lnTo>
                    <a:pt x="704" y="1803"/>
                  </a:lnTo>
                  <a:lnTo>
                    <a:pt x="714" y="1780"/>
                  </a:lnTo>
                  <a:lnTo>
                    <a:pt x="723" y="1774"/>
                  </a:lnTo>
                  <a:lnTo>
                    <a:pt x="735" y="1762"/>
                  </a:lnTo>
                  <a:lnTo>
                    <a:pt x="744" y="1744"/>
                  </a:lnTo>
                  <a:lnTo>
                    <a:pt x="753" y="1738"/>
                  </a:lnTo>
                  <a:lnTo>
                    <a:pt x="763" y="1707"/>
                  </a:lnTo>
                  <a:lnTo>
                    <a:pt x="772" y="1701"/>
                  </a:lnTo>
                  <a:lnTo>
                    <a:pt x="782" y="1675"/>
                  </a:lnTo>
                  <a:lnTo>
                    <a:pt x="793" y="1656"/>
                  </a:lnTo>
                  <a:lnTo>
                    <a:pt x="803" y="1640"/>
                  </a:lnTo>
                  <a:lnTo>
                    <a:pt x="812" y="1626"/>
                  </a:lnTo>
                  <a:lnTo>
                    <a:pt x="822" y="1616"/>
                  </a:lnTo>
                  <a:lnTo>
                    <a:pt x="831" y="1587"/>
                  </a:lnTo>
                  <a:lnTo>
                    <a:pt x="843" y="1565"/>
                  </a:lnTo>
                  <a:lnTo>
                    <a:pt x="852" y="1549"/>
                  </a:lnTo>
                  <a:lnTo>
                    <a:pt x="861" y="1527"/>
                  </a:lnTo>
                  <a:lnTo>
                    <a:pt x="871" y="1500"/>
                  </a:lnTo>
                  <a:lnTo>
                    <a:pt x="880" y="1486"/>
                  </a:lnTo>
                  <a:lnTo>
                    <a:pt x="890" y="1466"/>
                  </a:lnTo>
                  <a:lnTo>
                    <a:pt x="901" y="1451"/>
                  </a:lnTo>
                  <a:lnTo>
                    <a:pt x="911" y="1437"/>
                  </a:lnTo>
                  <a:lnTo>
                    <a:pt x="920" y="1407"/>
                  </a:lnTo>
                  <a:lnTo>
                    <a:pt x="930" y="1401"/>
                  </a:lnTo>
                  <a:lnTo>
                    <a:pt x="939" y="1366"/>
                  </a:lnTo>
                  <a:lnTo>
                    <a:pt x="948" y="1358"/>
                  </a:lnTo>
                  <a:lnTo>
                    <a:pt x="960" y="1326"/>
                  </a:lnTo>
                  <a:lnTo>
                    <a:pt x="969" y="1319"/>
                  </a:lnTo>
                  <a:lnTo>
                    <a:pt x="979" y="1293"/>
                  </a:lnTo>
                  <a:lnTo>
                    <a:pt x="988" y="1267"/>
                  </a:lnTo>
                  <a:lnTo>
                    <a:pt x="998" y="1263"/>
                  </a:lnTo>
                  <a:lnTo>
                    <a:pt x="1007" y="1232"/>
                  </a:lnTo>
                  <a:lnTo>
                    <a:pt x="1019" y="1204"/>
                  </a:lnTo>
                  <a:lnTo>
                    <a:pt x="1028" y="1190"/>
                  </a:lnTo>
                  <a:lnTo>
                    <a:pt x="1037" y="1159"/>
                  </a:lnTo>
                  <a:lnTo>
                    <a:pt x="1047" y="1145"/>
                  </a:lnTo>
                  <a:lnTo>
                    <a:pt x="1056" y="1123"/>
                  </a:lnTo>
                  <a:lnTo>
                    <a:pt x="1068" y="1102"/>
                  </a:lnTo>
                  <a:lnTo>
                    <a:pt x="1077" y="1084"/>
                  </a:lnTo>
                  <a:lnTo>
                    <a:pt x="1087" y="1064"/>
                  </a:lnTo>
                  <a:lnTo>
                    <a:pt x="1096" y="1035"/>
                  </a:lnTo>
                  <a:lnTo>
                    <a:pt x="1106" y="1021"/>
                  </a:lnTo>
                  <a:lnTo>
                    <a:pt x="1115" y="1001"/>
                  </a:lnTo>
                  <a:lnTo>
                    <a:pt x="1127" y="976"/>
                  </a:lnTo>
                  <a:lnTo>
                    <a:pt x="1136" y="956"/>
                  </a:lnTo>
                  <a:lnTo>
                    <a:pt x="1145" y="934"/>
                  </a:lnTo>
                  <a:lnTo>
                    <a:pt x="1155" y="920"/>
                  </a:lnTo>
                  <a:lnTo>
                    <a:pt x="1164" y="907"/>
                  </a:lnTo>
                  <a:lnTo>
                    <a:pt x="1174" y="873"/>
                  </a:lnTo>
                  <a:lnTo>
                    <a:pt x="1185" y="869"/>
                  </a:lnTo>
                  <a:lnTo>
                    <a:pt x="1195" y="853"/>
                  </a:lnTo>
                  <a:lnTo>
                    <a:pt x="1204" y="847"/>
                  </a:lnTo>
                  <a:lnTo>
                    <a:pt x="1214" y="820"/>
                  </a:lnTo>
                  <a:lnTo>
                    <a:pt x="1223" y="808"/>
                  </a:lnTo>
                  <a:lnTo>
                    <a:pt x="1232" y="794"/>
                  </a:lnTo>
                  <a:lnTo>
                    <a:pt x="1244" y="767"/>
                  </a:lnTo>
                  <a:lnTo>
                    <a:pt x="1253" y="761"/>
                  </a:lnTo>
                  <a:lnTo>
                    <a:pt x="1263" y="741"/>
                  </a:lnTo>
                  <a:lnTo>
                    <a:pt x="1272" y="721"/>
                  </a:lnTo>
                  <a:lnTo>
                    <a:pt x="1282" y="708"/>
                  </a:lnTo>
                  <a:lnTo>
                    <a:pt x="1293" y="700"/>
                  </a:lnTo>
                  <a:lnTo>
                    <a:pt x="1303" y="686"/>
                  </a:lnTo>
                  <a:lnTo>
                    <a:pt x="1312" y="668"/>
                  </a:lnTo>
                  <a:lnTo>
                    <a:pt x="1322" y="652"/>
                  </a:lnTo>
                  <a:lnTo>
                    <a:pt x="1331" y="639"/>
                  </a:lnTo>
                  <a:lnTo>
                    <a:pt x="1340" y="631"/>
                  </a:lnTo>
                  <a:lnTo>
                    <a:pt x="1352" y="619"/>
                  </a:lnTo>
                  <a:lnTo>
                    <a:pt x="1361" y="605"/>
                  </a:lnTo>
                  <a:lnTo>
                    <a:pt x="1371" y="587"/>
                  </a:lnTo>
                  <a:lnTo>
                    <a:pt x="1380" y="581"/>
                  </a:lnTo>
                  <a:lnTo>
                    <a:pt x="1390" y="572"/>
                  </a:lnTo>
                  <a:lnTo>
                    <a:pt x="1399" y="570"/>
                  </a:lnTo>
                  <a:lnTo>
                    <a:pt x="1411" y="552"/>
                  </a:lnTo>
                  <a:lnTo>
                    <a:pt x="1420" y="544"/>
                  </a:lnTo>
                  <a:lnTo>
                    <a:pt x="1429" y="536"/>
                  </a:lnTo>
                  <a:lnTo>
                    <a:pt x="1439" y="520"/>
                  </a:lnTo>
                  <a:lnTo>
                    <a:pt x="1448" y="505"/>
                  </a:lnTo>
                  <a:lnTo>
                    <a:pt x="1458" y="505"/>
                  </a:lnTo>
                  <a:lnTo>
                    <a:pt x="1469" y="493"/>
                  </a:lnTo>
                  <a:lnTo>
                    <a:pt x="1479" y="491"/>
                  </a:lnTo>
                  <a:lnTo>
                    <a:pt x="1488" y="477"/>
                  </a:lnTo>
                  <a:lnTo>
                    <a:pt x="1498" y="469"/>
                  </a:lnTo>
                  <a:lnTo>
                    <a:pt x="1507" y="463"/>
                  </a:lnTo>
                  <a:lnTo>
                    <a:pt x="1516" y="459"/>
                  </a:lnTo>
                  <a:lnTo>
                    <a:pt x="1528" y="449"/>
                  </a:lnTo>
                  <a:lnTo>
                    <a:pt x="1537" y="443"/>
                  </a:lnTo>
                  <a:lnTo>
                    <a:pt x="1547" y="424"/>
                  </a:lnTo>
                  <a:lnTo>
                    <a:pt x="1556" y="424"/>
                  </a:lnTo>
                  <a:lnTo>
                    <a:pt x="1566" y="422"/>
                  </a:lnTo>
                  <a:lnTo>
                    <a:pt x="1577" y="404"/>
                  </a:lnTo>
                  <a:lnTo>
                    <a:pt x="1587" y="404"/>
                  </a:lnTo>
                  <a:lnTo>
                    <a:pt x="1596" y="392"/>
                  </a:lnTo>
                  <a:lnTo>
                    <a:pt x="1606" y="378"/>
                  </a:lnTo>
                  <a:lnTo>
                    <a:pt x="1615" y="384"/>
                  </a:lnTo>
                  <a:lnTo>
                    <a:pt x="1624" y="378"/>
                  </a:lnTo>
                  <a:lnTo>
                    <a:pt x="1636" y="378"/>
                  </a:lnTo>
                  <a:lnTo>
                    <a:pt x="1645" y="361"/>
                  </a:lnTo>
                  <a:lnTo>
                    <a:pt x="1655" y="363"/>
                  </a:lnTo>
                  <a:lnTo>
                    <a:pt x="1664" y="361"/>
                  </a:lnTo>
                  <a:lnTo>
                    <a:pt x="1674" y="351"/>
                  </a:lnTo>
                  <a:lnTo>
                    <a:pt x="1683" y="345"/>
                  </a:lnTo>
                  <a:lnTo>
                    <a:pt x="1695" y="341"/>
                  </a:lnTo>
                  <a:lnTo>
                    <a:pt x="1704" y="333"/>
                  </a:lnTo>
                  <a:lnTo>
                    <a:pt x="1714" y="329"/>
                  </a:lnTo>
                  <a:lnTo>
                    <a:pt x="1723" y="311"/>
                  </a:lnTo>
                  <a:lnTo>
                    <a:pt x="1732" y="311"/>
                  </a:lnTo>
                  <a:lnTo>
                    <a:pt x="1742" y="304"/>
                  </a:lnTo>
                  <a:lnTo>
                    <a:pt x="1753" y="296"/>
                  </a:lnTo>
                  <a:lnTo>
                    <a:pt x="1763" y="300"/>
                  </a:lnTo>
                  <a:lnTo>
                    <a:pt x="1772" y="296"/>
                  </a:lnTo>
                  <a:lnTo>
                    <a:pt x="1782" y="294"/>
                  </a:lnTo>
                  <a:lnTo>
                    <a:pt x="1791" y="278"/>
                  </a:lnTo>
                  <a:lnTo>
                    <a:pt x="1803" y="284"/>
                  </a:lnTo>
                  <a:lnTo>
                    <a:pt x="1812" y="278"/>
                  </a:lnTo>
                  <a:lnTo>
                    <a:pt x="1822" y="270"/>
                  </a:lnTo>
                  <a:lnTo>
                    <a:pt x="1831" y="274"/>
                  </a:lnTo>
                  <a:lnTo>
                    <a:pt x="1840" y="276"/>
                  </a:lnTo>
                  <a:lnTo>
                    <a:pt x="1850" y="264"/>
                  </a:lnTo>
                  <a:lnTo>
                    <a:pt x="1861" y="262"/>
                  </a:lnTo>
                  <a:lnTo>
                    <a:pt x="1871" y="268"/>
                  </a:lnTo>
                  <a:lnTo>
                    <a:pt x="1880" y="262"/>
                  </a:lnTo>
                  <a:lnTo>
                    <a:pt x="1890" y="250"/>
                  </a:lnTo>
                  <a:lnTo>
                    <a:pt x="1899" y="254"/>
                  </a:lnTo>
                  <a:lnTo>
                    <a:pt x="1908" y="248"/>
                  </a:lnTo>
                  <a:lnTo>
                    <a:pt x="1920" y="233"/>
                  </a:lnTo>
                  <a:lnTo>
                    <a:pt x="1929" y="229"/>
                  </a:lnTo>
                  <a:lnTo>
                    <a:pt x="1939" y="227"/>
                  </a:lnTo>
                  <a:lnTo>
                    <a:pt x="1948" y="217"/>
                  </a:lnTo>
                  <a:lnTo>
                    <a:pt x="1958" y="217"/>
                  </a:lnTo>
                  <a:lnTo>
                    <a:pt x="1967" y="215"/>
                  </a:lnTo>
                  <a:lnTo>
                    <a:pt x="1979" y="215"/>
                  </a:lnTo>
                  <a:lnTo>
                    <a:pt x="1988" y="217"/>
                  </a:lnTo>
                  <a:lnTo>
                    <a:pt x="1998" y="213"/>
                  </a:lnTo>
                  <a:lnTo>
                    <a:pt x="2007" y="209"/>
                  </a:lnTo>
                  <a:lnTo>
                    <a:pt x="2016" y="201"/>
                  </a:lnTo>
                  <a:lnTo>
                    <a:pt x="2028" y="197"/>
                  </a:lnTo>
                  <a:lnTo>
                    <a:pt x="2037" y="195"/>
                  </a:lnTo>
                  <a:lnTo>
                    <a:pt x="2047" y="197"/>
                  </a:lnTo>
                  <a:lnTo>
                    <a:pt x="2056" y="207"/>
                  </a:lnTo>
                  <a:lnTo>
                    <a:pt x="2066" y="193"/>
                  </a:lnTo>
                  <a:lnTo>
                    <a:pt x="2075" y="203"/>
                  </a:lnTo>
                  <a:lnTo>
                    <a:pt x="2087" y="197"/>
                  </a:lnTo>
                  <a:lnTo>
                    <a:pt x="2096" y="197"/>
                  </a:lnTo>
                  <a:lnTo>
                    <a:pt x="2106" y="193"/>
                  </a:lnTo>
                  <a:lnTo>
                    <a:pt x="2115" y="183"/>
                  </a:lnTo>
                  <a:lnTo>
                    <a:pt x="2124" y="189"/>
                  </a:lnTo>
                  <a:lnTo>
                    <a:pt x="2134" y="177"/>
                  </a:lnTo>
                  <a:lnTo>
                    <a:pt x="2145" y="183"/>
                  </a:lnTo>
                  <a:lnTo>
                    <a:pt x="2155" y="177"/>
                  </a:lnTo>
                  <a:lnTo>
                    <a:pt x="2164" y="171"/>
                  </a:lnTo>
                  <a:lnTo>
                    <a:pt x="2174" y="183"/>
                  </a:lnTo>
                  <a:lnTo>
                    <a:pt x="2183" y="175"/>
                  </a:lnTo>
                  <a:lnTo>
                    <a:pt x="2192" y="175"/>
                  </a:lnTo>
                  <a:lnTo>
                    <a:pt x="2204" y="166"/>
                  </a:lnTo>
                  <a:lnTo>
                    <a:pt x="2214" y="166"/>
                  </a:lnTo>
                  <a:lnTo>
                    <a:pt x="2223" y="160"/>
                  </a:lnTo>
                  <a:lnTo>
                    <a:pt x="2232" y="166"/>
                  </a:lnTo>
                  <a:lnTo>
                    <a:pt x="2242" y="171"/>
                  </a:lnTo>
                  <a:lnTo>
                    <a:pt x="2251" y="162"/>
                  </a:lnTo>
                  <a:lnTo>
                    <a:pt x="2263" y="171"/>
                  </a:lnTo>
                  <a:lnTo>
                    <a:pt x="2272" y="171"/>
                  </a:lnTo>
                  <a:lnTo>
                    <a:pt x="2282" y="166"/>
                  </a:lnTo>
                  <a:lnTo>
                    <a:pt x="2291" y="156"/>
                  </a:lnTo>
                  <a:lnTo>
                    <a:pt x="2300" y="154"/>
                  </a:lnTo>
                  <a:lnTo>
                    <a:pt x="2312" y="154"/>
                  </a:lnTo>
                  <a:lnTo>
                    <a:pt x="2321" y="150"/>
                  </a:lnTo>
                  <a:lnTo>
                    <a:pt x="2331" y="150"/>
                  </a:lnTo>
                  <a:lnTo>
                    <a:pt x="2340" y="154"/>
                  </a:lnTo>
                  <a:lnTo>
                    <a:pt x="2350" y="150"/>
                  </a:lnTo>
                  <a:lnTo>
                    <a:pt x="2359" y="150"/>
                  </a:lnTo>
                  <a:lnTo>
                    <a:pt x="2371" y="146"/>
                  </a:lnTo>
                  <a:lnTo>
                    <a:pt x="2380" y="148"/>
                  </a:lnTo>
                  <a:lnTo>
                    <a:pt x="2390" y="136"/>
                  </a:lnTo>
                  <a:lnTo>
                    <a:pt x="2399" y="148"/>
                  </a:lnTo>
                  <a:lnTo>
                    <a:pt x="2408" y="142"/>
                  </a:lnTo>
                  <a:lnTo>
                    <a:pt x="2418" y="146"/>
                  </a:lnTo>
                  <a:lnTo>
                    <a:pt x="2429" y="146"/>
                  </a:lnTo>
                  <a:lnTo>
                    <a:pt x="2439" y="134"/>
                  </a:lnTo>
                  <a:lnTo>
                    <a:pt x="2448" y="136"/>
                  </a:lnTo>
                  <a:lnTo>
                    <a:pt x="2458" y="140"/>
                  </a:lnTo>
                  <a:lnTo>
                    <a:pt x="2467" y="128"/>
                  </a:lnTo>
                  <a:lnTo>
                    <a:pt x="2476" y="130"/>
                  </a:lnTo>
                  <a:lnTo>
                    <a:pt x="2488" y="122"/>
                  </a:lnTo>
                  <a:lnTo>
                    <a:pt x="2498" y="126"/>
                  </a:lnTo>
                  <a:lnTo>
                    <a:pt x="2507" y="128"/>
                  </a:lnTo>
                  <a:lnTo>
                    <a:pt x="2516" y="120"/>
                  </a:lnTo>
                  <a:lnTo>
                    <a:pt x="2526" y="122"/>
                  </a:lnTo>
                  <a:lnTo>
                    <a:pt x="2537" y="126"/>
                  </a:lnTo>
                  <a:lnTo>
                    <a:pt x="2547" y="126"/>
                  </a:lnTo>
                  <a:lnTo>
                    <a:pt x="2556" y="116"/>
                  </a:lnTo>
                  <a:lnTo>
                    <a:pt x="2566" y="126"/>
                  </a:lnTo>
                  <a:lnTo>
                    <a:pt x="2575" y="114"/>
                  </a:lnTo>
                  <a:lnTo>
                    <a:pt x="2584" y="120"/>
                  </a:lnTo>
                  <a:lnTo>
                    <a:pt x="2596" y="114"/>
                  </a:lnTo>
                  <a:lnTo>
                    <a:pt x="2606" y="110"/>
                  </a:lnTo>
                  <a:lnTo>
                    <a:pt x="2615" y="116"/>
                  </a:lnTo>
                  <a:lnTo>
                    <a:pt x="2624" y="114"/>
                  </a:lnTo>
                  <a:lnTo>
                    <a:pt x="2634" y="120"/>
                  </a:lnTo>
                  <a:lnTo>
                    <a:pt x="2643" y="108"/>
                  </a:lnTo>
                  <a:lnTo>
                    <a:pt x="2655" y="101"/>
                  </a:lnTo>
                  <a:lnTo>
                    <a:pt x="2664" y="101"/>
                  </a:lnTo>
                  <a:lnTo>
                    <a:pt x="2674" y="89"/>
                  </a:lnTo>
                  <a:lnTo>
                    <a:pt x="2683" y="108"/>
                  </a:lnTo>
                  <a:lnTo>
                    <a:pt x="2692" y="95"/>
                  </a:lnTo>
                  <a:lnTo>
                    <a:pt x="2702" y="110"/>
                  </a:lnTo>
                  <a:lnTo>
                    <a:pt x="2713" y="101"/>
                  </a:lnTo>
                  <a:lnTo>
                    <a:pt x="2723" y="101"/>
                  </a:lnTo>
                  <a:lnTo>
                    <a:pt x="2732" y="101"/>
                  </a:lnTo>
                  <a:lnTo>
                    <a:pt x="2742" y="99"/>
                  </a:lnTo>
                  <a:lnTo>
                    <a:pt x="2751" y="106"/>
                  </a:lnTo>
                  <a:lnTo>
                    <a:pt x="2763" y="108"/>
                  </a:lnTo>
                  <a:lnTo>
                    <a:pt x="2772" y="99"/>
                  </a:lnTo>
                  <a:lnTo>
                    <a:pt x="2782" y="106"/>
                  </a:lnTo>
                  <a:lnTo>
                    <a:pt x="2791" y="89"/>
                  </a:lnTo>
                  <a:lnTo>
                    <a:pt x="2800" y="108"/>
                  </a:lnTo>
                  <a:lnTo>
                    <a:pt x="2810" y="99"/>
                  </a:lnTo>
                  <a:lnTo>
                    <a:pt x="2821" y="101"/>
                  </a:lnTo>
                  <a:lnTo>
                    <a:pt x="2831" y="106"/>
                  </a:lnTo>
                  <a:lnTo>
                    <a:pt x="2840" y="95"/>
                  </a:lnTo>
                  <a:lnTo>
                    <a:pt x="2850" y="99"/>
                  </a:lnTo>
                  <a:lnTo>
                    <a:pt x="2859" y="106"/>
                  </a:lnTo>
                  <a:lnTo>
                    <a:pt x="2868" y="95"/>
                  </a:lnTo>
                  <a:lnTo>
                    <a:pt x="2880" y="99"/>
                  </a:lnTo>
                  <a:lnTo>
                    <a:pt x="2890" y="101"/>
                  </a:lnTo>
                  <a:lnTo>
                    <a:pt x="2899" y="101"/>
                  </a:lnTo>
                  <a:lnTo>
                    <a:pt x="2908" y="95"/>
                  </a:lnTo>
                  <a:lnTo>
                    <a:pt x="2918" y="99"/>
                  </a:lnTo>
                  <a:lnTo>
                    <a:pt x="2927" y="87"/>
                  </a:lnTo>
                  <a:lnTo>
                    <a:pt x="2939" y="99"/>
                  </a:lnTo>
                  <a:lnTo>
                    <a:pt x="2948" y="89"/>
                  </a:lnTo>
                  <a:lnTo>
                    <a:pt x="2958" y="81"/>
                  </a:lnTo>
                  <a:lnTo>
                    <a:pt x="2967" y="73"/>
                  </a:lnTo>
                  <a:lnTo>
                    <a:pt x="2976" y="75"/>
                  </a:lnTo>
                  <a:lnTo>
                    <a:pt x="2986" y="87"/>
                  </a:lnTo>
                  <a:lnTo>
                    <a:pt x="2998" y="75"/>
                  </a:lnTo>
                  <a:lnTo>
                    <a:pt x="3007" y="87"/>
                  </a:lnTo>
                  <a:lnTo>
                    <a:pt x="3016" y="85"/>
                  </a:lnTo>
                  <a:lnTo>
                    <a:pt x="3026" y="75"/>
                  </a:lnTo>
                  <a:lnTo>
                    <a:pt x="3035" y="93"/>
                  </a:lnTo>
                  <a:lnTo>
                    <a:pt x="3047" y="79"/>
                  </a:lnTo>
                  <a:lnTo>
                    <a:pt x="3056" y="79"/>
                  </a:lnTo>
                  <a:lnTo>
                    <a:pt x="3066" y="73"/>
                  </a:lnTo>
                  <a:lnTo>
                    <a:pt x="3075" y="79"/>
                  </a:lnTo>
                  <a:lnTo>
                    <a:pt x="3084" y="69"/>
                  </a:lnTo>
                  <a:lnTo>
                    <a:pt x="3094" y="79"/>
                  </a:lnTo>
                  <a:lnTo>
                    <a:pt x="3106" y="81"/>
                  </a:lnTo>
                  <a:lnTo>
                    <a:pt x="3115" y="73"/>
                  </a:lnTo>
                  <a:lnTo>
                    <a:pt x="3124" y="81"/>
                  </a:lnTo>
                  <a:lnTo>
                    <a:pt x="3134" y="79"/>
                  </a:lnTo>
                  <a:lnTo>
                    <a:pt x="3143" y="79"/>
                  </a:lnTo>
                  <a:lnTo>
                    <a:pt x="3152" y="73"/>
                  </a:lnTo>
                  <a:lnTo>
                    <a:pt x="3164" y="79"/>
                  </a:lnTo>
                  <a:lnTo>
                    <a:pt x="3174" y="75"/>
                  </a:lnTo>
                  <a:lnTo>
                    <a:pt x="3183" y="73"/>
                  </a:lnTo>
                  <a:lnTo>
                    <a:pt x="3192" y="75"/>
                  </a:lnTo>
                  <a:lnTo>
                    <a:pt x="3202" y="67"/>
                  </a:lnTo>
                  <a:lnTo>
                    <a:pt x="3211" y="73"/>
                  </a:lnTo>
                  <a:lnTo>
                    <a:pt x="3223" y="73"/>
                  </a:lnTo>
                  <a:lnTo>
                    <a:pt x="3232" y="69"/>
                  </a:lnTo>
                  <a:lnTo>
                    <a:pt x="3242" y="73"/>
                  </a:lnTo>
                  <a:lnTo>
                    <a:pt x="3251" y="63"/>
                  </a:lnTo>
                  <a:lnTo>
                    <a:pt x="3260" y="75"/>
                  </a:lnTo>
                  <a:lnTo>
                    <a:pt x="3272" y="67"/>
                  </a:lnTo>
                  <a:lnTo>
                    <a:pt x="3282" y="63"/>
                  </a:lnTo>
                  <a:lnTo>
                    <a:pt x="3291" y="73"/>
                  </a:lnTo>
                  <a:lnTo>
                    <a:pt x="3300" y="63"/>
                  </a:lnTo>
                  <a:lnTo>
                    <a:pt x="3310" y="63"/>
                  </a:lnTo>
                  <a:lnTo>
                    <a:pt x="3319" y="63"/>
                  </a:lnTo>
                  <a:lnTo>
                    <a:pt x="3331" y="67"/>
                  </a:lnTo>
                  <a:lnTo>
                    <a:pt x="3340" y="63"/>
                  </a:lnTo>
                  <a:lnTo>
                    <a:pt x="3350" y="61"/>
                  </a:lnTo>
                  <a:lnTo>
                    <a:pt x="3359" y="63"/>
                  </a:lnTo>
                  <a:lnTo>
                    <a:pt x="3368" y="59"/>
                  </a:lnTo>
                  <a:lnTo>
                    <a:pt x="3378" y="67"/>
                  </a:lnTo>
                  <a:lnTo>
                    <a:pt x="3390" y="61"/>
                  </a:lnTo>
                  <a:lnTo>
                    <a:pt x="3399" y="61"/>
                  </a:lnTo>
                  <a:lnTo>
                    <a:pt x="3408" y="67"/>
                  </a:lnTo>
                  <a:lnTo>
                    <a:pt x="3418" y="61"/>
                  </a:lnTo>
                  <a:lnTo>
                    <a:pt x="3427" y="59"/>
                  </a:lnTo>
                  <a:lnTo>
                    <a:pt x="3436" y="59"/>
                  </a:lnTo>
                  <a:lnTo>
                    <a:pt x="3448" y="63"/>
                  </a:lnTo>
                  <a:lnTo>
                    <a:pt x="3458" y="59"/>
                  </a:lnTo>
                  <a:lnTo>
                    <a:pt x="3467" y="59"/>
                  </a:lnTo>
                  <a:lnTo>
                    <a:pt x="3476" y="61"/>
                  </a:lnTo>
                  <a:lnTo>
                    <a:pt x="3486" y="55"/>
                  </a:lnTo>
                  <a:lnTo>
                    <a:pt x="3498" y="61"/>
                  </a:lnTo>
                  <a:lnTo>
                    <a:pt x="3507" y="67"/>
                  </a:lnTo>
                  <a:lnTo>
                    <a:pt x="3516" y="59"/>
                  </a:lnTo>
                  <a:lnTo>
                    <a:pt x="3526" y="63"/>
                  </a:lnTo>
                  <a:lnTo>
                    <a:pt x="3535" y="59"/>
                  </a:lnTo>
                  <a:lnTo>
                    <a:pt x="3544" y="61"/>
                  </a:lnTo>
                  <a:lnTo>
                    <a:pt x="3556" y="59"/>
                  </a:lnTo>
                  <a:lnTo>
                    <a:pt x="3566" y="59"/>
                  </a:lnTo>
                  <a:lnTo>
                    <a:pt x="3575" y="55"/>
                  </a:lnTo>
                  <a:lnTo>
                    <a:pt x="3584" y="55"/>
                  </a:lnTo>
                  <a:lnTo>
                    <a:pt x="3594" y="59"/>
                  </a:lnTo>
                  <a:lnTo>
                    <a:pt x="3603" y="55"/>
                  </a:lnTo>
                  <a:lnTo>
                    <a:pt x="3615" y="59"/>
                  </a:lnTo>
                  <a:lnTo>
                    <a:pt x="3624" y="59"/>
                  </a:lnTo>
                  <a:lnTo>
                    <a:pt x="3634" y="61"/>
                  </a:lnTo>
                  <a:lnTo>
                    <a:pt x="3643" y="61"/>
                  </a:lnTo>
                  <a:lnTo>
                    <a:pt x="3652" y="69"/>
                  </a:lnTo>
                  <a:lnTo>
                    <a:pt x="3662" y="61"/>
                  </a:lnTo>
                  <a:lnTo>
                    <a:pt x="3674" y="61"/>
                  </a:lnTo>
                  <a:lnTo>
                    <a:pt x="3683" y="63"/>
                  </a:lnTo>
                  <a:lnTo>
                    <a:pt x="3692" y="59"/>
                  </a:lnTo>
                  <a:lnTo>
                    <a:pt x="3702" y="55"/>
                  </a:lnTo>
                  <a:lnTo>
                    <a:pt x="3711" y="55"/>
                  </a:lnTo>
                  <a:lnTo>
                    <a:pt x="3721" y="53"/>
                  </a:lnTo>
                  <a:lnTo>
                    <a:pt x="3732" y="53"/>
                  </a:lnTo>
                  <a:lnTo>
                    <a:pt x="3742" y="53"/>
                  </a:lnTo>
                  <a:lnTo>
                    <a:pt x="3751" y="53"/>
                  </a:lnTo>
                  <a:lnTo>
                    <a:pt x="3760" y="47"/>
                  </a:lnTo>
                  <a:lnTo>
                    <a:pt x="3770" y="53"/>
                  </a:lnTo>
                  <a:lnTo>
                    <a:pt x="3782" y="55"/>
                  </a:lnTo>
                  <a:lnTo>
                    <a:pt x="3791" y="55"/>
                  </a:lnTo>
                  <a:lnTo>
                    <a:pt x="3800" y="55"/>
                  </a:lnTo>
                  <a:lnTo>
                    <a:pt x="3810" y="59"/>
                  </a:lnTo>
                  <a:lnTo>
                    <a:pt x="3819" y="43"/>
                  </a:lnTo>
                  <a:lnTo>
                    <a:pt x="3828" y="53"/>
                  </a:lnTo>
                  <a:lnTo>
                    <a:pt x="3840" y="47"/>
                  </a:lnTo>
                  <a:lnTo>
                    <a:pt x="3850" y="53"/>
                  </a:lnTo>
                  <a:lnTo>
                    <a:pt x="3859" y="53"/>
                  </a:lnTo>
                  <a:lnTo>
                    <a:pt x="3868" y="49"/>
                  </a:lnTo>
                  <a:lnTo>
                    <a:pt x="3878" y="53"/>
                  </a:lnTo>
                  <a:lnTo>
                    <a:pt x="3887" y="49"/>
                  </a:lnTo>
                  <a:lnTo>
                    <a:pt x="3899" y="49"/>
                  </a:lnTo>
                  <a:lnTo>
                    <a:pt x="3908" y="49"/>
                  </a:lnTo>
                  <a:lnTo>
                    <a:pt x="3918" y="47"/>
                  </a:lnTo>
                  <a:lnTo>
                    <a:pt x="3927" y="43"/>
                  </a:lnTo>
                  <a:lnTo>
                    <a:pt x="3936" y="41"/>
                  </a:lnTo>
                  <a:lnTo>
                    <a:pt x="3946" y="53"/>
                  </a:lnTo>
                  <a:lnTo>
                    <a:pt x="3958" y="47"/>
                  </a:lnTo>
                  <a:lnTo>
                    <a:pt x="3967" y="61"/>
                  </a:lnTo>
                  <a:lnTo>
                    <a:pt x="3976" y="39"/>
                  </a:lnTo>
                  <a:lnTo>
                    <a:pt x="3986" y="0"/>
                  </a:lnTo>
                  <a:lnTo>
                    <a:pt x="3995" y="47"/>
                  </a:lnTo>
                  <a:lnTo>
                    <a:pt x="4007" y="189"/>
                  </a:lnTo>
                  <a:lnTo>
                    <a:pt x="4016" y="402"/>
                  </a:lnTo>
                  <a:lnTo>
                    <a:pt x="4026" y="605"/>
                  </a:lnTo>
                  <a:lnTo>
                    <a:pt x="4035" y="761"/>
                  </a:lnTo>
                  <a:lnTo>
                    <a:pt x="4044" y="873"/>
                  </a:lnTo>
                  <a:lnTo>
                    <a:pt x="4054" y="944"/>
                  </a:lnTo>
                  <a:lnTo>
                    <a:pt x="4066" y="1003"/>
                  </a:lnTo>
                  <a:lnTo>
                    <a:pt x="4075" y="1035"/>
                  </a:lnTo>
                  <a:lnTo>
                    <a:pt x="4084" y="1070"/>
                  </a:lnTo>
                  <a:lnTo>
                    <a:pt x="4094" y="1104"/>
                  </a:lnTo>
                  <a:lnTo>
                    <a:pt x="4103" y="1131"/>
                  </a:lnTo>
                  <a:lnTo>
                    <a:pt x="4113" y="1163"/>
                  </a:lnTo>
                  <a:lnTo>
                    <a:pt x="4124" y="1177"/>
                  </a:lnTo>
                  <a:lnTo>
                    <a:pt x="4134" y="1206"/>
                  </a:lnTo>
                  <a:lnTo>
                    <a:pt x="4143" y="1230"/>
                  </a:lnTo>
                  <a:lnTo>
                    <a:pt x="4152" y="1242"/>
                  </a:lnTo>
                  <a:lnTo>
                    <a:pt x="4162" y="1267"/>
                  </a:lnTo>
                  <a:lnTo>
                    <a:pt x="4171" y="1283"/>
                  </a:lnTo>
                  <a:lnTo>
                    <a:pt x="4183" y="1293"/>
                  </a:lnTo>
                  <a:lnTo>
                    <a:pt x="4192" y="1309"/>
                  </a:lnTo>
                  <a:lnTo>
                    <a:pt x="4202" y="1313"/>
                  </a:lnTo>
                  <a:lnTo>
                    <a:pt x="4211" y="1350"/>
                  </a:lnTo>
                  <a:lnTo>
                    <a:pt x="4220" y="1350"/>
                  </a:lnTo>
                  <a:lnTo>
                    <a:pt x="4232" y="1370"/>
                  </a:lnTo>
                  <a:lnTo>
                    <a:pt x="4242" y="1378"/>
                  </a:lnTo>
                  <a:lnTo>
                    <a:pt x="4251" y="1395"/>
                  </a:lnTo>
                  <a:lnTo>
                    <a:pt x="4260" y="1405"/>
                  </a:lnTo>
                  <a:lnTo>
                    <a:pt x="4270" y="1417"/>
                  </a:lnTo>
                  <a:lnTo>
                    <a:pt x="4279" y="1425"/>
                  </a:lnTo>
                  <a:lnTo>
                    <a:pt x="4291" y="1439"/>
                  </a:lnTo>
                  <a:lnTo>
                    <a:pt x="4300" y="1441"/>
                  </a:lnTo>
                  <a:lnTo>
                    <a:pt x="4310" y="1447"/>
                  </a:lnTo>
                  <a:lnTo>
                    <a:pt x="4319" y="1466"/>
                  </a:lnTo>
                  <a:lnTo>
                    <a:pt x="4328" y="1462"/>
                  </a:lnTo>
                  <a:lnTo>
                    <a:pt x="4338" y="1480"/>
                  </a:lnTo>
                  <a:lnTo>
                    <a:pt x="4350" y="1486"/>
                  </a:lnTo>
                  <a:lnTo>
                    <a:pt x="4359" y="1498"/>
                  </a:lnTo>
                  <a:lnTo>
                    <a:pt x="4368" y="1502"/>
                  </a:lnTo>
                  <a:lnTo>
                    <a:pt x="4378" y="1512"/>
                  </a:lnTo>
                  <a:lnTo>
                    <a:pt x="4387" y="1520"/>
                  </a:lnTo>
                  <a:lnTo>
                    <a:pt x="4397" y="1527"/>
                  </a:lnTo>
                  <a:lnTo>
                    <a:pt x="4408" y="1541"/>
                  </a:lnTo>
                  <a:lnTo>
                    <a:pt x="4418" y="1545"/>
                  </a:lnTo>
                  <a:lnTo>
                    <a:pt x="4427" y="1547"/>
                  </a:lnTo>
                  <a:lnTo>
                    <a:pt x="4436" y="1561"/>
                  </a:lnTo>
                  <a:lnTo>
                    <a:pt x="4446" y="1567"/>
                  </a:lnTo>
                  <a:lnTo>
                    <a:pt x="4455" y="1573"/>
                  </a:lnTo>
                  <a:lnTo>
                    <a:pt x="4467" y="1579"/>
                  </a:lnTo>
                  <a:lnTo>
                    <a:pt x="4476" y="1581"/>
                  </a:lnTo>
                  <a:lnTo>
                    <a:pt x="4486" y="1587"/>
                  </a:lnTo>
                  <a:lnTo>
                    <a:pt x="4495" y="1587"/>
                  </a:lnTo>
                  <a:lnTo>
                    <a:pt x="4505" y="1602"/>
                  </a:lnTo>
                  <a:lnTo>
                    <a:pt x="4516" y="1596"/>
                  </a:lnTo>
                  <a:lnTo>
                    <a:pt x="4526" y="1608"/>
                  </a:lnTo>
                  <a:lnTo>
                    <a:pt x="4535" y="1616"/>
                  </a:lnTo>
                  <a:lnTo>
                    <a:pt x="4544" y="1616"/>
                  </a:lnTo>
                  <a:lnTo>
                    <a:pt x="4554" y="1626"/>
                  </a:lnTo>
                  <a:lnTo>
                    <a:pt x="4563" y="1622"/>
                  </a:lnTo>
                  <a:lnTo>
                    <a:pt x="4575" y="1634"/>
                  </a:lnTo>
                  <a:lnTo>
                    <a:pt x="4584" y="1628"/>
                  </a:lnTo>
                  <a:lnTo>
                    <a:pt x="4594" y="1646"/>
                  </a:lnTo>
                  <a:lnTo>
                    <a:pt x="4603" y="1642"/>
                  </a:lnTo>
                  <a:lnTo>
                    <a:pt x="4612" y="1648"/>
                  </a:lnTo>
                  <a:lnTo>
                    <a:pt x="4622" y="1654"/>
                  </a:lnTo>
                  <a:lnTo>
                    <a:pt x="4634" y="1652"/>
                  </a:lnTo>
                  <a:lnTo>
                    <a:pt x="4643" y="1663"/>
                  </a:lnTo>
                  <a:lnTo>
                    <a:pt x="4652" y="1661"/>
                  </a:lnTo>
                  <a:lnTo>
                    <a:pt x="4662" y="1663"/>
                  </a:lnTo>
                  <a:lnTo>
                    <a:pt x="4671" y="1675"/>
                  </a:lnTo>
                  <a:lnTo>
                    <a:pt x="4681" y="1675"/>
                  </a:lnTo>
                  <a:lnTo>
                    <a:pt x="4692" y="1681"/>
                  </a:lnTo>
                  <a:lnTo>
                    <a:pt x="4702" y="1675"/>
                  </a:lnTo>
                  <a:lnTo>
                    <a:pt x="4711" y="1681"/>
                  </a:lnTo>
                  <a:lnTo>
                    <a:pt x="4720" y="1675"/>
                  </a:lnTo>
                  <a:lnTo>
                    <a:pt x="4730" y="1693"/>
                  </a:lnTo>
                  <a:lnTo>
                    <a:pt x="4742" y="1697"/>
                  </a:lnTo>
                  <a:lnTo>
                    <a:pt x="4751" y="1683"/>
                  </a:lnTo>
                  <a:lnTo>
                    <a:pt x="4760" y="1693"/>
                  </a:lnTo>
                  <a:lnTo>
                    <a:pt x="4770" y="1693"/>
                  </a:lnTo>
                  <a:lnTo>
                    <a:pt x="4779" y="1693"/>
                  </a:lnTo>
                  <a:lnTo>
                    <a:pt x="4789" y="1697"/>
                  </a:lnTo>
                  <a:lnTo>
                    <a:pt x="4800" y="1703"/>
                  </a:lnTo>
                  <a:lnTo>
                    <a:pt x="4810" y="1703"/>
                  </a:lnTo>
                  <a:lnTo>
                    <a:pt x="4819" y="1709"/>
                  </a:lnTo>
                  <a:lnTo>
                    <a:pt x="4828" y="1709"/>
                  </a:lnTo>
                  <a:lnTo>
                    <a:pt x="4838" y="1703"/>
                  </a:lnTo>
                  <a:lnTo>
                    <a:pt x="4847" y="1723"/>
                  </a:lnTo>
                  <a:lnTo>
                    <a:pt x="4859" y="1717"/>
                  </a:lnTo>
                  <a:lnTo>
                    <a:pt x="4868" y="1721"/>
                  </a:lnTo>
                  <a:lnTo>
                    <a:pt x="4878" y="1717"/>
                  </a:lnTo>
                  <a:lnTo>
                    <a:pt x="4887" y="1723"/>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198" name="Freeform 22">
              <a:extLst>
                <a:ext uri="{FF2B5EF4-FFF2-40B4-BE49-F238E27FC236}">
                  <a16:creationId xmlns:a16="http://schemas.microsoft.com/office/drawing/2014/main" id="{2A1E5DB6-CA17-4505-A0AA-E5A711797E2F}"/>
                </a:ext>
              </a:extLst>
            </p:cNvPr>
            <p:cNvSpPr>
              <a:spLocks/>
            </p:cNvSpPr>
            <p:nvPr/>
          </p:nvSpPr>
          <p:spPr bwMode="auto">
            <a:xfrm>
              <a:off x="4237" y="3630"/>
              <a:ext cx="64" cy="10"/>
            </a:xfrm>
            <a:custGeom>
              <a:avLst/>
              <a:gdLst>
                <a:gd name="T0" fmla="*/ 0 w 118"/>
                <a:gd name="T1" fmla="*/ 0 h 15"/>
                <a:gd name="T2" fmla="*/ 1 w 118"/>
                <a:gd name="T3" fmla="*/ 1 h 15"/>
                <a:gd name="T4" fmla="*/ 1 w 118"/>
                <a:gd name="T5" fmla="*/ 1 h 15"/>
                <a:gd name="T6" fmla="*/ 1 w 118"/>
                <a:gd name="T7" fmla="*/ 1 h 15"/>
                <a:gd name="T8" fmla="*/ 1 w 118"/>
                <a:gd name="T9" fmla="*/ 1 h 15"/>
                <a:gd name="T10" fmla="*/ 1 w 118"/>
                <a:gd name="T11" fmla="*/ 1 h 15"/>
                <a:gd name="T12" fmla="*/ 1 w 118"/>
                <a:gd name="T13" fmla="*/ 1 h 15"/>
                <a:gd name="T14" fmla="*/ 1 w 118"/>
                <a:gd name="T15" fmla="*/ 1 h 15"/>
                <a:gd name="T16" fmla="*/ 1 w 118"/>
                <a:gd name="T17" fmla="*/ 1 h 15"/>
                <a:gd name="T18" fmla="*/ 1 w 118"/>
                <a:gd name="T19" fmla="*/ 1 h 15"/>
                <a:gd name="T20" fmla="*/ 1 w 118"/>
                <a:gd name="T21" fmla="*/ 1 h 15"/>
                <a:gd name="T22" fmla="*/ 1 w 118"/>
                <a:gd name="T23" fmla="*/ 1 h 15"/>
                <a:gd name="T24" fmla="*/ 1 w 118"/>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15"/>
                <a:gd name="T41" fmla="*/ 118 w 118"/>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15">
                  <a:moveTo>
                    <a:pt x="0" y="0"/>
                  </a:moveTo>
                  <a:lnTo>
                    <a:pt x="10" y="5"/>
                  </a:lnTo>
                  <a:lnTo>
                    <a:pt x="19" y="11"/>
                  </a:lnTo>
                  <a:lnTo>
                    <a:pt x="31" y="5"/>
                  </a:lnTo>
                  <a:lnTo>
                    <a:pt x="40" y="11"/>
                  </a:lnTo>
                  <a:lnTo>
                    <a:pt x="49" y="5"/>
                  </a:lnTo>
                  <a:lnTo>
                    <a:pt x="59" y="11"/>
                  </a:lnTo>
                  <a:lnTo>
                    <a:pt x="68" y="5"/>
                  </a:lnTo>
                  <a:lnTo>
                    <a:pt x="80" y="15"/>
                  </a:lnTo>
                  <a:lnTo>
                    <a:pt x="89" y="13"/>
                  </a:lnTo>
                  <a:lnTo>
                    <a:pt x="99" y="13"/>
                  </a:lnTo>
                  <a:lnTo>
                    <a:pt x="108" y="15"/>
                  </a:lnTo>
                  <a:lnTo>
                    <a:pt x="118" y="11"/>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199" name="Freeform 23">
              <a:extLst>
                <a:ext uri="{FF2B5EF4-FFF2-40B4-BE49-F238E27FC236}">
                  <a16:creationId xmlns:a16="http://schemas.microsoft.com/office/drawing/2014/main" id="{F6A5EB85-3C61-4375-9BBD-2F6EB3256E65}"/>
                </a:ext>
              </a:extLst>
            </p:cNvPr>
            <p:cNvSpPr>
              <a:spLocks/>
            </p:cNvSpPr>
            <p:nvPr/>
          </p:nvSpPr>
          <p:spPr bwMode="auto">
            <a:xfrm>
              <a:off x="1603" y="2404"/>
              <a:ext cx="2634" cy="1324"/>
            </a:xfrm>
            <a:custGeom>
              <a:avLst/>
              <a:gdLst>
                <a:gd name="T0" fmla="*/ 1 w 4887"/>
                <a:gd name="T1" fmla="*/ 4 h 2158"/>
                <a:gd name="T2" fmla="*/ 1 w 4887"/>
                <a:gd name="T3" fmla="*/ 4 h 2158"/>
                <a:gd name="T4" fmla="*/ 1 w 4887"/>
                <a:gd name="T5" fmla="*/ 4 h 2158"/>
                <a:gd name="T6" fmla="*/ 1 w 4887"/>
                <a:gd name="T7" fmla="*/ 4 h 2158"/>
                <a:gd name="T8" fmla="*/ 1 w 4887"/>
                <a:gd name="T9" fmla="*/ 4 h 2158"/>
                <a:gd name="T10" fmla="*/ 1 w 4887"/>
                <a:gd name="T11" fmla="*/ 4 h 2158"/>
                <a:gd name="T12" fmla="*/ 1 w 4887"/>
                <a:gd name="T13" fmla="*/ 4 h 2158"/>
                <a:gd name="T14" fmla="*/ 1 w 4887"/>
                <a:gd name="T15" fmla="*/ 4 h 2158"/>
                <a:gd name="T16" fmla="*/ 1 w 4887"/>
                <a:gd name="T17" fmla="*/ 4 h 2158"/>
                <a:gd name="T18" fmla="*/ 1 w 4887"/>
                <a:gd name="T19" fmla="*/ 4 h 2158"/>
                <a:gd name="T20" fmla="*/ 1 w 4887"/>
                <a:gd name="T21" fmla="*/ 3 h 2158"/>
                <a:gd name="T22" fmla="*/ 1 w 4887"/>
                <a:gd name="T23" fmla="*/ 2 h 2158"/>
                <a:gd name="T24" fmla="*/ 1 w 4887"/>
                <a:gd name="T25" fmla="*/ 2 h 2158"/>
                <a:gd name="T26" fmla="*/ 1 w 4887"/>
                <a:gd name="T27" fmla="*/ 2 h 2158"/>
                <a:gd name="T28" fmla="*/ 1 w 4887"/>
                <a:gd name="T29" fmla="*/ 1 h 2158"/>
                <a:gd name="T30" fmla="*/ 1 w 4887"/>
                <a:gd name="T31" fmla="*/ 1 h 2158"/>
                <a:gd name="T32" fmla="*/ 1 w 4887"/>
                <a:gd name="T33" fmla="*/ 1 h 2158"/>
                <a:gd name="T34" fmla="*/ 1 w 4887"/>
                <a:gd name="T35" fmla="*/ 1 h 2158"/>
                <a:gd name="T36" fmla="*/ 1 w 4887"/>
                <a:gd name="T37" fmla="*/ 1 h 2158"/>
                <a:gd name="T38" fmla="*/ 1 w 4887"/>
                <a:gd name="T39" fmla="*/ 1 h 2158"/>
                <a:gd name="T40" fmla="*/ 1 w 4887"/>
                <a:gd name="T41" fmla="*/ 1 h 2158"/>
                <a:gd name="T42" fmla="*/ 1 w 4887"/>
                <a:gd name="T43" fmla="*/ 1 h 2158"/>
                <a:gd name="T44" fmla="*/ 1 w 4887"/>
                <a:gd name="T45" fmla="*/ 1 h 2158"/>
                <a:gd name="T46" fmla="*/ 1 w 4887"/>
                <a:gd name="T47" fmla="*/ 1 h 2158"/>
                <a:gd name="T48" fmla="*/ 1 w 4887"/>
                <a:gd name="T49" fmla="*/ 1 h 2158"/>
                <a:gd name="T50" fmla="*/ 1 w 4887"/>
                <a:gd name="T51" fmla="*/ 1 h 2158"/>
                <a:gd name="T52" fmla="*/ 1 w 4887"/>
                <a:gd name="T53" fmla="*/ 1 h 2158"/>
                <a:gd name="T54" fmla="*/ 1 w 4887"/>
                <a:gd name="T55" fmla="*/ 1 h 2158"/>
                <a:gd name="T56" fmla="*/ 1 w 4887"/>
                <a:gd name="T57" fmla="*/ 1 h 2158"/>
                <a:gd name="T58" fmla="*/ 1 w 4887"/>
                <a:gd name="T59" fmla="*/ 1 h 2158"/>
                <a:gd name="T60" fmla="*/ 1 w 4887"/>
                <a:gd name="T61" fmla="*/ 1 h 2158"/>
                <a:gd name="T62" fmla="*/ 1 w 4887"/>
                <a:gd name="T63" fmla="*/ 1 h 2158"/>
                <a:gd name="T64" fmla="*/ 1 w 4887"/>
                <a:gd name="T65" fmla="*/ 1 h 2158"/>
                <a:gd name="T66" fmla="*/ 1 w 4887"/>
                <a:gd name="T67" fmla="*/ 1 h 2158"/>
                <a:gd name="T68" fmla="*/ 1 w 4887"/>
                <a:gd name="T69" fmla="*/ 1 h 2158"/>
                <a:gd name="T70" fmla="*/ 1 w 4887"/>
                <a:gd name="T71" fmla="*/ 1 h 2158"/>
                <a:gd name="T72" fmla="*/ 1 w 4887"/>
                <a:gd name="T73" fmla="*/ 1 h 2158"/>
                <a:gd name="T74" fmla="*/ 1 w 4887"/>
                <a:gd name="T75" fmla="*/ 1 h 2158"/>
                <a:gd name="T76" fmla="*/ 1 w 4887"/>
                <a:gd name="T77" fmla="*/ 1 h 2158"/>
                <a:gd name="T78" fmla="*/ 1 w 4887"/>
                <a:gd name="T79" fmla="*/ 1 h 2158"/>
                <a:gd name="T80" fmla="*/ 1 w 4887"/>
                <a:gd name="T81" fmla="*/ 1 h 2158"/>
                <a:gd name="T82" fmla="*/ 1 w 4887"/>
                <a:gd name="T83" fmla="*/ 1 h 2158"/>
                <a:gd name="T84" fmla="*/ 1 w 4887"/>
                <a:gd name="T85" fmla="*/ 1 h 2158"/>
                <a:gd name="T86" fmla="*/ 1 w 4887"/>
                <a:gd name="T87" fmla="*/ 1 h 2158"/>
                <a:gd name="T88" fmla="*/ 1 w 4887"/>
                <a:gd name="T89" fmla="*/ 1 h 2158"/>
                <a:gd name="T90" fmla="*/ 1 w 4887"/>
                <a:gd name="T91" fmla="*/ 1 h 2158"/>
                <a:gd name="T92" fmla="*/ 1 w 4887"/>
                <a:gd name="T93" fmla="*/ 1 h 2158"/>
                <a:gd name="T94" fmla="*/ 1 w 4887"/>
                <a:gd name="T95" fmla="*/ 1 h 2158"/>
                <a:gd name="T96" fmla="*/ 1 w 4887"/>
                <a:gd name="T97" fmla="*/ 1 h 2158"/>
                <a:gd name="T98" fmla="*/ 1 w 4887"/>
                <a:gd name="T99" fmla="*/ 1 h 2158"/>
                <a:gd name="T100" fmla="*/ 2 w 4887"/>
                <a:gd name="T101" fmla="*/ 0 h 2158"/>
                <a:gd name="T102" fmla="*/ 2 w 4887"/>
                <a:gd name="T103" fmla="*/ 2 h 2158"/>
                <a:gd name="T104" fmla="*/ 2 w 4887"/>
                <a:gd name="T105" fmla="*/ 2 h 2158"/>
                <a:gd name="T106" fmla="*/ 2 w 4887"/>
                <a:gd name="T107" fmla="*/ 2 h 2158"/>
                <a:gd name="T108" fmla="*/ 2 w 4887"/>
                <a:gd name="T109" fmla="*/ 3 h 2158"/>
                <a:gd name="T110" fmla="*/ 2 w 4887"/>
                <a:gd name="T111" fmla="*/ 3 h 2158"/>
                <a:gd name="T112" fmla="*/ 2 w 4887"/>
                <a:gd name="T113" fmla="*/ 4 h 2158"/>
                <a:gd name="T114" fmla="*/ 2 w 4887"/>
                <a:gd name="T115" fmla="*/ 4 h 2158"/>
                <a:gd name="T116" fmla="*/ 2 w 4887"/>
                <a:gd name="T117" fmla="*/ 4 h 2158"/>
                <a:gd name="T118" fmla="*/ 2 w 4887"/>
                <a:gd name="T119" fmla="*/ 4 h 2158"/>
                <a:gd name="T120" fmla="*/ 2 w 4887"/>
                <a:gd name="T121" fmla="*/ 4 h 2158"/>
                <a:gd name="T122" fmla="*/ 2 w 4887"/>
                <a:gd name="T123" fmla="*/ 4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87"/>
                <a:gd name="T187" fmla="*/ 0 h 2158"/>
                <a:gd name="T188" fmla="*/ 4887 w 4887"/>
                <a:gd name="T189" fmla="*/ 2158 h 2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87" h="2158">
                  <a:moveTo>
                    <a:pt x="0" y="2038"/>
                  </a:moveTo>
                  <a:lnTo>
                    <a:pt x="9" y="2038"/>
                  </a:lnTo>
                  <a:lnTo>
                    <a:pt x="19" y="2040"/>
                  </a:lnTo>
                  <a:lnTo>
                    <a:pt x="28" y="2038"/>
                  </a:lnTo>
                  <a:lnTo>
                    <a:pt x="38" y="2044"/>
                  </a:lnTo>
                  <a:lnTo>
                    <a:pt x="47" y="2040"/>
                  </a:lnTo>
                  <a:lnTo>
                    <a:pt x="59" y="2038"/>
                  </a:lnTo>
                  <a:lnTo>
                    <a:pt x="68" y="2046"/>
                  </a:lnTo>
                  <a:lnTo>
                    <a:pt x="77" y="2044"/>
                  </a:lnTo>
                  <a:lnTo>
                    <a:pt x="87" y="2040"/>
                  </a:lnTo>
                  <a:lnTo>
                    <a:pt x="96" y="2044"/>
                  </a:lnTo>
                  <a:lnTo>
                    <a:pt x="108" y="2044"/>
                  </a:lnTo>
                  <a:lnTo>
                    <a:pt x="117" y="2038"/>
                  </a:lnTo>
                  <a:lnTo>
                    <a:pt x="127" y="2046"/>
                  </a:lnTo>
                  <a:lnTo>
                    <a:pt x="136" y="2040"/>
                  </a:lnTo>
                  <a:lnTo>
                    <a:pt x="145" y="2044"/>
                  </a:lnTo>
                  <a:lnTo>
                    <a:pt x="155" y="2044"/>
                  </a:lnTo>
                  <a:lnTo>
                    <a:pt x="167" y="2044"/>
                  </a:lnTo>
                  <a:lnTo>
                    <a:pt x="176" y="2050"/>
                  </a:lnTo>
                  <a:lnTo>
                    <a:pt x="185" y="2050"/>
                  </a:lnTo>
                  <a:lnTo>
                    <a:pt x="195" y="2044"/>
                  </a:lnTo>
                  <a:lnTo>
                    <a:pt x="204" y="2040"/>
                  </a:lnTo>
                  <a:lnTo>
                    <a:pt x="214" y="2050"/>
                  </a:lnTo>
                  <a:lnTo>
                    <a:pt x="225" y="2046"/>
                  </a:lnTo>
                  <a:lnTo>
                    <a:pt x="235" y="2046"/>
                  </a:lnTo>
                  <a:lnTo>
                    <a:pt x="244" y="2046"/>
                  </a:lnTo>
                  <a:lnTo>
                    <a:pt x="253" y="2040"/>
                  </a:lnTo>
                  <a:lnTo>
                    <a:pt x="263" y="2044"/>
                  </a:lnTo>
                  <a:lnTo>
                    <a:pt x="272" y="2050"/>
                  </a:lnTo>
                  <a:lnTo>
                    <a:pt x="284" y="2046"/>
                  </a:lnTo>
                  <a:lnTo>
                    <a:pt x="293" y="2050"/>
                  </a:lnTo>
                  <a:lnTo>
                    <a:pt x="303" y="2056"/>
                  </a:lnTo>
                  <a:lnTo>
                    <a:pt x="312" y="2050"/>
                  </a:lnTo>
                  <a:lnTo>
                    <a:pt x="322" y="2044"/>
                  </a:lnTo>
                  <a:lnTo>
                    <a:pt x="333" y="2050"/>
                  </a:lnTo>
                  <a:lnTo>
                    <a:pt x="343" y="2056"/>
                  </a:lnTo>
                  <a:lnTo>
                    <a:pt x="352" y="2052"/>
                  </a:lnTo>
                  <a:lnTo>
                    <a:pt x="361" y="2052"/>
                  </a:lnTo>
                  <a:lnTo>
                    <a:pt x="371" y="2052"/>
                  </a:lnTo>
                  <a:lnTo>
                    <a:pt x="380" y="2052"/>
                  </a:lnTo>
                  <a:lnTo>
                    <a:pt x="392" y="2050"/>
                  </a:lnTo>
                  <a:lnTo>
                    <a:pt x="401" y="2050"/>
                  </a:lnTo>
                  <a:lnTo>
                    <a:pt x="411" y="2050"/>
                  </a:lnTo>
                  <a:lnTo>
                    <a:pt x="420" y="2046"/>
                  </a:lnTo>
                  <a:lnTo>
                    <a:pt x="430" y="2052"/>
                  </a:lnTo>
                  <a:lnTo>
                    <a:pt x="439" y="2056"/>
                  </a:lnTo>
                  <a:lnTo>
                    <a:pt x="451" y="2052"/>
                  </a:lnTo>
                  <a:lnTo>
                    <a:pt x="460" y="2056"/>
                  </a:lnTo>
                  <a:lnTo>
                    <a:pt x="469" y="2050"/>
                  </a:lnTo>
                  <a:lnTo>
                    <a:pt x="479" y="2056"/>
                  </a:lnTo>
                  <a:lnTo>
                    <a:pt x="488" y="2050"/>
                  </a:lnTo>
                  <a:lnTo>
                    <a:pt x="498" y="2064"/>
                  </a:lnTo>
                  <a:lnTo>
                    <a:pt x="509" y="2064"/>
                  </a:lnTo>
                  <a:lnTo>
                    <a:pt x="519" y="2050"/>
                  </a:lnTo>
                  <a:lnTo>
                    <a:pt x="528" y="2052"/>
                  </a:lnTo>
                  <a:lnTo>
                    <a:pt x="538" y="2060"/>
                  </a:lnTo>
                  <a:lnTo>
                    <a:pt x="547" y="2081"/>
                  </a:lnTo>
                  <a:lnTo>
                    <a:pt x="559" y="2158"/>
                  </a:lnTo>
                  <a:lnTo>
                    <a:pt x="568" y="2158"/>
                  </a:lnTo>
                  <a:lnTo>
                    <a:pt x="577" y="2146"/>
                  </a:lnTo>
                  <a:lnTo>
                    <a:pt x="587" y="2101"/>
                  </a:lnTo>
                  <a:lnTo>
                    <a:pt x="596" y="2079"/>
                  </a:lnTo>
                  <a:lnTo>
                    <a:pt x="606" y="2066"/>
                  </a:lnTo>
                  <a:lnTo>
                    <a:pt x="617" y="2091"/>
                  </a:lnTo>
                  <a:lnTo>
                    <a:pt x="627" y="2099"/>
                  </a:lnTo>
                  <a:lnTo>
                    <a:pt x="636" y="2099"/>
                  </a:lnTo>
                  <a:lnTo>
                    <a:pt x="645" y="2107"/>
                  </a:lnTo>
                  <a:lnTo>
                    <a:pt x="655" y="2107"/>
                  </a:lnTo>
                  <a:lnTo>
                    <a:pt x="664" y="2093"/>
                  </a:lnTo>
                  <a:lnTo>
                    <a:pt x="676" y="2091"/>
                  </a:lnTo>
                  <a:lnTo>
                    <a:pt x="685" y="2085"/>
                  </a:lnTo>
                  <a:lnTo>
                    <a:pt x="695" y="2064"/>
                  </a:lnTo>
                  <a:lnTo>
                    <a:pt x="704" y="2050"/>
                  </a:lnTo>
                  <a:lnTo>
                    <a:pt x="714" y="2036"/>
                  </a:lnTo>
                  <a:lnTo>
                    <a:pt x="723" y="2012"/>
                  </a:lnTo>
                  <a:lnTo>
                    <a:pt x="735" y="1999"/>
                  </a:lnTo>
                  <a:lnTo>
                    <a:pt x="744" y="1983"/>
                  </a:lnTo>
                  <a:lnTo>
                    <a:pt x="753" y="1957"/>
                  </a:lnTo>
                  <a:lnTo>
                    <a:pt x="763" y="1949"/>
                  </a:lnTo>
                  <a:lnTo>
                    <a:pt x="772" y="1922"/>
                  </a:lnTo>
                  <a:lnTo>
                    <a:pt x="782" y="1910"/>
                  </a:lnTo>
                  <a:lnTo>
                    <a:pt x="793" y="1878"/>
                  </a:lnTo>
                  <a:lnTo>
                    <a:pt x="803" y="1861"/>
                  </a:lnTo>
                  <a:lnTo>
                    <a:pt x="812" y="1849"/>
                  </a:lnTo>
                  <a:lnTo>
                    <a:pt x="822" y="1817"/>
                  </a:lnTo>
                  <a:lnTo>
                    <a:pt x="831" y="1805"/>
                  </a:lnTo>
                  <a:lnTo>
                    <a:pt x="843" y="1776"/>
                  </a:lnTo>
                  <a:lnTo>
                    <a:pt x="852" y="1758"/>
                  </a:lnTo>
                  <a:lnTo>
                    <a:pt x="861" y="1734"/>
                  </a:lnTo>
                  <a:lnTo>
                    <a:pt x="871" y="1701"/>
                  </a:lnTo>
                  <a:lnTo>
                    <a:pt x="880" y="1681"/>
                  </a:lnTo>
                  <a:lnTo>
                    <a:pt x="890" y="1648"/>
                  </a:lnTo>
                  <a:lnTo>
                    <a:pt x="901" y="1622"/>
                  </a:lnTo>
                  <a:lnTo>
                    <a:pt x="911" y="1595"/>
                  </a:lnTo>
                  <a:lnTo>
                    <a:pt x="920" y="1569"/>
                  </a:lnTo>
                  <a:lnTo>
                    <a:pt x="930" y="1555"/>
                  </a:lnTo>
                  <a:lnTo>
                    <a:pt x="939" y="1526"/>
                  </a:lnTo>
                  <a:lnTo>
                    <a:pt x="948" y="1500"/>
                  </a:lnTo>
                  <a:lnTo>
                    <a:pt x="960" y="1468"/>
                  </a:lnTo>
                  <a:lnTo>
                    <a:pt x="969" y="1451"/>
                  </a:lnTo>
                  <a:lnTo>
                    <a:pt x="979" y="1421"/>
                  </a:lnTo>
                  <a:lnTo>
                    <a:pt x="988" y="1399"/>
                  </a:lnTo>
                  <a:lnTo>
                    <a:pt x="998" y="1378"/>
                  </a:lnTo>
                  <a:lnTo>
                    <a:pt x="1007" y="1340"/>
                  </a:lnTo>
                  <a:lnTo>
                    <a:pt x="1019" y="1323"/>
                  </a:lnTo>
                  <a:lnTo>
                    <a:pt x="1028" y="1303"/>
                  </a:lnTo>
                  <a:lnTo>
                    <a:pt x="1037" y="1271"/>
                  </a:lnTo>
                  <a:lnTo>
                    <a:pt x="1047" y="1250"/>
                  </a:lnTo>
                  <a:lnTo>
                    <a:pt x="1056" y="1224"/>
                  </a:lnTo>
                  <a:lnTo>
                    <a:pt x="1068" y="1189"/>
                  </a:lnTo>
                  <a:lnTo>
                    <a:pt x="1077" y="1169"/>
                  </a:lnTo>
                  <a:lnTo>
                    <a:pt x="1087" y="1145"/>
                  </a:lnTo>
                  <a:lnTo>
                    <a:pt x="1096" y="1118"/>
                  </a:lnTo>
                  <a:lnTo>
                    <a:pt x="1106" y="1104"/>
                  </a:lnTo>
                  <a:lnTo>
                    <a:pt x="1115" y="1082"/>
                  </a:lnTo>
                  <a:lnTo>
                    <a:pt x="1127" y="1062"/>
                  </a:lnTo>
                  <a:lnTo>
                    <a:pt x="1136" y="1035"/>
                  </a:lnTo>
                  <a:lnTo>
                    <a:pt x="1145" y="1015"/>
                  </a:lnTo>
                  <a:lnTo>
                    <a:pt x="1155" y="991"/>
                  </a:lnTo>
                  <a:lnTo>
                    <a:pt x="1164" y="960"/>
                  </a:lnTo>
                  <a:lnTo>
                    <a:pt x="1174" y="944"/>
                  </a:lnTo>
                  <a:lnTo>
                    <a:pt x="1185" y="920"/>
                  </a:lnTo>
                  <a:lnTo>
                    <a:pt x="1195" y="895"/>
                  </a:lnTo>
                  <a:lnTo>
                    <a:pt x="1204" y="873"/>
                  </a:lnTo>
                  <a:lnTo>
                    <a:pt x="1214" y="857"/>
                  </a:lnTo>
                  <a:lnTo>
                    <a:pt x="1223" y="846"/>
                  </a:lnTo>
                  <a:lnTo>
                    <a:pt x="1232" y="814"/>
                  </a:lnTo>
                  <a:lnTo>
                    <a:pt x="1244" y="806"/>
                  </a:lnTo>
                  <a:lnTo>
                    <a:pt x="1253" y="781"/>
                  </a:lnTo>
                  <a:lnTo>
                    <a:pt x="1263" y="769"/>
                  </a:lnTo>
                  <a:lnTo>
                    <a:pt x="1272" y="745"/>
                  </a:lnTo>
                  <a:lnTo>
                    <a:pt x="1282" y="733"/>
                  </a:lnTo>
                  <a:lnTo>
                    <a:pt x="1293" y="708"/>
                  </a:lnTo>
                  <a:lnTo>
                    <a:pt x="1303" y="704"/>
                  </a:lnTo>
                  <a:lnTo>
                    <a:pt x="1312" y="688"/>
                  </a:lnTo>
                  <a:lnTo>
                    <a:pt x="1322" y="678"/>
                  </a:lnTo>
                  <a:lnTo>
                    <a:pt x="1331" y="666"/>
                  </a:lnTo>
                  <a:lnTo>
                    <a:pt x="1340" y="654"/>
                  </a:lnTo>
                  <a:lnTo>
                    <a:pt x="1352" y="625"/>
                  </a:lnTo>
                  <a:lnTo>
                    <a:pt x="1361" y="621"/>
                  </a:lnTo>
                  <a:lnTo>
                    <a:pt x="1371" y="597"/>
                  </a:lnTo>
                  <a:lnTo>
                    <a:pt x="1380" y="593"/>
                  </a:lnTo>
                  <a:lnTo>
                    <a:pt x="1390" y="572"/>
                  </a:lnTo>
                  <a:lnTo>
                    <a:pt x="1399" y="560"/>
                  </a:lnTo>
                  <a:lnTo>
                    <a:pt x="1411" y="552"/>
                  </a:lnTo>
                  <a:lnTo>
                    <a:pt x="1420" y="552"/>
                  </a:lnTo>
                  <a:lnTo>
                    <a:pt x="1429" y="544"/>
                  </a:lnTo>
                  <a:lnTo>
                    <a:pt x="1439" y="540"/>
                  </a:lnTo>
                  <a:lnTo>
                    <a:pt x="1448" y="509"/>
                  </a:lnTo>
                  <a:lnTo>
                    <a:pt x="1458" y="509"/>
                  </a:lnTo>
                  <a:lnTo>
                    <a:pt x="1469" y="503"/>
                  </a:lnTo>
                  <a:lnTo>
                    <a:pt x="1479" y="489"/>
                  </a:lnTo>
                  <a:lnTo>
                    <a:pt x="1488" y="477"/>
                  </a:lnTo>
                  <a:lnTo>
                    <a:pt x="1498" y="471"/>
                  </a:lnTo>
                  <a:lnTo>
                    <a:pt x="1507" y="465"/>
                  </a:lnTo>
                  <a:lnTo>
                    <a:pt x="1516" y="457"/>
                  </a:lnTo>
                  <a:lnTo>
                    <a:pt x="1528" y="457"/>
                  </a:lnTo>
                  <a:lnTo>
                    <a:pt x="1537" y="442"/>
                  </a:lnTo>
                  <a:lnTo>
                    <a:pt x="1547" y="438"/>
                  </a:lnTo>
                  <a:lnTo>
                    <a:pt x="1556" y="422"/>
                  </a:lnTo>
                  <a:lnTo>
                    <a:pt x="1566" y="426"/>
                  </a:lnTo>
                  <a:lnTo>
                    <a:pt x="1577" y="410"/>
                  </a:lnTo>
                  <a:lnTo>
                    <a:pt x="1587" y="404"/>
                  </a:lnTo>
                  <a:lnTo>
                    <a:pt x="1596" y="402"/>
                  </a:lnTo>
                  <a:lnTo>
                    <a:pt x="1606" y="392"/>
                  </a:lnTo>
                  <a:lnTo>
                    <a:pt x="1615" y="390"/>
                  </a:lnTo>
                  <a:lnTo>
                    <a:pt x="1624" y="375"/>
                  </a:lnTo>
                  <a:lnTo>
                    <a:pt x="1636" y="377"/>
                  </a:lnTo>
                  <a:lnTo>
                    <a:pt x="1645" y="375"/>
                  </a:lnTo>
                  <a:lnTo>
                    <a:pt x="1655" y="355"/>
                  </a:lnTo>
                  <a:lnTo>
                    <a:pt x="1664" y="361"/>
                  </a:lnTo>
                  <a:lnTo>
                    <a:pt x="1674" y="351"/>
                  </a:lnTo>
                  <a:lnTo>
                    <a:pt x="1683" y="349"/>
                  </a:lnTo>
                  <a:lnTo>
                    <a:pt x="1695" y="349"/>
                  </a:lnTo>
                  <a:lnTo>
                    <a:pt x="1704" y="331"/>
                  </a:lnTo>
                  <a:lnTo>
                    <a:pt x="1714" y="325"/>
                  </a:lnTo>
                  <a:lnTo>
                    <a:pt x="1723" y="323"/>
                  </a:lnTo>
                  <a:lnTo>
                    <a:pt x="1732" y="308"/>
                  </a:lnTo>
                  <a:lnTo>
                    <a:pt x="1742" y="317"/>
                  </a:lnTo>
                  <a:lnTo>
                    <a:pt x="1753" y="298"/>
                  </a:lnTo>
                  <a:lnTo>
                    <a:pt x="1763" y="298"/>
                  </a:lnTo>
                  <a:lnTo>
                    <a:pt x="1772" y="296"/>
                  </a:lnTo>
                  <a:lnTo>
                    <a:pt x="1782" y="288"/>
                  </a:lnTo>
                  <a:lnTo>
                    <a:pt x="1791" y="288"/>
                  </a:lnTo>
                  <a:lnTo>
                    <a:pt x="1803" y="282"/>
                  </a:lnTo>
                  <a:lnTo>
                    <a:pt x="1812" y="274"/>
                  </a:lnTo>
                  <a:lnTo>
                    <a:pt x="1822" y="264"/>
                  </a:lnTo>
                  <a:lnTo>
                    <a:pt x="1831" y="262"/>
                  </a:lnTo>
                  <a:lnTo>
                    <a:pt x="1840" y="254"/>
                  </a:lnTo>
                  <a:lnTo>
                    <a:pt x="1850" y="264"/>
                  </a:lnTo>
                  <a:lnTo>
                    <a:pt x="1861" y="254"/>
                  </a:lnTo>
                  <a:lnTo>
                    <a:pt x="1871" y="254"/>
                  </a:lnTo>
                  <a:lnTo>
                    <a:pt x="1880" y="248"/>
                  </a:lnTo>
                  <a:lnTo>
                    <a:pt x="1890" y="248"/>
                  </a:lnTo>
                  <a:lnTo>
                    <a:pt x="1899" y="254"/>
                  </a:lnTo>
                  <a:lnTo>
                    <a:pt x="1908" y="248"/>
                  </a:lnTo>
                  <a:lnTo>
                    <a:pt x="1920" y="241"/>
                  </a:lnTo>
                  <a:lnTo>
                    <a:pt x="1929" y="235"/>
                  </a:lnTo>
                  <a:lnTo>
                    <a:pt x="1939" y="229"/>
                  </a:lnTo>
                  <a:lnTo>
                    <a:pt x="1948" y="227"/>
                  </a:lnTo>
                  <a:lnTo>
                    <a:pt x="1958" y="217"/>
                  </a:lnTo>
                  <a:lnTo>
                    <a:pt x="1967" y="217"/>
                  </a:lnTo>
                  <a:lnTo>
                    <a:pt x="1979" y="221"/>
                  </a:lnTo>
                  <a:lnTo>
                    <a:pt x="1988" y="209"/>
                  </a:lnTo>
                  <a:lnTo>
                    <a:pt x="1998" y="207"/>
                  </a:lnTo>
                  <a:lnTo>
                    <a:pt x="2007" y="201"/>
                  </a:lnTo>
                  <a:lnTo>
                    <a:pt x="2016" y="207"/>
                  </a:lnTo>
                  <a:lnTo>
                    <a:pt x="2028" y="201"/>
                  </a:lnTo>
                  <a:lnTo>
                    <a:pt x="2037" y="191"/>
                  </a:lnTo>
                  <a:lnTo>
                    <a:pt x="2047" y="207"/>
                  </a:lnTo>
                  <a:lnTo>
                    <a:pt x="2056" y="197"/>
                  </a:lnTo>
                  <a:lnTo>
                    <a:pt x="2066" y="195"/>
                  </a:lnTo>
                  <a:lnTo>
                    <a:pt x="2075" y="195"/>
                  </a:lnTo>
                  <a:lnTo>
                    <a:pt x="2087" y="201"/>
                  </a:lnTo>
                  <a:lnTo>
                    <a:pt x="2096" y="201"/>
                  </a:lnTo>
                  <a:lnTo>
                    <a:pt x="2106" y="187"/>
                  </a:lnTo>
                  <a:lnTo>
                    <a:pt x="2115" y="191"/>
                  </a:lnTo>
                  <a:lnTo>
                    <a:pt x="2124" y="183"/>
                  </a:lnTo>
                  <a:lnTo>
                    <a:pt x="2134" y="183"/>
                  </a:lnTo>
                  <a:lnTo>
                    <a:pt x="2145" y="181"/>
                  </a:lnTo>
                  <a:lnTo>
                    <a:pt x="2155" y="174"/>
                  </a:lnTo>
                  <a:lnTo>
                    <a:pt x="2164" y="189"/>
                  </a:lnTo>
                  <a:lnTo>
                    <a:pt x="2174" y="183"/>
                  </a:lnTo>
                  <a:lnTo>
                    <a:pt x="2183" y="174"/>
                  </a:lnTo>
                  <a:lnTo>
                    <a:pt x="2192" y="168"/>
                  </a:lnTo>
                  <a:lnTo>
                    <a:pt x="2204" y="170"/>
                  </a:lnTo>
                  <a:lnTo>
                    <a:pt x="2214" y="166"/>
                  </a:lnTo>
                  <a:lnTo>
                    <a:pt x="2223" y="166"/>
                  </a:lnTo>
                  <a:lnTo>
                    <a:pt x="2232" y="162"/>
                  </a:lnTo>
                  <a:lnTo>
                    <a:pt x="2242" y="156"/>
                  </a:lnTo>
                  <a:lnTo>
                    <a:pt x="2251" y="154"/>
                  </a:lnTo>
                  <a:lnTo>
                    <a:pt x="2263" y="160"/>
                  </a:lnTo>
                  <a:lnTo>
                    <a:pt x="2272" y="146"/>
                  </a:lnTo>
                  <a:lnTo>
                    <a:pt x="2282" y="154"/>
                  </a:lnTo>
                  <a:lnTo>
                    <a:pt x="2291" y="160"/>
                  </a:lnTo>
                  <a:lnTo>
                    <a:pt x="2300" y="148"/>
                  </a:lnTo>
                  <a:lnTo>
                    <a:pt x="2312" y="148"/>
                  </a:lnTo>
                  <a:lnTo>
                    <a:pt x="2321" y="136"/>
                  </a:lnTo>
                  <a:lnTo>
                    <a:pt x="2331" y="146"/>
                  </a:lnTo>
                  <a:lnTo>
                    <a:pt x="2340" y="136"/>
                  </a:lnTo>
                  <a:lnTo>
                    <a:pt x="2350" y="140"/>
                  </a:lnTo>
                  <a:lnTo>
                    <a:pt x="2359" y="130"/>
                  </a:lnTo>
                  <a:lnTo>
                    <a:pt x="2371" y="142"/>
                  </a:lnTo>
                  <a:lnTo>
                    <a:pt x="2380" y="134"/>
                  </a:lnTo>
                  <a:lnTo>
                    <a:pt x="2390" y="136"/>
                  </a:lnTo>
                  <a:lnTo>
                    <a:pt x="2399" y="136"/>
                  </a:lnTo>
                  <a:lnTo>
                    <a:pt x="2408" y="140"/>
                  </a:lnTo>
                  <a:lnTo>
                    <a:pt x="2418" y="136"/>
                  </a:lnTo>
                  <a:lnTo>
                    <a:pt x="2429" y="130"/>
                  </a:lnTo>
                  <a:lnTo>
                    <a:pt x="2439" y="128"/>
                  </a:lnTo>
                  <a:lnTo>
                    <a:pt x="2448" y="130"/>
                  </a:lnTo>
                  <a:lnTo>
                    <a:pt x="2458" y="126"/>
                  </a:lnTo>
                  <a:lnTo>
                    <a:pt x="2467" y="134"/>
                  </a:lnTo>
                  <a:lnTo>
                    <a:pt x="2476" y="122"/>
                  </a:lnTo>
                  <a:lnTo>
                    <a:pt x="2488" y="128"/>
                  </a:lnTo>
                  <a:lnTo>
                    <a:pt x="2498" y="120"/>
                  </a:lnTo>
                  <a:lnTo>
                    <a:pt x="2507" y="126"/>
                  </a:lnTo>
                  <a:lnTo>
                    <a:pt x="2516" y="126"/>
                  </a:lnTo>
                  <a:lnTo>
                    <a:pt x="2526" y="120"/>
                  </a:lnTo>
                  <a:lnTo>
                    <a:pt x="2537" y="116"/>
                  </a:lnTo>
                  <a:lnTo>
                    <a:pt x="2547" y="114"/>
                  </a:lnTo>
                  <a:lnTo>
                    <a:pt x="2556" y="122"/>
                  </a:lnTo>
                  <a:lnTo>
                    <a:pt x="2566" y="116"/>
                  </a:lnTo>
                  <a:lnTo>
                    <a:pt x="2575" y="116"/>
                  </a:lnTo>
                  <a:lnTo>
                    <a:pt x="2584" y="110"/>
                  </a:lnTo>
                  <a:lnTo>
                    <a:pt x="2596" y="108"/>
                  </a:lnTo>
                  <a:lnTo>
                    <a:pt x="2606" y="110"/>
                  </a:lnTo>
                  <a:lnTo>
                    <a:pt x="2615" y="110"/>
                  </a:lnTo>
                  <a:lnTo>
                    <a:pt x="2624" y="110"/>
                  </a:lnTo>
                  <a:lnTo>
                    <a:pt x="2634" y="114"/>
                  </a:lnTo>
                  <a:lnTo>
                    <a:pt x="2643" y="103"/>
                  </a:lnTo>
                  <a:lnTo>
                    <a:pt x="2655" y="116"/>
                  </a:lnTo>
                  <a:lnTo>
                    <a:pt x="2664" y="108"/>
                  </a:lnTo>
                  <a:lnTo>
                    <a:pt x="2674" y="101"/>
                  </a:lnTo>
                  <a:lnTo>
                    <a:pt x="2683" y="101"/>
                  </a:lnTo>
                  <a:lnTo>
                    <a:pt x="2692" y="108"/>
                  </a:lnTo>
                  <a:lnTo>
                    <a:pt x="2702" y="95"/>
                  </a:lnTo>
                  <a:lnTo>
                    <a:pt x="2713" y="93"/>
                  </a:lnTo>
                  <a:lnTo>
                    <a:pt x="2723" y="101"/>
                  </a:lnTo>
                  <a:lnTo>
                    <a:pt x="2732" y="99"/>
                  </a:lnTo>
                  <a:lnTo>
                    <a:pt x="2742" y="93"/>
                  </a:lnTo>
                  <a:lnTo>
                    <a:pt x="2751" y="103"/>
                  </a:lnTo>
                  <a:lnTo>
                    <a:pt x="2763" y="83"/>
                  </a:lnTo>
                  <a:lnTo>
                    <a:pt x="2772" y="95"/>
                  </a:lnTo>
                  <a:lnTo>
                    <a:pt x="2782" y="89"/>
                  </a:lnTo>
                  <a:lnTo>
                    <a:pt x="2791" y="93"/>
                  </a:lnTo>
                  <a:lnTo>
                    <a:pt x="2800" y="89"/>
                  </a:lnTo>
                  <a:lnTo>
                    <a:pt x="2810" y="89"/>
                  </a:lnTo>
                  <a:lnTo>
                    <a:pt x="2821" y="99"/>
                  </a:lnTo>
                  <a:lnTo>
                    <a:pt x="2831" y="83"/>
                  </a:lnTo>
                  <a:lnTo>
                    <a:pt x="2840" y="89"/>
                  </a:lnTo>
                  <a:lnTo>
                    <a:pt x="2850" y="93"/>
                  </a:lnTo>
                  <a:lnTo>
                    <a:pt x="2859" y="93"/>
                  </a:lnTo>
                  <a:lnTo>
                    <a:pt x="2868" y="95"/>
                  </a:lnTo>
                  <a:lnTo>
                    <a:pt x="2880" y="93"/>
                  </a:lnTo>
                  <a:lnTo>
                    <a:pt x="2890" y="87"/>
                  </a:lnTo>
                  <a:lnTo>
                    <a:pt x="2899" y="93"/>
                  </a:lnTo>
                  <a:lnTo>
                    <a:pt x="2908" y="87"/>
                  </a:lnTo>
                  <a:lnTo>
                    <a:pt x="2918" y="89"/>
                  </a:lnTo>
                  <a:lnTo>
                    <a:pt x="2927" y="101"/>
                  </a:lnTo>
                  <a:lnTo>
                    <a:pt x="2939" y="95"/>
                  </a:lnTo>
                  <a:lnTo>
                    <a:pt x="2948" y="89"/>
                  </a:lnTo>
                  <a:lnTo>
                    <a:pt x="2958" y="95"/>
                  </a:lnTo>
                  <a:lnTo>
                    <a:pt x="2967" y="93"/>
                  </a:lnTo>
                  <a:lnTo>
                    <a:pt x="2976" y="89"/>
                  </a:lnTo>
                  <a:lnTo>
                    <a:pt x="2986" y="83"/>
                  </a:lnTo>
                  <a:lnTo>
                    <a:pt x="2998" y="95"/>
                  </a:lnTo>
                  <a:lnTo>
                    <a:pt x="3007" y="93"/>
                  </a:lnTo>
                  <a:lnTo>
                    <a:pt x="3016" y="83"/>
                  </a:lnTo>
                  <a:lnTo>
                    <a:pt x="3026" y="83"/>
                  </a:lnTo>
                  <a:lnTo>
                    <a:pt x="3035" y="83"/>
                  </a:lnTo>
                  <a:lnTo>
                    <a:pt x="3047" y="87"/>
                  </a:lnTo>
                  <a:lnTo>
                    <a:pt x="3056" y="81"/>
                  </a:lnTo>
                  <a:lnTo>
                    <a:pt x="3066" y="83"/>
                  </a:lnTo>
                  <a:lnTo>
                    <a:pt x="3075" y="75"/>
                  </a:lnTo>
                  <a:lnTo>
                    <a:pt x="3084" y="79"/>
                  </a:lnTo>
                  <a:lnTo>
                    <a:pt x="3094" y="83"/>
                  </a:lnTo>
                  <a:lnTo>
                    <a:pt x="3106" y="79"/>
                  </a:lnTo>
                  <a:lnTo>
                    <a:pt x="3115" y="83"/>
                  </a:lnTo>
                  <a:lnTo>
                    <a:pt x="3124" y="83"/>
                  </a:lnTo>
                  <a:lnTo>
                    <a:pt x="3134" y="73"/>
                  </a:lnTo>
                  <a:lnTo>
                    <a:pt x="3143" y="81"/>
                  </a:lnTo>
                  <a:lnTo>
                    <a:pt x="3152" y="87"/>
                  </a:lnTo>
                  <a:lnTo>
                    <a:pt x="3164" y="81"/>
                  </a:lnTo>
                  <a:lnTo>
                    <a:pt x="3174" y="83"/>
                  </a:lnTo>
                  <a:lnTo>
                    <a:pt x="3183" y="79"/>
                  </a:lnTo>
                  <a:lnTo>
                    <a:pt x="3192" y="81"/>
                  </a:lnTo>
                  <a:lnTo>
                    <a:pt x="3202" y="75"/>
                  </a:lnTo>
                  <a:lnTo>
                    <a:pt x="3211" y="79"/>
                  </a:lnTo>
                  <a:lnTo>
                    <a:pt x="3223" y="73"/>
                  </a:lnTo>
                  <a:lnTo>
                    <a:pt x="3232" y="79"/>
                  </a:lnTo>
                  <a:lnTo>
                    <a:pt x="3242" y="79"/>
                  </a:lnTo>
                  <a:lnTo>
                    <a:pt x="3251" y="81"/>
                  </a:lnTo>
                  <a:lnTo>
                    <a:pt x="3260" y="67"/>
                  </a:lnTo>
                  <a:lnTo>
                    <a:pt x="3272" y="75"/>
                  </a:lnTo>
                  <a:lnTo>
                    <a:pt x="3282" y="83"/>
                  </a:lnTo>
                  <a:lnTo>
                    <a:pt x="3291" y="79"/>
                  </a:lnTo>
                  <a:lnTo>
                    <a:pt x="3300" y="73"/>
                  </a:lnTo>
                  <a:lnTo>
                    <a:pt x="3310" y="69"/>
                  </a:lnTo>
                  <a:lnTo>
                    <a:pt x="3319" y="67"/>
                  </a:lnTo>
                  <a:lnTo>
                    <a:pt x="3331" y="75"/>
                  </a:lnTo>
                  <a:lnTo>
                    <a:pt x="3340" y="63"/>
                  </a:lnTo>
                  <a:lnTo>
                    <a:pt x="3350" y="73"/>
                  </a:lnTo>
                  <a:lnTo>
                    <a:pt x="3359" y="69"/>
                  </a:lnTo>
                  <a:lnTo>
                    <a:pt x="3368" y="69"/>
                  </a:lnTo>
                  <a:lnTo>
                    <a:pt x="3378" y="61"/>
                  </a:lnTo>
                  <a:lnTo>
                    <a:pt x="3390" y="67"/>
                  </a:lnTo>
                  <a:lnTo>
                    <a:pt x="3399" y="73"/>
                  </a:lnTo>
                  <a:lnTo>
                    <a:pt x="3408" y="63"/>
                  </a:lnTo>
                  <a:lnTo>
                    <a:pt x="3418" y="79"/>
                  </a:lnTo>
                  <a:lnTo>
                    <a:pt x="3427" y="73"/>
                  </a:lnTo>
                  <a:lnTo>
                    <a:pt x="3436" y="69"/>
                  </a:lnTo>
                  <a:lnTo>
                    <a:pt x="3448" y="69"/>
                  </a:lnTo>
                  <a:lnTo>
                    <a:pt x="3458" y="73"/>
                  </a:lnTo>
                  <a:lnTo>
                    <a:pt x="3467" y="67"/>
                  </a:lnTo>
                  <a:lnTo>
                    <a:pt x="3476" y="67"/>
                  </a:lnTo>
                  <a:lnTo>
                    <a:pt x="3486" y="61"/>
                  </a:lnTo>
                  <a:lnTo>
                    <a:pt x="3498" y="55"/>
                  </a:lnTo>
                  <a:lnTo>
                    <a:pt x="3507" y="55"/>
                  </a:lnTo>
                  <a:lnTo>
                    <a:pt x="3516" y="73"/>
                  </a:lnTo>
                  <a:lnTo>
                    <a:pt x="3526" y="59"/>
                  </a:lnTo>
                  <a:lnTo>
                    <a:pt x="3535" y="55"/>
                  </a:lnTo>
                  <a:lnTo>
                    <a:pt x="3544" y="61"/>
                  </a:lnTo>
                  <a:lnTo>
                    <a:pt x="3556" y="59"/>
                  </a:lnTo>
                  <a:lnTo>
                    <a:pt x="3566" y="61"/>
                  </a:lnTo>
                  <a:lnTo>
                    <a:pt x="3575" y="67"/>
                  </a:lnTo>
                  <a:lnTo>
                    <a:pt x="3584" y="69"/>
                  </a:lnTo>
                  <a:lnTo>
                    <a:pt x="3594" y="55"/>
                  </a:lnTo>
                  <a:lnTo>
                    <a:pt x="3603" y="63"/>
                  </a:lnTo>
                  <a:lnTo>
                    <a:pt x="3615" y="61"/>
                  </a:lnTo>
                  <a:lnTo>
                    <a:pt x="3624" y="63"/>
                  </a:lnTo>
                  <a:lnTo>
                    <a:pt x="3634" y="67"/>
                  </a:lnTo>
                  <a:lnTo>
                    <a:pt x="3643" y="59"/>
                  </a:lnTo>
                  <a:lnTo>
                    <a:pt x="3652" y="61"/>
                  </a:lnTo>
                  <a:lnTo>
                    <a:pt x="3662" y="61"/>
                  </a:lnTo>
                  <a:lnTo>
                    <a:pt x="3674" y="55"/>
                  </a:lnTo>
                  <a:lnTo>
                    <a:pt x="3683" y="63"/>
                  </a:lnTo>
                  <a:lnTo>
                    <a:pt x="3692" y="55"/>
                  </a:lnTo>
                  <a:lnTo>
                    <a:pt x="3702" y="69"/>
                  </a:lnTo>
                  <a:lnTo>
                    <a:pt x="3711" y="59"/>
                  </a:lnTo>
                  <a:lnTo>
                    <a:pt x="3721" y="63"/>
                  </a:lnTo>
                  <a:lnTo>
                    <a:pt x="3732" y="61"/>
                  </a:lnTo>
                  <a:lnTo>
                    <a:pt x="3742" y="63"/>
                  </a:lnTo>
                  <a:lnTo>
                    <a:pt x="3751" y="61"/>
                  </a:lnTo>
                  <a:lnTo>
                    <a:pt x="3760" y="59"/>
                  </a:lnTo>
                  <a:lnTo>
                    <a:pt x="3770" y="59"/>
                  </a:lnTo>
                  <a:lnTo>
                    <a:pt x="3782" y="61"/>
                  </a:lnTo>
                  <a:lnTo>
                    <a:pt x="3791" y="59"/>
                  </a:lnTo>
                  <a:lnTo>
                    <a:pt x="3800" y="67"/>
                  </a:lnTo>
                  <a:lnTo>
                    <a:pt x="3810" y="55"/>
                  </a:lnTo>
                  <a:lnTo>
                    <a:pt x="3819" y="59"/>
                  </a:lnTo>
                  <a:lnTo>
                    <a:pt x="3828" y="49"/>
                  </a:lnTo>
                  <a:lnTo>
                    <a:pt x="3840" y="53"/>
                  </a:lnTo>
                  <a:lnTo>
                    <a:pt x="3850" y="55"/>
                  </a:lnTo>
                  <a:lnTo>
                    <a:pt x="3859" y="55"/>
                  </a:lnTo>
                  <a:lnTo>
                    <a:pt x="3868" y="59"/>
                  </a:lnTo>
                  <a:lnTo>
                    <a:pt x="3878" y="53"/>
                  </a:lnTo>
                  <a:lnTo>
                    <a:pt x="3887" y="59"/>
                  </a:lnTo>
                  <a:lnTo>
                    <a:pt x="3899" y="59"/>
                  </a:lnTo>
                  <a:lnTo>
                    <a:pt x="3908" y="61"/>
                  </a:lnTo>
                  <a:lnTo>
                    <a:pt x="3918" y="55"/>
                  </a:lnTo>
                  <a:lnTo>
                    <a:pt x="3927" y="59"/>
                  </a:lnTo>
                  <a:lnTo>
                    <a:pt x="3936" y="59"/>
                  </a:lnTo>
                  <a:lnTo>
                    <a:pt x="3946" y="55"/>
                  </a:lnTo>
                  <a:lnTo>
                    <a:pt x="3958" y="59"/>
                  </a:lnTo>
                  <a:lnTo>
                    <a:pt x="3967" y="49"/>
                  </a:lnTo>
                  <a:lnTo>
                    <a:pt x="3976" y="34"/>
                  </a:lnTo>
                  <a:lnTo>
                    <a:pt x="3986" y="0"/>
                  </a:lnTo>
                  <a:lnTo>
                    <a:pt x="3995" y="49"/>
                  </a:lnTo>
                  <a:lnTo>
                    <a:pt x="4007" y="229"/>
                  </a:lnTo>
                  <a:lnTo>
                    <a:pt x="4016" y="457"/>
                  </a:lnTo>
                  <a:lnTo>
                    <a:pt x="4026" y="692"/>
                  </a:lnTo>
                  <a:lnTo>
                    <a:pt x="4035" y="869"/>
                  </a:lnTo>
                  <a:lnTo>
                    <a:pt x="4044" y="1005"/>
                  </a:lnTo>
                  <a:lnTo>
                    <a:pt x="4054" y="1090"/>
                  </a:lnTo>
                  <a:lnTo>
                    <a:pt x="4066" y="1155"/>
                  </a:lnTo>
                  <a:lnTo>
                    <a:pt x="4075" y="1204"/>
                  </a:lnTo>
                  <a:lnTo>
                    <a:pt x="4084" y="1250"/>
                  </a:lnTo>
                  <a:lnTo>
                    <a:pt x="4094" y="1283"/>
                  </a:lnTo>
                  <a:lnTo>
                    <a:pt x="4103" y="1319"/>
                  </a:lnTo>
                  <a:lnTo>
                    <a:pt x="4113" y="1334"/>
                  </a:lnTo>
                  <a:lnTo>
                    <a:pt x="4124" y="1372"/>
                  </a:lnTo>
                  <a:lnTo>
                    <a:pt x="4134" y="1401"/>
                  </a:lnTo>
                  <a:lnTo>
                    <a:pt x="4143" y="1413"/>
                  </a:lnTo>
                  <a:lnTo>
                    <a:pt x="4152" y="1441"/>
                  </a:lnTo>
                  <a:lnTo>
                    <a:pt x="4162" y="1462"/>
                  </a:lnTo>
                  <a:lnTo>
                    <a:pt x="4171" y="1486"/>
                  </a:lnTo>
                  <a:lnTo>
                    <a:pt x="4183" y="1500"/>
                  </a:lnTo>
                  <a:lnTo>
                    <a:pt x="4192" y="1522"/>
                  </a:lnTo>
                  <a:lnTo>
                    <a:pt x="4202" y="1541"/>
                  </a:lnTo>
                  <a:lnTo>
                    <a:pt x="4211" y="1553"/>
                  </a:lnTo>
                  <a:lnTo>
                    <a:pt x="4220" y="1569"/>
                  </a:lnTo>
                  <a:lnTo>
                    <a:pt x="4232" y="1581"/>
                  </a:lnTo>
                  <a:lnTo>
                    <a:pt x="4242" y="1608"/>
                  </a:lnTo>
                  <a:lnTo>
                    <a:pt x="4251" y="1610"/>
                  </a:lnTo>
                  <a:lnTo>
                    <a:pt x="4260" y="1630"/>
                  </a:lnTo>
                  <a:lnTo>
                    <a:pt x="4270" y="1648"/>
                  </a:lnTo>
                  <a:lnTo>
                    <a:pt x="4279" y="1660"/>
                  </a:lnTo>
                  <a:lnTo>
                    <a:pt x="4291" y="1667"/>
                  </a:lnTo>
                  <a:lnTo>
                    <a:pt x="4300" y="1669"/>
                  </a:lnTo>
                  <a:lnTo>
                    <a:pt x="4310" y="1687"/>
                  </a:lnTo>
                  <a:lnTo>
                    <a:pt x="4319" y="1703"/>
                  </a:lnTo>
                  <a:lnTo>
                    <a:pt x="4328" y="1715"/>
                  </a:lnTo>
                  <a:lnTo>
                    <a:pt x="4338" y="1721"/>
                  </a:lnTo>
                  <a:lnTo>
                    <a:pt x="4350" y="1729"/>
                  </a:lnTo>
                  <a:lnTo>
                    <a:pt x="4359" y="1738"/>
                  </a:lnTo>
                  <a:lnTo>
                    <a:pt x="4368" y="1750"/>
                  </a:lnTo>
                  <a:lnTo>
                    <a:pt x="4378" y="1758"/>
                  </a:lnTo>
                  <a:lnTo>
                    <a:pt x="4387" y="1774"/>
                  </a:lnTo>
                  <a:lnTo>
                    <a:pt x="4397" y="1774"/>
                  </a:lnTo>
                  <a:lnTo>
                    <a:pt x="4408" y="1784"/>
                  </a:lnTo>
                  <a:lnTo>
                    <a:pt x="4418" y="1796"/>
                  </a:lnTo>
                  <a:lnTo>
                    <a:pt x="4427" y="1794"/>
                  </a:lnTo>
                  <a:lnTo>
                    <a:pt x="4436" y="1803"/>
                  </a:lnTo>
                  <a:lnTo>
                    <a:pt x="4446" y="1817"/>
                  </a:lnTo>
                  <a:lnTo>
                    <a:pt x="4455" y="1825"/>
                  </a:lnTo>
                  <a:lnTo>
                    <a:pt x="4467" y="1823"/>
                  </a:lnTo>
                  <a:lnTo>
                    <a:pt x="4476" y="1831"/>
                  </a:lnTo>
                  <a:lnTo>
                    <a:pt x="4486" y="1841"/>
                  </a:lnTo>
                  <a:lnTo>
                    <a:pt x="4495" y="1843"/>
                  </a:lnTo>
                  <a:lnTo>
                    <a:pt x="4505" y="1845"/>
                  </a:lnTo>
                  <a:lnTo>
                    <a:pt x="4516" y="1855"/>
                  </a:lnTo>
                  <a:lnTo>
                    <a:pt x="4526" y="1861"/>
                  </a:lnTo>
                  <a:lnTo>
                    <a:pt x="4535" y="1870"/>
                  </a:lnTo>
                  <a:lnTo>
                    <a:pt x="4544" y="1882"/>
                  </a:lnTo>
                  <a:lnTo>
                    <a:pt x="4554" y="1878"/>
                  </a:lnTo>
                  <a:lnTo>
                    <a:pt x="4563" y="1892"/>
                  </a:lnTo>
                  <a:lnTo>
                    <a:pt x="4575" y="1896"/>
                  </a:lnTo>
                  <a:lnTo>
                    <a:pt x="4584" y="1896"/>
                  </a:lnTo>
                  <a:lnTo>
                    <a:pt x="4594" y="1902"/>
                  </a:lnTo>
                  <a:lnTo>
                    <a:pt x="4603" y="1902"/>
                  </a:lnTo>
                  <a:lnTo>
                    <a:pt x="4612" y="1910"/>
                  </a:lnTo>
                  <a:lnTo>
                    <a:pt x="4622" y="1916"/>
                  </a:lnTo>
                  <a:lnTo>
                    <a:pt x="4634" y="1916"/>
                  </a:lnTo>
                  <a:lnTo>
                    <a:pt x="4643" y="1916"/>
                  </a:lnTo>
                  <a:lnTo>
                    <a:pt x="4652" y="1928"/>
                  </a:lnTo>
                  <a:lnTo>
                    <a:pt x="4662" y="1932"/>
                  </a:lnTo>
                  <a:lnTo>
                    <a:pt x="4671" y="1939"/>
                  </a:lnTo>
                  <a:lnTo>
                    <a:pt x="4681" y="1943"/>
                  </a:lnTo>
                  <a:lnTo>
                    <a:pt x="4692" y="1939"/>
                  </a:lnTo>
                  <a:lnTo>
                    <a:pt x="4702" y="1937"/>
                  </a:lnTo>
                  <a:lnTo>
                    <a:pt x="4711" y="1949"/>
                  </a:lnTo>
                  <a:lnTo>
                    <a:pt x="4720" y="1949"/>
                  </a:lnTo>
                  <a:lnTo>
                    <a:pt x="4730" y="1959"/>
                  </a:lnTo>
                  <a:lnTo>
                    <a:pt x="4742" y="1957"/>
                  </a:lnTo>
                  <a:lnTo>
                    <a:pt x="4751" y="1969"/>
                  </a:lnTo>
                  <a:lnTo>
                    <a:pt x="4760" y="1971"/>
                  </a:lnTo>
                  <a:lnTo>
                    <a:pt x="4770" y="1969"/>
                  </a:lnTo>
                  <a:lnTo>
                    <a:pt x="4779" y="1973"/>
                  </a:lnTo>
                  <a:lnTo>
                    <a:pt x="4789" y="1977"/>
                  </a:lnTo>
                  <a:lnTo>
                    <a:pt x="4800" y="1983"/>
                  </a:lnTo>
                  <a:lnTo>
                    <a:pt x="4810" y="1979"/>
                  </a:lnTo>
                  <a:lnTo>
                    <a:pt x="4819" y="1979"/>
                  </a:lnTo>
                  <a:lnTo>
                    <a:pt x="4828" y="1989"/>
                  </a:lnTo>
                  <a:lnTo>
                    <a:pt x="4838" y="1985"/>
                  </a:lnTo>
                  <a:lnTo>
                    <a:pt x="4847" y="1989"/>
                  </a:lnTo>
                  <a:lnTo>
                    <a:pt x="4859" y="1989"/>
                  </a:lnTo>
                  <a:lnTo>
                    <a:pt x="4868" y="1985"/>
                  </a:lnTo>
                  <a:lnTo>
                    <a:pt x="4878" y="1989"/>
                  </a:lnTo>
                  <a:lnTo>
                    <a:pt x="4887" y="1991"/>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200" name="Freeform 24">
              <a:extLst>
                <a:ext uri="{FF2B5EF4-FFF2-40B4-BE49-F238E27FC236}">
                  <a16:creationId xmlns:a16="http://schemas.microsoft.com/office/drawing/2014/main" id="{E713B882-A14D-4650-B9A1-AA7BE7EFC33E}"/>
                </a:ext>
              </a:extLst>
            </p:cNvPr>
            <p:cNvSpPr>
              <a:spLocks/>
            </p:cNvSpPr>
            <p:nvPr/>
          </p:nvSpPr>
          <p:spPr bwMode="auto">
            <a:xfrm>
              <a:off x="4237" y="3626"/>
              <a:ext cx="64" cy="21"/>
            </a:xfrm>
            <a:custGeom>
              <a:avLst/>
              <a:gdLst>
                <a:gd name="T0" fmla="*/ 0 w 118"/>
                <a:gd name="T1" fmla="*/ 0 h 35"/>
                <a:gd name="T2" fmla="*/ 1 w 118"/>
                <a:gd name="T3" fmla="*/ 1 h 35"/>
                <a:gd name="T4" fmla="*/ 1 w 118"/>
                <a:gd name="T5" fmla="*/ 1 h 35"/>
                <a:gd name="T6" fmla="*/ 1 w 118"/>
                <a:gd name="T7" fmla="*/ 1 h 35"/>
                <a:gd name="T8" fmla="*/ 1 w 118"/>
                <a:gd name="T9" fmla="*/ 1 h 35"/>
                <a:gd name="T10" fmla="*/ 1 w 118"/>
                <a:gd name="T11" fmla="*/ 1 h 35"/>
                <a:gd name="T12" fmla="*/ 1 w 118"/>
                <a:gd name="T13" fmla="*/ 1 h 35"/>
                <a:gd name="T14" fmla="*/ 1 w 118"/>
                <a:gd name="T15" fmla="*/ 1 h 35"/>
                <a:gd name="T16" fmla="*/ 1 w 118"/>
                <a:gd name="T17" fmla="*/ 1 h 35"/>
                <a:gd name="T18" fmla="*/ 1 w 118"/>
                <a:gd name="T19" fmla="*/ 1 h 35"/>
                <a:gd name="T20" fmla="*/ 1 w 118"/>
                <a:gd name="T21" fmla="*/ 1 h 35"/>
                <a:gd name="T22" fmla="*/ 1 w 118"/>
                <a:gd name="T23" fmla="*/ 1 h 35"/>
                <a:gd name="T24" fmla="*/ 1 w 118"/>
                <a:gd name="T25" fmla="*/ 1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35"/>
                <a:gd name="T41" fmla="*/ 118 w 118"/>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35">
                  <a:moveTo>
                    <a:pt x="0" y="0"/>
                  </a:moveTo>
                  <a:lnTo>
                    <a:pt x="10" y="2"/>
                  </a:lnTo>
                  <a:lnTo>
                    <a:pt x="19" y="2"/>
                  </a:lnTo>
                  <a:lnTo>
                    <a:pt x="31" y="6"/>
                  </a:lnTo>
                  <a:lnTo>
                    <a:pt x="40" y="19"/>
                  </a:lnTo>
                  <a:lnTo>
                    <a:pt x="49" y="15"/>
                  </a:lnTo>
                  <a:lnTo>
                    <a:pt x="59" y="19"/>
                  </a:lnTo>
                  <a:lnTo>
                    <a:pt x="68" y="21"/>
                  </a:lnTo>
                  <a:lnTo>
                    <a:pt x="80" y="21"/>
                  </a:lnTo>
                  <a:lnTo>
                    <a:pt x="89" y="21"/>
                  </a:lnTo>
                  <a:lnTo>
                    <a:pt x="99" y="15"/>
                  </a:lnTo>
                  <a:lnTo>
                    <a:pt x="108" y="29"/>
                  </a:lnTo>
                  <a:lnTo>
                    <a:pt x="118" y="35"/>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201" name="Freeform 25">
              <a:extLst>
                <a:ext uri="{FF2B5EF4-FFF2-40B4-BE49-F238E27FC236}">
                  <a16:creationId xmlns:a16="http://schemas.microsoft.com/office/drawing/2014/main" id="{5CB16626-37AE-4E1B-8B97-4A5A2B41C5E4}"/>
                </a:ext>
              </a:extLst>
            </p:cNvPr>
            <p:cNvSpPr>
              <a:spLocks/>
            </p:cNvSpPr>
            <p:nvPr/>
          </p:nvSpPr>
          <p:spPr bwMode="auto">
            <a:xfrm>
              <a:off x="1603" y="2237"/>
              <a:ext cx="2634" cy="1497"/>
            </a:xfrm>
            <a:custGeom>
              <a:avLst/>
              <a:gdLst>
                <a:gd name="T0" fmla="*/ 1 w 4887"/>
                <a:gd name="T1" fmla="*/ 4 h 2440"/>
                <a:gd name="T2" fmla="*/ 1 w 4887"/>
                <a:gd name="T3" fmla="*/ 4 h 2440"/>
                <a:gd name="T4" fmla="*/ 1 w 4887"/>
                <a:gd name="T5" fmla="*/ 4 h 2440"/>
                <a:gd name="T6" fmla="*/ 1 w 4887"/>
                <a:gd name="T7" fmla="*/ 4 h 2440"/>
                <a:gd name="T8" fmla="*/ 1 w 4887"/>
                <a:gd name="T9" fmla="*/ 4 h 2440"/>
                <a:gd name="T10" fmla="*/ 1 w 4887"/>
                <a:gd name="T11" fmla="*/ 4 h 2440"/>
                <a:gd name="T12" fmla="*/ 1 w 4887"/>
                <a:gd name="T13" fmla="*/ 4 h 2440"/>
                <a:gd name="T14" fmla="*/ 1 w 4887"/>
                <a:gd name="T15" fmla="*/ 4 h 2440"/>
                <a:gd name="T16" fmla="*/ 1 w 4887"/>
                <a:gd name="T17" fmla="*/ 4 h 2440"/>
                <a:gd name="T18" fmla="*/ 1 w 4887"/>
                <a:gd name="T19" fmla="*/ 4 h 2440"/>
                <a:gd name="T20" fmla="*/ 1 w 4887"/>
                <a:gd name="T21" fmla="*/ 4 h 2440"/>
                <a:gd name="T22" fmla="*/ 1 w 4887"/>
                <a:gd name="T23" fmla="*/ 3 h 2440"/>
                <a:gd name="T24" fmla="*/ 1 w 4887"/>
                <a:gd name="T25" fmla="*/ 2 h 2440"/>
                <a:gd name="T26" fmla="*/ 1 w 4887"/>
                <a:gd name="T27" fmla="*/ 2 h 2440"/>
                <a:gd name="T28" fmla="*/ 1 w 4887"/>
                <a:gd name="T29" fmla="*/ 1 h 2440"/>
                <a:gd name="T30" fmla="*/ 1 w 4887"/>
                <a:gd name="T31" fmla="*/ 1 h 2440"/>
                <a:gd name="T32" fmla="*/ 1 w 4887"/>
                <a:gd name="T33" fmla="*/ 1 h 2440"/>
                <a:gd name="T34" fmla="*/ 1 w 4887"/>
                <a:gd name="T35" fmla="*/ 1 h 2440"/>
                <a:gd name="T36" fmla="*/ 1 w 4887"/>
                <a:gd name="T37" fmla="*/ 1 h 2440"/>
                <a:gd name="T38" fmla="*/ 1 w 4887"/>
                <a:gd name="T39" fmla="*/ 1 h 2440"/>
                <a:gd name="T40" fmla="*/ 1 w 4887"/>
                <a:gd name="T41" fmla="*/ 1 h 2440"/>
                <a:gd name="T42" fmla="*/ 1 w 4887"/>
                <a:gd name="T43" fmla="*/ 1 h 2440"/>
                <a:gd name="T44" fmla="*/ 1 w 4887"/>
                <a:gd name="T45" fmla="*/ 1 h 2440"/>
                <a:gd name="T46" fmla="*/ 1 w 4887"/>
                <a:gd name="T47" fmla="*/ 1 h 2440"/>
                <a:gd name="T48" fmla="*/ 1 w 4887"/>
                <a:gd name="T49" fmla="*/ 1 h 2440"/>
                <a:gd name="T50" fmla="*/ 1 w 4887"/>
                <a:gd name="T51" fmla="*/ 1 h 2440"/>
                <a:gd name="T52" fmla="*/ 1 w 4887"/>
                <a:gd name="T53" fmla="*/ 1 h 2440"/>
                <a:gd name="T54" fmla="*/ 1 w 4887"/>
                <a:gd name="T55" fmla="*/ 1 h 2440"/>
                <a:gd name="T56" fmla="*/ 1 w 4887"/>
                <a:gd name="T57" fmla="*/ 1 h 2440"/>
                <a:gd name="T58" fmla="*/ 1 w 4887"/>
                <a:gd name="T59" fmla="*/ 1 h 2440"/>
                <a:gd name="T60" fmla="*/ 1 w 4887"/>
                <a:gd name="T61" fmla="*/ 1 h 2440"/>
                <a:gd name="T62" fmla="*/ 1 w 4887"/>
                <a:gd name="T63" fmla="*/ 1 h 2440"/>
                <a:gd name="T64" fmla="*/ 1 w 4887"/>
                <a:gd name="T65" fmla="*/ 1 h 2440"/>
                <a:gd name="T66" fmla="*/ 1 w 4887"/>
                <a:gd name="T67" fmla="*/ 1 h 2440"/>
                <a:gd name="T68" fmla="*/ 1 w 4887"/>
                <a:gd name="T69" fmla="*/ 1 h 2440"/>
                <a:gd name="T70" fmla="*/ 1 w 4887"/>
                <a:gd name="T71" fmla="*/ 1 h 2440"/>
                <a:gd name="T72" fmla="*/ 1 w 4887"/>
                <a:gd name="T73" fmla="*/ 1 h 2440"/>
                <a:gd name="T74" fmla="*/ 1 w 4887"/>
                <a:gd name="T75" fmla="*/ 1 h 2440"/>
                <a:gd name="T76" fmla="*/ 1 w 4887"/>
                <a:gd name="T77" fmla="*/ 1 h 2440"/>
                <a:gd name="T78" fmla="*/ 1 w 4887"/>
                <a:gd name="T79" fmla="*/ 1 h 2440"/>
                <a:gd name="T80" fmla="*/ 1 w 4887"/>
                <a:gd name="T81" fmla="*/ 1 h 2440"/>
                <a:gd name="T82" fmla="*/ 1 w 4887"/>
                <a:gd name="T83" fmla="*/ 1 h 2440"/>
                <a:gd name="T84" fmla="*/ 1 w 4887"/>
                <a:gd name="T85" fmla="*/ 1 h 2440"/>
                <a:gd name="T86" fmla="*/ 1 w 4887"/>
                <a:gd name="T87" fmla="*/ 1 h 2440"/>
                <a:gd name="T88" fmla="*/ 1 w 4887"/>
                <a:gd name="T89" fmla="*/ 1 h 2440"/>
                <a:gd name="T90" fmla="*/ 1 w 4887"/>
                <a:gd name="T91" fmla="*/ 1 h 2440"/>
                <a:gd name="T92" fmla="*/ 1 w 4887"/>
                <a:gd name="T93" fmla="*/ 1 h 2440"/>
                <a:gd name="T94" fmla="*/ 1 w 4887"/>
                <a:gd name="T95" fmla="*/ 1 h 2440"/>
                <a:gd name="T96" fmla="*/ 1 w 4887"/>
                <a:gd name="T97" fmla="*/ 1 h 2440"/>
                <a:gd name="T98" fmla="*/ 1 w 4887"/>
                <a:gd name="T99" fmla="*/ 1 h 2440"/>
                <a:gd name="T100" fmla="*/ 2 w 4887"/>
                <a:gd name="T101" fmla="*/ 0 h 2440"/>
                <a:gd name="T102" fmla="*/ 2 w 4887"/>
                <a:gd name="T103" fmla="*/ 2 h 2440"/>
                <a:gd name="T104" fmla="*/ 2 w 4887"/>
                <a:gd name="T105" fmla="*/ 2 h 2440"/>
                <a:gd name="T106" fmla="*/ 2 w 4887"/>
                <a:gd name="T107" fmla="*/ 3 h 2440"/>
                <a:gd name="T108" fmla="*/ 2 w 4887"/>
                <a:gd name="T109" fmla="*/ 4 h 2440"/>
                <a:gd name="T110" fmla="*/ 2 w 4887"/>
                <a:gd name="T111" fmla="*/ 4 h 2440"/>
                <a:gd name="T112" fmla="*/ 2 w 4887"/>
                <a:gd name="T113" fmla="*/ 4 h 2440"/>
                <a:gd name="T114" fmla="*/ 2 w 4887"/>
                <a:gd name="T115" fmla="*/ 4 h 2440"/>
                <a:gd name="T116" fmla="*/ 2 w 4887"/>
                <a:gd name="T117" fmla="*/ 4 h 2440"/>
                <a:gd name="T118" fmla="*/ 2 w 4887"/>
                <a:gd name="T119" fmla="*/ 4 h 2440"/>
                <a:gd name="T120" fmla="*/ 2 w 4887"/>
                <a:gd name="T121" fmla="*/ 4 h 2440"/>
                <a:gd name="T122" fmla="*/ 2 w 4887"/>
                <a:gd name="T123" fmla="*/ 4 h 24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87"/>
                <a:gd name="T187" fmla="*/ 0 h 2440"/>
                <a:gd name="T188" fmla="*/ 4887 w 4887"/>
                <a:gd name="T189" fmla="*/ 2440 h 24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87" h="2440">
                  <a:moveTo>
                    <a:pt x="0" y="2312"/>
                  </a:moveTo>
                  <a:lnTo>
                    <a:pt x="9" y="2308"/>
                  </a:lnTo>
                  <a:lnTo>
                    <a:pt x="19" y="2314"/>
                  </a:lnTo>
                  <a:lnTo>
                    <a:pt x="28" y="2314"/>
                  </a:lnTo>
                  <a:lnTo>
                    <a:pt x="38" y="2306"/>
                  </a:lnTo>
                  <a:lnTo>
                    <a:pt x="47" y="2314"/>
                  </a:lnTo>
                  <a:lnTo>
                    <a:pt x="59" y="2312"/>
                  </a:lnTo>
                  <a:lnTo>
                    <a:pt x="68" y="2314"/>
                  </a:lnTo>
                  <a:lnTo>
                    <a:pt x="77" y="2314"/>
                  </a:lnTo>
                  <a:lnTo>
                    <a:pt x="87" y="2302"/>
                  </a:lnTo>
                  <a:lnTo>
                    <a:pt x="96" y="2312"/>
                  </a:lnTo>
                  <a:lnTo>
                    <a:pt x="108" y="2308"/>
                  </a:lnTo>
                  <a:lnTo>
                    <a:pt x="117" y="2308"/>
                  </a:lnTo>
                  <a:lnTo>
                    <a:pt x="127" y="2312"/>
                  </a:lnTo>
                  <a:lnTo>
                    <a:pt x="136" y="2312"/>
                  </a:lnTo>
                  <a:lnTo>
                    <a:pt x="145" y="2308"/>
                  </a:lnTo>
                  <a:lnTo>
                    <a:pt x="155" y="2306"/>
                  </a:lnTo>
                  <a:lnTo>
                    <a:pt x="167" y="2318"/>
                  </a:lnTo>
                  <a:lnTo>
                    <a:pt x="176" y="2306"/>
                  </a:lnTo>
                  <a:lnTo>
                    <a:pt x="185" y="2312"/>
                  </a:lnTo>
                  <a:lnTo>
                    <a:pt x="195" y="2312"/>
                  </a:lnTo>
                  <a:lnTo>
                    <a:pt x="204" y="2312"/>
                  </a:lnTo>
                  <a:lnTo>
                    <a:pt x="214" y="2312"/>
                  </a:lnTo>
                  <a:lnTo>
                    <a:pt x="225" y="2318"/>
                  </a:lnTo>
                  <a:lnTo>
                    <a:pt x="235" y="2318"/>
                  </a:lnTo>
                  <a:lnTo>
                    <a:pt x="244" y="2312"/>
                  </a:lnTo>
                  <a:lnTo>
                    <a:pt x="253" y="2314"/>
                  </a:lnTo>
                  <a:lnTo>
                    <a:pt x="263" y="2314"/>
                  </a:lnTo>
                  <a:lnTo>
                    <a:pt x="272" y="2314"/>
                  </a:lnTo>
                  <a:lnTo>
                    <a:pt x="284" y="2314"/>
                  </a:lnTo>
                  <a:lnTo>
                    <a:pt x="293" y="2312"/>
                  </a:lnTo>
                  <a:lnTo>
                    <a:pt x="303" y="2318"/>
                  </a:lnTo>
                  <a:lnTo>
                    <a:pt x="312" y="2308"/>
                  </a:lnTo>
                  <a:lnTo>
                    <a:pt x="322" y="2312"/>
                  </a:lnTo>
                  <a:lnTo>
                    <a:pt x="333" y="2314"/>
                  </a:lnTo>
                  <a:lnTo>
                    <a:pt x="343" y="2308"/>
                  </a:lnTo>
                  <a:lnTo>
                    <a:pt x="352" y="2320"/>
                  </a:lnTo>
                  <a:lnTo>
                    <a:pt x="361" y="2314"/>
                  </a:lnTo>
                  <a:lnTo>
                    <a:pt x="371" y="2314"/>
                  </a:lnTo>
                  <a:lnTo>
                    <a:pt x="380" y="2320"/>
                  </a:lnTo>
                  <a:lnTo>
                    <a:pt x="392" y="2318"/>
                  </a:lnTo>
                  <a:lnTo>
                    <a:pt x="401" y="2322"/>
                  </a:lnTo>
                  <a:lnTo>
                    <a:pt x="411" y="2318"/>
                  </a:lnTo>
                  <a:lnTo>
                    <a:pt x="420" y="2320"/>
                  </a:lnTo>
                  <a:lnTo>
                    <a:pt x="430" y="2320"/>
                  </a:lnTo>
                  <a:lnTo>
                    <a:pt x="439" y="2322"/>
                  </a:lnTo>
                  <a:lnTo>
                    <a:pt x="451" y="2320"/>
                  </a:lnTo>
                  <a:lnTo>
                    <a:pt x="460" y="2322"/>
                  </a:lnTo>
                  <a:lnTo>
                    <a:pt x="469" y="2322"/>
                  </a:lnTo>
                  <a:lnTo>
                    <a:pt x="479" y="2314"/>
                  </a:lnTo>
                  <a:lnTo>
                    <a:pt x="488" y="2318"/>
                  </a:lnTo>
                  <a:lnTo>
                    <a:pt x="498" y="2314"/>
                  </a:lnTo>
                  <a:lnTo>
                    <a:pt x="509" y="2326"/>
                  </a:lnTo>
                  <a:lnTo>
                    <a:pt x="519" y="2320"/>
                  </a:lnTo>
                  <a:lnTo>
                    <a:pt x="528" y="2322"/>
                  </a:lnTo>
                  <a:lnTo>
                    <a:pt x="538" y="2326"/>
                  </a:lnTo>
                  <a:lnTo>
                    <a:pt x="547" y="2343"/>
                  </a:lnTo>
                  <a:lnTo>
                    <a:pt x="559" y="2426"/>
                  </a:lnTo>
                  <a:lnTo>
                    <a:pt x="568" y="2440"/>
                  </a:lnTo>
                  <a:lnTo>
                    <a:pt x="577" y="2407"/>
                  </a:lnTo>
                  <a:lnTo>
                    <a:pt x="587" y="2367"/>
                  </a:lnTo>
                  <a:lnTo>
                    <a:pt x="596" y="2340"/>
                  </a:lnTo>
                  <a:lnTo>
                    <a:pt x="606" y="2340"/>
                  </a:lnTo>
                  <a:lnTo>
                    <a:pt x="617" y="2347"/>
                  </a:lnTo>
                  <a:lnTo>
                    <a:pt x="627" y="2363"/>
                  </a:lnTo>
                  <a:lnTo>
                    <a:pt x="636" y="2375"/>
                  </a:lnTo>
                  <a:lnTo>
                    <a:pt x="645" y="2369"/>
                  </a:lnTo>
                  <a:lnTo>
                    <a:pt x="655" y="2367"/>
                  </a:lnTo>
                  <a:lnTo>
                    <a:pt x="664" y="2355"/>
                  </a:lnTo>
                  <a:lnTo>
                    <a:pt x="676" y="2343"/>
                  </a:lnTo>
                  <a:lnTo>
                    <a:pt x="685" y="2332"/>
                  </a:lnTo>
                  <a:lnTo>
                    <a:pt x="695" y="2318"/>
                  </a:lnTo>
                  <a:lnTo>
                    <a:pt x="704" y="2300"/>
                  </a:lnTo>
                  <a:lnTo>
                    <a:pt x="714" y="2280"/>
                  </a:lnTo>
                  <a:lnTo>
                    <a:pt x="723" y="2261"/>
                  </a:lnTo>
                  <a:lnTo>
                    <a:pt x="735" y="2233"/>
                  </a:lnTo>
                  <a:lnTo>
                    <a:pt x="744" y="2213"/>
                  </a:lnTo>
                  <a:lnTo>
                    <a:pt x="753" y="2194"/>
                  </a:lnTo>
                  <a:lnTo>
                    <a:pt x="763" y="2166"/>
                  </a:lnTo>
                  <a:lnTo>
                    <a:pt x="772" y="2144"/>
                  </a:lnTo>
                  <a:lnTo>
                    <a:pt x="782" y="2119"/>
                  </a:lnTo>
                  <a:lnTo>
                    <a:pt x="793" y="2093"/>
                  </a:lnTo>
                  <a:lnTo>
                    <a:pt x="803" y="2066"/>
                  </a:lnTo>
                  <a:lnTo>
                    <a:pt x="812" y="2044"/>
                  </a:lnTo>
                  <a:lnTo>
                    <a:pt x="822" y="2020"/>
                  </a:lnTo>
                  <a:lnTo>
                    <a:pt x="831" y="1995"/>
                  </a:lnTo>
                  <a:lnTo>
                    <a:pt x="843" y="1963"/>
                  </a:lnTo>
                  <a:lnTo>
                    <a:pt x="852" y="1937"/>
                  </a:lnTo>
                  <a:lnTo>
                    <a:pt x="861" y="1912"/>
                  </a:lnTo>
                  <a:lnTo>
                    <a:pt x="871" y="1884"/>
                  </a:lnTo>
                  <a:lnTo>
                    <a:pt x="880" y="1855"/>
                  </a:lnTo>
                  <a:lnTo>
                    <a:pt x="890" y="1825"/>
                  </a:lnTo>
                  <a:lnTo>
                    <a:pt x="901" y="1790"/>
                  </a:lnTo>
                  <a:lnTo>
                    <a:pt x="911" y="1762"/>
                  </a:lnTo>
                  <a:lnTo>
                    <a:pt x="920" y="1729"/>
                  </a:lnTo>
                  <a:lnTo>
                    <a:pt x="930" y="1687"/>
                  </a:lnTo>
                  <a:lnTo>
                    <a:pt x="939" y="1667"/>
                  </a:lnTo>
                  <a:lnTo>
                    <a:pt x="948" y="1632"/>
                  </a:lnTo>
                  <a:lnTo>
                    <a:pt x="960" y="1606"/>
                  </a:lnTo>
                  <a:lnTo>
                    <a:pt x="969" y="1565"/>
                  </a:lnTo>
                  <a:lnTo>
                    <a:pt x="979" y="1541"/>
                  </a:lnTo>
                  <a:lnTo>
                    <a:pt x="988" y="1518"/>
                  </a:lnTo>
                  <a:lnTo>
                    <a:pt x="998" y="1474"/>
                  </a:lnTo>
                  <a:lnTo>
                    <a:pt x="1007" y="1451"/>
                  </a:lnTo>
                  <a:lnTo>
                    <a:pt x="1019" y="1417"/>
                  </a:lnTo>
                  <a:lnTo>
                    <a:pt x="1028" y="1380"/>
                  </a:lnTo>
                  <a:lnTo>
                    <a:pt x="1037" y="1354"/>
                  </a:lnTo>
                  <a:lnTo>
                    <a:pt x="1047" y="1319"/>
                  </a:lnTo>
                  <a:lnTo>
                    <a:pt x="1056" y="1297"/>
                  </a:lnTo>
                  <a:lnTo>
                    <a:pt x="1068" y="1258"/>
                  </a:lnTo>
                  <a:lnTo>
                    <a:pt x="1077" y="1230"/>
                  </a:lnTo>
                  <a:lnTo>
                    <a:pt x="1087" y="1198"/>
                  </a:lnTo>
                  <a:lnTo>
                    <a:pt x="1096" y="1175"/>
                  </a:lnTo>
                  <a:lnTo>
                    <a:pt x="1106" y="1151"/>
                  </a:lnTo>
                  <a:lnTo>
                    <a:pt x="1115" y="1118"/>
                  </a:lnTo>
                  <a:lnTo>
                    <a:pt x="1127" y="1098"/>
                  </a:lnTo>
                  <a:lnTo>
                    <a:pt x="1136" y="1076"/>
                  </a:lnTo>
                  <a:lnTo>
                    <a:pt x="1145" y="1051"/>
                  </a:lnTo>
                  <a:lnTo>
                    <a:pt x="1155" y="1029"/>
                  </a:lnTo>
                  <a:lnTo>
                    <a:pt x="1164" y="997"/>
                  </a:lnTo>
                  <a:lnTo>
                    <a:pt x="1174" y="976"/>
                  </a:lnTo>
                  <a:lnTo>
                    <a:pt x="1185" y="954"/>
                  </a:lnTo>
                  <a:lnTo>
                    <a:pt x="1195" y="940"/>
                  </a:lnTo>
                  <a:lnTo>
                    <a:pt x="1204" y="903"/>
                  </a:lnTo>
                  <a:lnTo>
                    <a:pt x="1214" y="899"/>
                  </a:lnTo>
                  <a:lnTo>
                    <a:pt x="1223" y="869"/>
                  </a:lnTo>
                  <a:lnTo>
                    <a:pt x="1232" y="846"/>
                  </a:lnTo>
                  <a:lnTo>
                    <a:pt x="1244" y="836"/>
                  </a:lnTo>
                  <a:lnTo>
                    <a:pt x="1253" y="814"/>
                  </a:lnTo>
                  <a:lnTo>
                    <a:pt x="1263" y="800"/>
                  </a:lnTo>
                  <a:lnTo>
                    <a:pt x="1272" y="781"/>
                  </a:lnTo>
                  <a:lnTo>
                    <a:pt x="1282" y="759"/>
                  </a:lnTo>
                  <a:lnTo>
                    <a:pt x="1293" y="747"/>
                  </a:lnTo>
                  <a:lnTo>
                    <a:pt x="1303" y="725"/>
                  </a:lnTo>
                  <a:lnTo>
                    <a:pt x="1312" y="714"/>
                  </a:lnTo>
                  <a:lnTo>
                    <a:pt x="1322" y="698"/>
                  </a:lnTo>
                  <a:lnTo>
                    <a:pt x="1331" y="686"/>
                  </a:lnTo>
                  <a:lnTo>
                    <a:pt x="1340" y="668"/>
                  </a:lnTo>
                  <a:lnTo>
                    <a:pt x="1352" y="652"/>
                  </a:lnTo>
                  <a:lnTo>
                    <a:pt x="1361" y="647"/>
                  </a:lnTo>
                  <a:lnTo>
                    <a:pt x="1371" y="639"/>
                  </a:lnTo>
                  <a:lnTo>
                    <a:pt x="1380" y="623"/>
                  </a:lnTo>
                  <a:lnTo>
                    <a:pt x="1390" y="619"/>
                  </a:lnTo>
                  <a:lnTo>
                    <a:pt x="1399" y="597"/>
                  </a:lnTo>
                  <a:lnTo>
                    <a:pt x="1411" y="591"/>
                  </a:lnTo>
                  <a:lnTo>
                    <a:pt x="1420" y="570"/>
                  </a:lnTo>
                  <a:lnTo>
                    <a:pt x="1429" y="556"/>
                  </a:lnTo>
                  <a:lnTo>
                    <a:pt x="1439" y="544"/>
                  </a:lnTo>
                  <a:lnTo>
                    <a:pt x="1448" y="538"/>
                  </a:lnTo>
                  <a:lnTo>
                    <a:pt x="1458" y="532"/>
                  </a:lnTo>
                  <a:lnTo>
                    <a:pt x="1469" y="516"/>
                  </a:lnTo>
                  <a:lnTo>
                    <a:pt x="1479" y="511"/>
                  </a:lnTo>
                  <a:lnTo>
                    <a:pt x="1488" y="489"/>
                  </a:lnTo>
                  <a:lnTo>
                    <a:pt x="1498" y="491"/>
                  </a:lnTo>
                  <a:lnTo>
                    <a:pt x="1507" y="479"/>
                  </a:lnTo>
                  <a:lnTo>
                    <a:pt x="1516" y="469"/>
                  </a:lnTo>
                  <a:lnTo>
                    <a:pt x="1528" y="469"/>
                  </a:lnTo>
                  <a:lnTo>
                    <a:pt x="1537" y="451"/>
                  </a:lnTo>
                  <a:lnTo>
                    <a:pt x="1547" y="436"/>
                  </a:lnTo>
                  <a:lnTo>
                    <a:pt x="1556" y="430"/>
                  </a:lnTo>
                  <a:lnTo>
                    <a:pt x="1566" y="432"/>
                  </a:lnTo>
                  <a:lnTo>
                    <a:pt x="1577" y="424"/>
                  </a:lnTo>
                  <a:lnTo>
                    <a:pt x="1587" y="416"/>
                  </a:lnTo>
                  <a:lnTo>
                    <a:pt x="1596" y="410"/>
                  </a:lnTo>
                  <a:lnTo>
                    <a:pt x="1606" y="386"/>
                  </a:lnTo>
                  <a:lnTo>
                    <a:pt x="1615" y="390"/>
                  </a:lnTo>
                  <a:lnTo>
                    <a:pt x="1624" y="390"/>
                  </a:lnTo>
                  <a:lnTo>
                    <a:pt x="1636" y="375"/>
                  </a:lnTo>
                  <a:lnTo>
                    <a:pt x="1645" y="369"/>
                  </a:lnTo>
                  <a:lnTo>
                    <a:pt x="1655" y="363"/>
                  </a:lnTo>
                  <a:lnTo>
                    <a:pt x="1664" y="361"/>
                  </a:lnTo>
                  <a:lnTo>
                    <a:pt x="1674" y="357"/>
                  </a:lnTo>
                  <a:lnTo>
                    <a:pt x="1683" y="351"/>
                  </a:lnTo>
                  <a:lnTo>
                    <a:pt x="1695" y="337"/>
                  </a:lnTo>
                  <a:lnTo>
                    <a:pt x="1704" y="335"/>
                  </a:lnTo>
                  <a:lnTo>
                    <a:pt x="1714" y="325"/>
                  </a:lnTo>
                  <a:lnTo>
                    <a:pt x="1723" y="321"/>
                  </a:lnTo>
                  <a:lnTo>
                    <a:pt x="1732" y="325"/>
                  </a:lnTo>
                  <a:lnTo>
                    <a:pt x="1742" y="315"/>
                  </a:lnTo>
                  <a:lnTo>
                    <a:pt x="1753" y="304"/>
                  </a:lnTo>
                  <a:lnTo>
                    <a:pt x="1763" y="300"/>
                  </a:lnTo>
                  <a:lnTo>
                    <a:pt x="1772" y="300"/>
                  </a:lnTo>
                  <a:lnTo>
                    <a:pt x="1782" y="294"/>
                  </a:lnTo>
                  <a:lnTo>
                    <a:pt x="1791" y="288"/>
                  </a:lnTo>
                  <a:lnTo>
                    <a:pt x="1803" y="288"/>
                  </a:lnTo>
                  <a:lnTo>
                    <a:pt x="1812" y="278"/>
                  </a:lnTo>
                  <a:lnTo>
                    <a:pt x="1822" y="278"/>
                  </a:lnTo>
                  <a:lnTo>
                    <a:pt x="1831" y="268"/>
                  </a:lnTo>
                  <a:lnTo>
                    <a:pt x="1840" y="270"/>
                  </a:lnTo>
                  <a:lnTo>
                    <a:pt x="1850" y="268"/>
                  </a:lnTo>
                  <a:lnTo>
                    <a:pt x="1861" y="264"/>
                  </a:lnTo>
                  <a:lnTo>
                    <a:pt x="1871" y="256"/>
                  </a:lnTo>
                  <a:lnTo>
                    <a:pt x="1880" y="262"/>
                  </a:lnTo>
                  <a:lnTo>
                    <a:pt x="1890" y="248"/>
                  </a:lnTo>
                  <a:lnTo>
                    <a:pt x="1899" y="250"/>
                  </a:lnTo>
                  <a:lnTo>
                    <a:pt x="1908" y="237"/>
                  </a:lnTo>
                  <a:lnTo>
                    <a:pt x="1920" y="243"/>
                  </a:lnTo>
                  <a:lnTo>
                    <a:pt x="1929" y="229"/>
                  </a:lnTo>
                  <a:lnTo>
                    <a:pt x="1939" y="233"/>
                  </a:lnTo>
                  <a:lnTo>
                    <a:pt x="1948" y="227"/>
                  </a:lnTo>
                  <a:lnTo>
                    <a:pt x="1958" y="233"/>
                  </a:lnTo>
                  <a:lnTo>
                    <a:pt x="1967" y="217"/>
                  </a:lnTo>
                  <a:lnTo>
                    <a:pt x="1979" y="221"/>
                  </a:lnTo>
                  <a:lnTo>
                    <a:pt x="1988" y="221"/>
                  </a:lnTo>
                  <a:lnTo>
                    <a:pt x="1998" y="215"/>
                  </a:lnTo>
                  <a:lnTo>
                    <a:pt x="2007" y="203"/>
                  </a:lnTo>
                  <a:lnTo>
                    <a:pt x="2016" y="209"/>
                  </a:lnTo>
                  <a:lnTo>
                    <a:pt x="2028" y="201"/>
                  </a:lnTo>
                  <a:lnTo>
                    <a:pt x="2037" y="201"/>
                  </a:lnTo>
                  <a:lnTo>
                    <a:pt x="2047" y="207"/>
                  </a:lnTo>
                  <a:lnTo>
                    <a:pt x="2056" y="207"/>
                  </a:lnTo>
                  <a:lnTo>
                    <a:pt x="2066" y="197"/>
                  </a:lnTo>
                  <a:lnTo>
                    <a:pt x="2075" y="197"/>
                  </a:lnTo>
                  <a:lnTo>
                    <a:pt x="2087" y="193"/>
                  </a:lnTo>
                  <a:lnTo>
                    <a:pt x="2096" y="187"/>
                  </a:lnTo>
                  <a:lnTo>
                    <a:pt x="2106" y="187"/>
                  </a:lnTo>
                  <a:lnTo>
                    <a:pt x="2115" y="177"/>
                  </a:lnTo>
                  <a:lnTo>
                    <a:pt x="2124" y="181"/>
                  </a:lnTo>
                  <a:lnTo>
                    <a:pt x="2134" y="174"/>
                  </a:lnTo>
                  <a:lnTo>
                    <a:pt x="2145" y="166"/>
                  </a:lnTo>
                  <a:lnTo>
                    <a:pt x="2155" y="177"/>
                  </a:lnTo>
                  <a:lnTo>
                    <a:pt x="2164" y="172"/>
                  </a:lnTo>
                  <a:lnTo>
                    <a:pt x="2174" y="168"/>
                  </a:lnTo>
                  <a:lnTo>
                    <a:pt x="2183" y="166"/>
                  </a:lnTo>
                  <a:lnTo>
                    <a:pt x="2192" y="168"/>
                  </a:lnTo>
                  <a:lnTo>
                    <a:pt x="2204" y="168"/>
                  </a:lnTo>
                  <a:lnTo>
                    <a:pt x="2214" y="174"/>
                  </a:lnTo>
                  <a:lnTo>
                    <a:pt x="2223" y="168"/>
                  </a:lnTo>
                  <a:lnTo>
                    <a:pt x="2232" y="172"/>
                  </a:lnTo>
                  <a:lnTo>
                    <a:pt x="2242" y="166"/>
                  </a:lnTo>
                  <a:lnTo>
                    <a:pt x="2251" y="160"/>
                  </a:lnTo>
                  <a:lnTo>
                    <a:pt x="2263" y="174"/>
                  </a:lnTo>
                  <a:lnTo>
                    <a:pt x="2272" y="156"/>
                  </a:lnTo>
                  <a:lnTo>
                    <a:pt x="2282" y="150"/>
                  </a:lnTo>
                  <a:lnTo>
                    <a:pt x="2291" y="154"/>
                  </a:lnTo>
                  <a:lnTo>
                    <a:pt x="2300" y="156"/>
                  </a:lnTo>
                  <a:lnTo>
                    <a:pt x="2312" y="154"/>
                  </a:lnTo>
                  <a:lnTo>
                    <a:pt x="2321" y="154"/>
                  </a:lnTo>
                  <a:lnTo>
                    <a:pt x="2331" y="150"/>
                  </a:lnTo>
                  <a:lnTo>
                    <a:pt x="2340" y="154"/>
                  </a:lnTo>
                  <a:lnTo>
                    <a:pt x="2350" y="142"/>
                  </a:lnTo>
                  <a:lnTo>
                    <a:pt x="2359" y="142"/>
                  </a:lnTo>
                  <a:lnTo>
                    <a:pt x="2371" y="134"/>
                  </a:lnTo>
                  <a:lnTo>
                    <a:pt x="2380" y="136"/>
                  </a:lnTo>
                  <a:lnTo>
                    <a:pt x="2390" y="140"/>
                  </a:lnTo>
                  <a:lnTo>
                    <a:pt x="2399" y="134"/>
                  </a:lnTo>
                  <a:lnTo>
                    <a:pt x="2408" y="134"/>
                  </a:lnTo>
                  <a:lnTo>
                    <a:pt x="2418" y="134"/>
                  </a:lnTo>
                  <a:lnTo>
                    <a:pt x="2429" y="136"/>
                  </a:lnTo>
                  <a:lnTo>
                    <a:pt x="2439" y="134"/>
                  </a:lnTo>
                  <a:lnTo>
                    <a:pt x="2448" y="128"/>
                  </a:lnTo>
                  <a:lnTo>
                    <a:pt x="2458" y="128"/>
                  </a:lnTo>
                  <a:lnTo>
                    <a:pt x="2467" y="122"/>
                  </a:lnTo>
                  <a:lnTo>
                    <a:pt x="2476" y="126"/>
                  </a:lnTo>
                  <a:lnTo>
                    <a:pt x="2488" y="120"/>
                  </a:lnTo>
                  <a:lnTo>
                    <a:pt x="2498" y="122"/>
                  </a:lnTo>
                  <a:lnTo>
                    <a:pt x="2507" y="122"/>
                  </a:lnTo>
                  <a:lnTo>
                    <a:pt x="2516" y="122"/>
                  </a:lnTo>
                  <a:lnTo>
                    <a:pt x="2526" y="120"/>
                  </a:lnTo>
                  <a:lnTo>
                    <a:pt x="2537" y="114"/>
                  </a:lnTo>
                  <a:lnTo>
                    <a:pt x="2547" y="116"/>
                  </a:lnTo>
                  <a:lnTo>
                    <a:pt x="2556" y="114"/>
                  </a:lnTo>
                  <a:lnTo>
                    <a:pt x="2566" y="116"/>
                  </a:lnTo>
                  <a:lnTo>
                    <a:pt x="2575" y="114"/>
                  </a:lnTo>
                  <a:lnTo>
                    <a:pt x="2584" y="114"/>
                  </a:lnTo>
                  <a:lnTo>
                    <a:pt x="2596" y="107"/>
                  </a:lnTo>
                  <a:lnTo>
                    <a:pt x="2606" y="110"/>
                  </a:lnTo>
                  <a:lnTo>
                    <a:pt x="2615" y="120"/>
                  </a:lnTo>
                  <a:lnTo>
                    <a:pt x="2624" y="114"/>
                  </a:lnTo>
                  <a:lnTo>
                    <a:pt x="2634" y="114"/>
                  </a:lnTo>
                  <a:lnTo>
                    <a:pt x="2643" y="110"/>
                  </a:lnTo>
                  <a:lnTo>
                    <a:pt x="2655" y="114"/>
                  </a:lnTo>
                  <a:lnTo>
                    <a:pt x="2664" y="114"/>
                  </a:lnTo>
                  <a:lnTo>
                    <a:pt x="2674" y="116"/>
                  </a:lnTo>
                  <a:lnTo>
                    <a:pt x="2683" y="110"/>
                  </a:lnTo>
                  <a:lnTo>
                    <a:pt x="2692" y="116"/>
                  </a:lnTo>
                  <a:lnTo>
                    <a:pt x="2702" y="120"/>
                  </a:lnTo>
                  <a:lnTo>
                    <a:pt x="2713" y="114"/>
                  </a:lnTo>
                  <a:lnTo>
                    <a:pt x="2723" y="110"/>
                  </a:lnTo>
                  <a:lnTo>
                    <a:pt x="2732" y="114"/>
                  </a:lnTo>
                  <a:lnTo>
                    <a:pt x="2742" y="120"/>
                  </a:lnTo>
                  <a:lnTo>
                    <a:pt x="2751" y="116"/>
                  </a:lnTo>
                  <a:lnTo>
                    <a:pt x="2763" y="107"/>
                  </a:lnTo>
                  <a:lnTo>
                    <a:pt x="2772" y="110"/>
                  </a:lnTo>
                  <a:lnTo>
                    <a:pt x="2782" y="110"/>
                  </a:lnTo>
                  <a:lnTo>
                    <a:pt x="2791" y="122"/>
                  </a:lnTo>
                  <a:lnTo>
                    <a:pt x="2800" y="116"/>
                  </a:lnTo>
                  <a:lnTo>
                    <a:pt x="2810" y="114"/>
                  </a:lnTo>
                  <a:lnTo>
                    <a:pt x="2821" y="110"/>
                  </a:lnTo>
                  <a:lnTo>
                    <a:pt x="2831" y="110"/>
                  </a:lnTo>
                  <a:lnTo>
                    <a:pt x="2840" y="99"/>
                  </a:lnTo>
                  <a:lnTo>
                    <a:pt x="2850" y="107"/>
                  </a:lnTo>
                  <a:lnTo>
                    <a:pt x="2859" y="101"/>
                  </a:lnTo>
                  <a:lnTo>
                    <a:pt x="2868" y="93"/>
                  </a:lnTo>
                  <a:lnTo>
                    <a:pt x="2880" y="105"/>
                  </a:lnTo>
                  <a:lnTo>
                    <a:pt x="2890" y="95"/>
                  </a:lnTo>
                  <a:lnTo>
                    <a:pt x="2899" y="95"/>
                  </a:lnTo>
                  <a:lnTo>
                    <a:pt x="2908" y="101"/>
                  </a:lnTo>
                  <a:lnTo>
                    <a:pt x="2918" y="105"/>
                  </a:lnTo>
                  <a:lnTo>
                    <a:pt x="2927" y="105"/>
                  </a:lnTo>
                  <a:lnTo>
                    <a:pt x="2939" y="101"/>
                  </a:lnTo>
                  <a:lnTo>
                    <a:pt x="2948" y="107"/>
                  </a:lnTo>
                  <a:lnTo>
                    <a:pt x="2958" y="107"/>
                  </a:lnTo>
                  <a:lnTo>
                    <a:pt x="2967" y="99"/>
                  </a:lnTo>
                  <a:lnTo>
                    <a:pt x="2976" y="110"/>
                  </a:lnTo>
                  <a:lnTo>
                    <a:pt x="2986" y="101"/>
                  </a:lnTo>
                  <a:lnTo>
                    <a:pt x="2998" y="101"/>
                  </a:lnTo>
                  <a:lnTo>
                    <a:pt x="3007" y="95"/>
                  </a:lnTo>
                  <a:lnTo>
                    <a:pt x="3016" y="105"/>
                  </a:lnTo>
                  <a:lnTo>
                    <a:pt x="3026" y="93"/>
                  </a:lnTo>
                  <a:lnTo>
                    <a:pt x="3035" y="89"/>
                  </a:lnTo>
                  <a:lnTo>
                    <a:pt x="3047" y="93"/>
                  </a:lnTo>
                  <a:lnTo>
                    <a:pt x="3056" y="93"/>
                  </a:lnTo>
                  <a:lnTo>
                    <a:pt x="3066" y="95"/>
                  </a:lnTo>
                  <a:lnTo>
                    <a:pt x="3075" y="99"/>
                  </a:lnTo>
                  <a:lnTo>
                    <a:pt x="3084" y="99"/>
                  </a:lnTo>
                  <a:lnTo>
                    <a:pt x="3094" y="89"/>
                  </a:lnTo>
                  <a:lnTo>
                    <a:pt x="3106" y="89"/>
                  </a:lnTo>
                  <a:lnTo>
                    <a:pt x="3115" y="99"/>
                  </a:lnTo>
                  <a:lnTo>
                    <a:pt x="3124" y="99"/>
                  </a:lnTo>
                  <a:lnTo>
                    <a:pt x="3134" y="99"/>
                  </a:lnTo>
                  <a:lnTo>
                    <a:pt x="3143" y="89"/>
                  </a:lnTo>
                  <a:lnTo>
                    <a:pt x="3152" y="85"/>
                  </a:lnTo>
                  <a:lnTo>
                    <a:pt x="3164" y="89"/>
                  </a:lnTo>
                  <a:lnTo>
                    <a:pt x="3174" y="87"/>
                  </a:lnTo>
                  <a:lnTo>
                    <a:pt x="3183" y="93"/>
                  </a:lnTo>
                  <a:lnTo>
                    <a:pt x="3192" y="87"/>
                  </a:lnTo>
                  <a:lnTo>
                    <a:pt x="3202" y="89"/>
                  </a:lnTo>
                  <a:lnTo>
                    <a:pt x="3211" y="85"/>
                  </a:lnTo>
                  <a:lnTo>
                    <a:pt x="3223" y="73"/>
                  </a:lnTo>
                  <a:lnTo>
                    <a:pt x="3232" y="85"/>
                  </a:lnTo>
                  <a:lnTo>
                    <a:pt x="3242" y="75"/>
                  </a:lnTo>
                  <a:lnTo>
                    <a:pt x="3251" y="81"/>
                  </a:lnTo>
                  <a:lnTo>
                    <a:pt x="3260" y="73"/>
                  </a:lnTo>
                  <a:lnTo>
                    <a:pt x="3272" y="81"/>
                  </a:lnTo>
                  <a:lnTo>
                    <a:pt x="3282" y="85"/>
                  </a:lnTo>
                  <a:lnTo>
                    <a:pt x="3291" y="75"/>
                  </a:lnTo>
                  <a:lnTo>
                    <a:pt x="3300" y="85"/>
                  </a:lnTo>
                  <a:lnTo>
                    <a:pt x="3310" y="75"/>
                  </a:lnTo>
                  <a:lnTo>
                    <a:pt x="3319" y="75"/>
                  </a:lnTo>
                  <a:lnTo>
                    <a:pt x="3331" y="73"/>
                  </a:lnTo>
                  <a:lnTo>
                    <a:pt x="3340" y="73"/>
                  </a:lnTo>
                  <a:lnTo>
                    <a:pt x="3350" y="75"/>
                  </a:lnTo>
                  <a:lnTo>
                    <a:pt x="3359" y="67"/>
                  </a:lnTo>
                  <a:lnTo>
                    <a:pt x="3368" y="81"/>
                  </a:lnTo>
                  <a:lnTo>
                    <a:pt x="3378" y="85"/>
                  </a:lnTo>
                  <a:lnTo>
                    <a:pt x="3390" y="87"/>
                  </a:lnTo>
                  <a:lnTo>
                    <a:pt x="3399" y="85"/>
                  </a:lnTo>
                  <a:lnTo>
                    <a:pt x="3408" y="81"/>
                  </a:lnTo>
                  <a:lnTo>
                    <a:pt x="3418" y="81"/>
                  </a:lnTo>
                  <a:lnTo>
                    <a:pt x="3427" y="73"/>
                  </a:lnTo>
                  <a:lnTo>
                    <a:pt x="3436" y="81"/>
                  </a:lnTo>
                  <a:lnTo>
                    <a:pt x="3448" y="87"/>
                  </a:lnTo>
                  <a:lnTo>
                    <a:pt x="3458" y="79"/>
                  </a:lnTo>
                  <a:lnTo>
                    <a:pt x="3467" y="75"/>
                  </a:lnTo>
                  <a:lnTo>
                    <a:pt x="3476" y="73"/>
                  </a:lnTo>
                  <a:lnTo>
                    <a:pt x="3486" y="79"/>
                  </a:lnTo>
                  <a:lnTo>
                    <a:pt x="3498" y="73"/>
                  </a:lnTo>
                  <a:lnTo>
                    <a:pt x="3507" y="69"/>
                  </a:lnTo>
                  <a:lnTo>
                    <a:pt x="3516" y="73"/>
                  </a:lnTo>
                  <a:lnTo>
                    <a:pt x="3526" y="67"/>
                  </a:lnTo>
                  <a:lnTo>
                    <a:pt x="3535" y="75"/>
                  </a:lnTo>
                  <a:lnTo>
                    <a:pt x="3544" y="65"/>
                  </a:lnTo>
                  <a:lnTo>
                    <a:pt x="3556" y="75"/>
                  </a:lnTo>
                  <a:lnTo>
                    <a:pt x="3566" y="73"/>
                  </a:lnTo>
                  <a:lnTo>
                    <a:pt x="3575" y="73"/>
                  </a:lnTo>
                  <a:lnTo>
                    <a:pt x="3584" y="79"/>
                  </a:lnTo>
                  <a:lnTo>
                    <a:pt x="3594" y="67"/>
                  </a:lnTo>
                  <a:lnTo>
                    <a:pt x="3603" y="75"/>
                  </a:lnTo>
                  <a:lnTo>
                    <a:pt x="3615" y="75"/>
                  </a:lnTo>
                  <a:lnTo>
                    <a:pt x="3624" y="69"/>
                  </a:lnTo>
                  <a:lnTo>
                    <a:pt x="3634" y="75"/>
                  </a:lnTo>
                  <a:lnTo>
                    <a:pt x="3643" y="61"/>
                  </a:lnTo>
                  <a:lnTo>
                    <a:pt x="3652" y="69"/>
                  </a:lnTo>
                  <a:lnTo>
                    <a:pt x="3662" y="67"/>
                  </a:lnTo>
                  <a:lnTo>
                    <a:pt x="3674" y="75"/>
                  </a:lnTo>
                  <a:lnTo>
                    <a:pt x="3683" y="73"/>
                  </a:lnTo>
                  <a:lnTo>
                    <a:pt x="3692" y="73"/>
                  </a:lnTo>
                  <a:lnTo>
                    <a:pt x="3702" y="67"/>
                  </a:lnTo>
                  <a:lnTo>
                    <a:pt x="3711" y="73"/>
                  </a:lnTo>
                  <a:lnTo>
                    <a:pt x="3721" y="69"/>
                  </a:lnTo>
                  <a:lnTo>
                    <a:pt x="3732" y="79"/>
                  </a:lnTo>
                  <a:lnTo>
                    <a:pt x="3742" y="69"/>
                  </a:lnTo>
                  <a:lnTo>
                    <a:pt x="3751" y="73"/>
                  </a:lnTo>
                  <a:lnTo>
                    <a:pt x="3760" y="61"/>
                  </a:lnTo>
                  <a:lnTo>
                    <a:pt x="3770" y="61"/>
                  </a:lnTo>
                  <a:lnTo>
                    <a:pt x="3782" y="61"/>
                  </a:lnTo>
                  <a:lnTo>
                    <a:pt x="3791" y="61"/>
                  </a:lnTo>
                  <a:lnTo>
                    <a:pt x="3800" y="59"/>
                  </a:lnTo>
                  <a:lnTo>
                    <a:pt x="3810" y="65"/>
                  </a:lnTo>
                  <a:lnTo>
                    <a:pt x="3819" y="61"/>
                  </a:lnTo>
                  <a:lnTo>
                    <a:pt x="3828" y="65"/>
                  </a:lnTo>
                  <a:lnTo>
                    <a:pt x="3840" y="59"/>
                  </a:lnTo>
                  <a:lnTo>
                    <a:pt x="3850" y="59"/>
                  </a:lnTo>
                  <a:lnTo>
                    <a:pt x="3859" y="73"/>
                  </a:lnTo>
                  <a:lnTo>
                    <a:pt x="3868" y="61"/>
                  </a:lnTo>
                  <a:lnTo>
                    <a:pt x="3878" y="61"/>
                  </a:lnTo>
                  <a:lnTo>
                    <a:pt x="3887" y="67"/>
                  </a:lnTo>
                  <a:lnTo>
                    <a:pt x="3899" y="59"/>
                  </a:lnTo>
                  <a:lnTo>
                    <a:pt x="3908" y="67"/>
                  </a:lnTo>
                  <a:lnTo>
                    <a:pt x="3918" y="55"/>
                  </a:lnTo>
                  <a:lnTo>
                    <a:pt x="3927" y="65"/>
                  </a:lnTo>
                  <a:lnTo>
                    <a:pt x="3936" y="61"/>
                  </a:lnTo>
                  <a:lnTo>
                    <a:pt x="3946" y="55"/>
                  </a:lnTo>
                  <a:lnTo>
                    <a:pt x="3958" y="53"/>
                  </a:lnTo>
                  <a:lnTo>
                    <a:pt x="3967" y="53"/>
                  </a:lnTo>
                  <a:lnTo>
                    <a:pt x="3976" y="38"/>
                  </a:lnTo>
                  <a:lnTo>
                    <a:pt x="3986" y="0"/>
                  </a:lnTo>
                  <a:lnTo>
                    <a:pt x="3995" y="69"/>
                  </a:lnTo>
                  <a:lnTo>
                    <a:pt x="4007" y="256"/>
                  </a:lnTo>
                  <a:lnTo>
                    <a:pt x="4016" y="532"/>
                  </a:lnTo>
                  <a:lnTo>
                    <a:pt x="4026" y="781"/>
                  </a:lnTo>
                  <a:lnTo>
                    <a:pt x="4035" y="991"/>
                  </a:lnTo>
                  <a:lnTo>
                    <a:pt x="4044" y="1145"/>
                  </a:lnTo>
                  <a:lnTo>
                    <a:pt x="4054" y="1242"/>
                  </a:lnTo>
                  <a:lnTo>
                    <a:pt x="4066" y="1319"/>
                  </a:lnTo>
                  <a:lnTo>
                    <a:pt x="4075" y="1364"/>
                  </a:lnTo>
                  <a:lnTo>
                    <a:pt x="4084" y="1419"/>
                  </a:lnTo>
                  <a:lnTo>
                    <a:pt x="4094" y="1453"/>
                  </a:lnTo>
                  <a:lnTo>
                    <a:pt x="4103" y="1488"/>
                  </a:lnTo>
                  <a:lnTo>
                    <a:pt x="4113" y="1520"/>
                  </a:lnTo>
                  <a:lnTo>
                    <a:pt x="4124" y="1553"/>
                  </a:lnTo>
                  <a:lnTo>
                    <a:pt x="4134" y="1579"/>
                  </a:lnTo>
                  <a:lnTo>
                    <a:pt x="4143" y="1616"/>
                  </a:lnTo>
                  <a:lnTo>
                    <a:pt x="4152" y="1640"/>
                  </a:lnTo>
                  <a:lnTo>
                    <a:pt x="4162" y="1660"/>
                  </a:lnTo>
                  <a:lnTo>
                    <a:pt x="4171" y="1681"/>
                  </a:lnTo>
                  <a:lnTo>
                    <a:pt x="4183" y="1701"/>
                  </a:lnTo>
                  <a:lnTo>
                    <a:pt x="4192" y="1736"/>
                  </a:lnTo>
                  <a:lnTo>
                    <a:pt x="4202" y="1744"/>
                  </a:lnTo>
                  <a:lnTo>
                    <a:pt x="4211" y="1764"/>
                  </a:lnTo>
                  <a:lnTo>
                    <a:pt x="4220" y="1782"/>
                  </a:lnTo>
                  <a:lnTo>
                    <a:pt x="4232" y="1794"/>
                  </a:lnTo>
                  <a:lnTo>
                    <a:pt x="4242" y="1811"/>
                  </a:lnTo>
                  <a:lnTo>
                    <a:pt x="4251" y="1831"/>
                  </a:lnTo>
                  <a:lnTo>
                    <a:pt x="4260" y="1843"/>
                  </a:lnTo>
                  <a:lnTo>
                    <a:pt x="4270" y="1861"/>
                  </a:lnTo>
                  <a:lnTo>
                    <a:pt x="4279" y="1870"/>
                  </a:lnTo>
                  <a:lnTo>
                    <a:pt x="4291" y="1890"/>
                  </a:lnTo>
                  <a:lnTo>
                    <a:pt x="4300" y="1898"/>
                  </a:lnTo>
                  <a:lnTo>
                    <a:pt x="4310" y="1904"/>
                  </a:lnTo>
                  <a:lnTo>
                    <a:pt x="4319" y="1918"/>
                  </a:lnTo>
                  <a:lnTo>
                    <a:pt x="4328" y="1932"/>
                  </a:lnTo>
                  <a:lnTo>
                    <a:pt x="4338" y="1951"/>
                  </a:lnTo>
                  <a:lnTo>
                    <a:pt x="4350" y="1957"/>
                  </a:lnTo>
                  <a:lnTo>
                    <a:pt x="4359" y="1963"/>
                  </a:lnTo>
                  <a:lnTo>
                    <a:pt x="4368" y="1979"/>
                  </a:lnTo>
                  <a:lnTo>
                    <a:pt x="4378" y="1985"/>
                  </a:lnTo>
                  <a:lnTo>
                    <a:pt x="4387" y="1995"/>
                  </a:lnTo>
                  <a:lnTo>
                    <a:pt x="4397" y="2010"/>
                  </a:lnTo>
                  <a:lnTo>
                    <a:pt x="4408" y="2010"/>
                  </a:lnTo>
                  <a:lnTo>
                    <a:pt x="4418" y="2024"/>
                  </a:lnTo>
                  <a:lnTo>
                    <a:pt x="4427" y="2030"/>
                  </a:lnTo>
                  <a:lnTo>
                    <a:pt x="4436" y="2036"/>
                  </a:lnTo>
                  <a:lnTo>
                    <a:pt x="4446" y="2050"/>
                  </a:lnTo>
                  <a:lnTo>
                    <a:pt x="4455" y="2052"/>
                  </a:lnTo>
                  <a:lnTo>
                    <a:pt x="4467" y="2066"/>
                  </a:lnTo>
                  <a:lnTo>
                    <a:pt x="4476" y="2070"/>
                  </a:lnTo>
                  <a:lnTo>
                    <a:pt x="4486" y="2079"/>
                  </a:lnTo>
                  <a:lnTo>
                    <a:pt x="4495" y="2093"/>
                  </a:lnTo>
                  <a:lnTo>
                    <a:pt x="4505" y="2091"/>
                  </a:lnTo>
                  <a:lnTo>
                    <a:pt x="4516" y="2105"/>
                  </a:lnTo>
                  <a:lnTo>
                    <a:pt x="4526" y="2105"/>
                  </a:lnTo>
                  <a:lnTo>
                    <a:pt x="4535" y="2113"/>
                  </a:lnTo>
                  <a:lnTo>
                    <a:pt x="4544" y="2119"/>
                  </a:lnTo>
                  <a:lnTo>
                    <a:pt x="4554" y="2123"/>
                  </a:lnTo>
                  <a:lnTo>
                    <a:pt x="4563" y="2127"/>
                  </a:lnTo>
                  <a:lnTo>
                    <a:pt x="4575" y="2131"/>
                  </a:lnTo>
                  <a:lnTo>
                    <a:pt x="4584" y="2144"/>
                  </a:lnTo>
                  <a:lnTo>
                    <a:pt x="4594" y="2148"/>
                  </a:lnTo>
                  <a:lnTo>
                    <a:pt x="4603" y="2152"/>
                  </a:lnTo>
                  <a:lnTo>
                    <a:pt x="4612" y="2154"/>
                  </a:lnTo>
                  <a:lnTo>
                    <a:pt x="4622" y="2164"/>
                  </a:lnTo>
                  <a:lnTo>
                    <a:pt x="4634" y="2164"/>
                  </a:lnTo>
                  <a:lnTo>
                    <a:pt x="4643" y="2166"/>
                  </a:lnTo>
                  <a:lnTo>
                    <a:pt x="4652" y="2168"/>
                  </a:lnTo>
                  <a:lnTo>
                    <a:pt x="4662" y="2178"/>
                  </a:lnTo>
                  <a:lnTo>
                    <a:pt x="4671" y="2184"/>
                  </a:lnTo>
                  <a:lnTo>
                    <a:pt x="4681" y="2192"/>
                  </a:lnTo>
                  <a:lnTo>
                    <a:pt x="4692" y="2192"/>
                  </a:lnTo>
                  <a:lnTo>
                    <a:pt x="4702" y="2192"/>
                  </a:lnTo>
                  <a:lnTo>
                    <a:pt x="4711" y="2204"/>
                  </a:lnTo>
                  <a:lnTo>
                    <a:pt x="4720" y="2207"/>
                  </a:lnTo>
                  <a:lnTo>
                    <a:pt x="4730" y="2207"/>
                  </a:lnTo>
                  <a:lnTo>
                    <a:pt x="4742" y="2200"/>
                  </a:lnTo>
                  <a:lnTo>
                    <a:pt x="4751" y="2211"/>
                  </a:lnTo>
                  <a:lnTo>
                    <a:pt x="4760" y="2215"/>
                  </a:lnTo>
                  <a:lnTo>
                    <a:pt x="4770" y="2219"/>
                  </a:lnTo>
                  <a:lnTo>
                    <a:pt x="4779" y="2227"/>
                  </a:lnTo>
                  <a:lnTo>
                    <a:pt x="4789" y="2225"/>
                  </a:lnTo>
                  <a:lnTo>
                    <a:pt x="4800" y="2227"/>
                  </a:lnTo>
                  <a:lnTo>
                    <a:pt x="4810" y="2231"/>
                  </a:lnTo>
                  <a:lnTo>
                    <a:pt x="4819" y="2233"/>
                  </a:lnTo>
                  <a:lnTo>
                    <a:pt x="4828" y="2239"/>
                  </a:lnTo>
                  <a:lnTo>
                    <a:pt x="4838" y="2241"/>
                  </a:lnTo>
                  <a:lnTo>
                    <a:pt x="4847" y="2235"/>
                  </a:lnTo>
                  <a:lnTo>
                    <a:pt x="4859" y="2239"/>
                  </a:lnTo>
                  <a:lnTo>
                    <a:pt x="4868" y="2247"/>
                  </a:lnTo>
                  <a:lnTo>
                    <a:pt x="4878" y="2247"/>
                  </a:lnTo>
                  <a:lnTo>
                    <a:pt x="4887" y="2255"/>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202" name="Freeform 26">
              <a:extLst>
                <a:ext uri="{FF2B5EF4-FFF2-40B4-BE49-F238E27FC236}">
                  <a16:creationId xmlns:a16="http://schemas.microsoft.com/office/drawing/2014/main" id="{3AD1E6F5-34A7-41C6-9C0D-6900609743DF}"/>
                </a:ext>
              </a:extLst>
            </p:cNvPr>
            <p:cNvSpPr>
              <a:spLocks/>
            </p:cNvSpPr>
            <p:nvPr/>
          </p:nvSpPr>
          <p:spPr bwMode="auto">
            <a:xfrm>
              <a:off x="4237" y="3619"/>
              <a:ext cx="64" cy="18"/>
            </a:xfrm>
            <a:custGeom>
              <a:avLst/>
              <a:gdLst>
                <a:gd name="T0" fmla="*/ 0 w 118"/>
                <a:gd name="T1" fmla="*/ 1 h 29"/>
                <a:gd name="T2" fmla="*/ 1 w 118"/>
                <a:gd name="T3" fmla="*/ 1 h 29"/>
                <a:gd name="T4" fmla="*/ 1 w 118"/>
                <a:gd name="T5" fmla="*/ 0 h 29"/>
                <a:gd name="T6" fmla="*/ 1 w 118"/>
                <a:gd name="T7" fmla="*/ 1 h 29"/>
                <a:gd name="T8" fmla="*/ 1 w 118"/>
                <a:gd name="T9" fmla="*/ 1 h 29"/>
                <a:gd name="T10" fmla="*/ 1 w 118"/>
                <a:gd name="T11" fmla="*/ 1 h 29"/>
                <a:gd name="T12" fmla="*/ 1 w 118"/>
                <a:gd name="T13" fmla="*/ 1 h 29"/>
                <a:gd name="T14" fmla="*/ 1 w 118"/>
                <a:gd name="T15" fmla="*/ 1 h 29"/>
                <a:gd name="T16" fmla="*/ 1 w 118"/>
                <a:gd name="T17" fmla="*/ 1 h 29"/>
                <a:gd name="T18" fmla="*/ 1 w 118"/>
                <a:gd name="T19" fmla="*/ 1 h 29"/>
                <a:gd name="T20" fmla="*/ 1 w 118"/>
                <a:gd name="T21" fmla="*/ 1 h 29"/>
                <a:gd name="T22" fmla="*/ 1 w 118"/>
                <a:gd name="T23" fmla="*/ 1 h 29"/>
                <a:gd name="T24" fmla="*/ 1 w 118"/>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29"/>
                <a:gd name="T41" fmla="*/ 118 w 118"/>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29">
                  <a:moveTo>
                    <a:pt x="0" y="2"/>
                  </a:moveTo>
                  <a:lnTo>
                    <a:pt x="10" y="2"/>
                  </a:lnTo>
                  <a:lnTo>
                    <a:pt x="19" y="0"/>
                  </a:lnTo>
                  <a:lnTo>
                    <a:pt x="31" y="6"/>
                  </a:lnTo>
                  <a:lnTo>
                    <a:pt x="40" y="6"/>
                  </a:lnTo>
                  <a:lnTo>
                    <a:pt x="49" y="12"/>
                  </a:lnTo>
                  <a:lnTo>
                    <a:pt x="59" y="8"/>
                  </a:lnTo>
                  <a:lnTo>
                    <a:pt x="68" y="18"/>
                  </a:lnTo>
                  <a:lnTo>
                    <a:pt x="80" y="18"/>
                  </a:lnTo>
                  <a:lnTo>
                    <a:pt x="89" y="18"/>
                  </a:lnTo>
                  <a:lnTo>
                    <a:pt x="99" y="20"/>
                  </a:lnTo>
                  <a:lnTo>
                    <a:pt x="108" y="14"/>
                  </a:lnTo>
                  <a:lnTo>
                    <a:pt x="118" y="29"/>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203" name="Freeform 27">
              <a:extLst>
                <a:ext uri="{FF2B5EF4-FFF2-40B4-BE49-F238E27FC236}">
                  <a16:creationId xmlns:a16="http://schemas.microsoft.com/office/drawing/2014/main" id="{D162FA36-C64B-4DA1-93A0-19F301DF470C}"/>
                </a:ext>
              </a:extLst>
            </p:cNvPr>
            <p:cNvSpPr>
              <a:spLocks/>
            </p:cNvSpPr>
            <p:nvPr/>
          </p:nvSpPr>
          <p:spPr bwMode="auto">
            <a:xfrm>
              <a:off x="1603" y="2086"/>
              <a:ext cx="2634" cy="1658"/>
            </a:xfrm>
            <a:custGeom>
              <a:avLst/>
              <a:gdLst>
                <a:gd name="T0" fmla="*/ 1 w 4887"/>
                <a:gd name="T1" fmla="*/ 4 h 2702"/>
                <a:gd name="T2" fmla="*/ 1 w 4887"/>
                <a:gd name="T3" fmla="*/ 4 h 2702"/>
                <a:gd name="T4" fmla="*/ 1 w 4887"/>
                <a:gd name="T5" fmla="*/ 4 h 2702"/>
                <a:gd name="T6" fmla="*/ 1 w 4887"/>
                <a:gd name="T7" fmla="*/ 4 h 2702"/>
                <a:gd name="T8" fmla="*/ 1 w 4887"/>
                <a:gd name="T9" fmla="*/ 4 h 2702"/>
                <a:gd name="T10" fmla="*/ 1 w 4887"/>
                <a:gd name="T11" fmla="*/ 4 h 2702"/>
                <a:gd name="T12" fmla="*/ 1 w 4887"/>
                <a:gd name="T13" fmla="*/ 4 h 2702"/>
                <a:gd name="T14" fmla="*/ 1 w 4887"/>
                <a:gd name="T15" fmla="*/ 4 h 2702"/>
                <a:gd name="T16" fmla="*/ 1 w 4887"/>
                <a:gd name="T17" fmla="*/ 4 h 2702"/>
                <a:gd name="T18" fmla="*/ 1 w 4887"/>
                <a:gd name="T19" fmla="*/ 4 h 2702"/>
                <a:gd name="T20" fmla="*/ 1 w 4887"/>
                <a:gd name="T21" fmla="*/ 4 h 2702"/>
                <a:gd name="T22" fmla="*/ 1 w 4887"/>
                <a:gd name="T23" fmla="*/ 3 h 2702"/>
                <a:gd name="T24" fmla="*/ 1 w 4887"/>
                <a:gd name="T25" fmla="*/ 2 h 2702"/>
                <a:gd name="T26" fmla="*/ 1 w 4887"/>
                <a:gd name="T27" fmla="*/ 2 h 2702"/>
                <a:gd name="T28" fmla="*/ 1 w 4887"/>
                <a:gd name="T29" fmla="*/ 1 h 2702"/>
                <a:gd name="T30" fmla="*/ 1 w 4887"/>
                <a:gd name="T31" fmla="*/ 1 h 2702"/>
                <a:gd name="T32" fmla="*/ 1 w 4887"/>
                <a:gd name="T33" fmla="*/ 1 h 2702"/>
                <a:gd name="T34" fmla="*/ 1 w 4887"/>
                <a:gd name="T35" fmla="*/ 1 h 2702"/>
                <a:gd name="T36" fmla="*/ 1 w 4887"/>
                <a:gd name="T37" fmla="*/ 1 h 2702"/>
                <a:gd name="T38" fmla="*/ 1 w 4887"/>
                <a:gd name="T39" fmla="*/ 1 h 2702"/>
                <a:gd name="T40" fmla="*/ 1 w 4887"/>
                <a:gd name="T41" fmla="*/ 1 h 2702"/>
                <a:gd name="T42" fmla="*/ 1 w 4887"/>
                <a:gd name="T43" fmla="*/ 1 h 2702"/>
                <a:gd name="T44" fmla="*/ 1 w 4887"/>
                <a:gd name="T45" fmla="*/ 1 h 2702"/>
                <a:gd name="T46" fmla="*/ 1 w 4887"/>
                <a:gd name="T47" fmla="*/ 1 h 2702"/>
                <a:gd name="T48" fmla="*/ 1 w 4887"/>
                <a:gd name="T49" fmla="*/ 1 h 2702"/>
                <a:gd name="T50" fmla="*/ 1 w 4887"/>
                <a:gd name="T51" fmla="*/ 1 h 2702"/>
                <a:gd name="T52" fmla="*/ 1 w 4887"/>
                <a:gd name="T53" fmla="*/ 1 h 2702"/>
                <a:gd name="T54" fmla="*/ 1 w 4887"/>
                <a:gd name="T55" fmla="*/ 1 h 2702"/>
                <a:gd name="T56" fmla="*/ 1 w 4887"/>
                <a:gd name="T57" fmla="*/ 1 h 2702"/>
                <a:gd name="T58" fmla="*/ 1 w 4887"/>
                <a:gd name="T59" fmla="*/ 1 h 2702"/>
                <a:gd name="T60" fmla="*/ 1 w 4887"/>
                <a:gd name="T61" fmla="*/ 1 h 2702"/>
                <a:gd name="T62" fmla="*/ 1 w 4887"/>
                <a:gd name="T63" fmla="*/ 1 h 2702"/>
                <a:gd name="T64" fmla="*/ 1 w 4887"/>
                <a:gd name="T65" fmla="*/ 1 h 2702"/>
                <a:gd name="T66" fmla="*/ 1 w 4887"/>
                <a:gd name="T67" fmla="*/ 1 h 2702"/>
                <a:gd name="T68" fmla="*/ 1 w 4887"/>
                <a:gd name="T69" fmla="*/ 1 h 2702"/>
                <a:gd name="T70" fmla="*/ 1 w 4887"/>
                <a:gd name="T71" fmla="*/ 1 h 2702"/>
                <a:gd name="T72" fmla="*/ 1 w 4887"/>
                <a:gd name="T73" fmla="*/ 1 h 2702"/>
                <a:gd name="T74" fmla="*/ 1 w 4887"/>
                <a:gd name="T75" fmla="*/ 1 h 2702"/>
                <a:gd name="T76" fmla="*/ 1 w 4887"/>
                <a:gd name="T77" fmla="*/ 1 h 2702"/>
                <a:gd name="T78" fmla="*/ 1 w 4887"/>
                <a:gd name="T79" fmla="*/ 1 h 2702"/>
                <a:gd name="T80" fmla="*/ 1 w 4887"/>
                <a:gd name="T81" fmla="*/ 1 h 2702"/>
                <a:gd name="T82" fmla="*/ 1 w 4887"/>
                <a:gd name="T83" fmla="*/ 1 h 2702"/>
                <a:gd name="T84" fmla="*/ 1 w 4887"/>
                <a:gd name="T85" fmla="*/ 1 h 2702"/>
                <a:gd name="T86" fmla="*/ 1 w 4887"/>
                <a:gd name="T87" fmla="*/ 1 h 2702"/>
                <a:gd name="T88" fmla="*/ 1 w 4887"/>
                <a:gd name="T89" fmla="*/ 1 h 2702"/>
                <a:gd name="T90" fmla="*/ 1 w 4887"/>
                <a:gd name="T91" fmla="*/ 1 h 2702"/>
                <a:gd name="T92" fmla="*/ 1 w 4887"/>
                <a:gd name="T93" fmla="*/ 1 h 2702"/>
                <a:gd name="T94" fmla="*/ 1 w 4887"/>
                <a:gd name="T95" fmla="*/ 1 h 2702"/>
                <a:gd name="T96" fmla="*/ 1 w 4887"/>
                <a:gd name="T97" fmla="*/ 1 h 2702"/>
                <a:gd name="T98" fmla="*/ 1 w 4887"/>
                <a:gd name="T99" fmla="*/ 1 h 2702"/>
                <a:gd name="T100" fmla="*/ 2 w 4887"/>
                <a:gd name="T101" fmla="*/ 0 h 2702"/>
                <a:gd name="T102" fmla="*/ 2 w 4887"/>
                <a:gd name="T103" fmla="*/ 2 h 2702"/>
                <a:gd name="T104" fmla="*/ 2 w 4887"/>
                <a:gd name="T105" fmla="*/ 3 h 2702"/>
                <a:gd name="T106" fmla="*/ 2 w 4887"/>
                <a:gd name="T107" fmla="*/ 4 h 2702"/>
                <a:gd name="T108" fmla="*/ 2 w 4887"/>
                <a:gd name="T109" fmla="*/ 4 h 2702"/>
                <a:gd name="T110" fmla="*/ 2 w 4887"/>
                <a:gd name="T111" fmla="*/ 4 h 2702"/>
                <a:gd name="T112" fmla="*/ 2 w 4887"/>
                <a:gd name="T113" fmla="*/ 4 h 2702"/>
                <a:gd name="T114" fmla="*/ 2 w 4887"/>
                <a:gd name="T115" fmla="*/ 4 h 2702"/>
                <a:gd name="T116" fmla="*/ 2 w 4887"/>
                <a:gd name="T117" fmla="*/ 4 h 2702"/>
                <a:gd name="T118" fmla="*/ 2 w 4887"/>
                <a:gd name="T119" fmla="*/ 4 h 2702"/>
                <a:gd name="T120" fmla="*/ 2 w 4887"/>
                <a:gd name="T121" fmla="*/ 4 h 2702"/>
                <a:gd name="T122" fmla="*/ 2 w 4887"/>
                <a:gd name="T123" fmla="*/ 4 h 27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87"/>
                <a:gd name="T187" fmla="*/ 0 h 2702"/>
                <a:gd name="T188" fmla="*/ 4887 w 4887"/>
                <a:gd name="T189" fmla="*/ 2702 h 27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87" h="2702">
                  <a:moveTo>
                    <a:pt x="0" y="2562"/>
                  </a:moveTo>
                  <a:lnTo>
                    <a:pt x="9" y="2556"/>
                  </a:lnTo>
                  <a:lnTo>
                    <a:pt x="19" y="2556"/>
                  </a:lnTo>
                  <a:lnTo>
                    <a:pt x="28" y="2558"/>
                  </a:lnTo>
                  <a:lnTo>
                    <a:pt x="38" y="2554"/>
                  </a:lnTo>
                  <a:lnTo>
                    <a:pt x="47" y="2562"/>
                  </a:lnTo>
                  <a:lnTo>
                    <a:pt x="59" y="2558"/>
                  </a:lnTo>
                  <a:lnTo>
                    <a:pt x="68" y="2558"/>
                  </a:lnTo>
                  <a:lnTo>
                    <a:pt x="77" y="2550"/>
                  </a:lnTo>
                  <a:lnTo>
                    <a:pt x="87" y="2554"/>
                  </a:lnTo>
                  <a:lnTo>
                    <a:pt x="96" y="2562"/>
                  </a:lnTo>
                  <a:lnTo>
                    <a:pt x="108" y="2562"/>
                  </a:lnTo>
                  <a:lnTo>
                    <a:pt x="117" y="2564"/>
                  </a:lnTo>
                  <a:lnTo>
                    <a:pt x="127" y="2550"/>
                  </a:lnTo>
                  <a:lnTo>
                    <a:pt x="136" y="2564"/>
                  </a:lnTo>
                  <a:lnTo>
                    <a:pt x="145" y="2564"/>
                  </a:lnTo>
                  <a:lnTo>
                    <a:pt x="155" y="2554"/>
                  </a:lnTo>
                  <a:lnTo>
                    <a:pt x="167" y="2558"/>
                  </a:lnTo>
                  <a:lnTo>
                    <a:pt x="176" y="2556"/>
                  </a:lnTo>
                  <a:lnTo>
                    <a:pt x="185" y="2562"/>
                  </a:lnTo>
                  <a:lnTo>
                    <a:pt x="195" y="2564"/>
                  </a:lnTo>
                  <a:lnTo>
                    <a:pt x="204" y="2564"/>
                  </a:lnTo>
                  <a:lnTo>
                    <a:pt x="214" y="2564"/>
                  </a:lnTo>
                  <a:lnTo>
                    <a:pt x="225" y="2568"/>
                  </a:lnTo>
                  <a:lnTo>
                    <a:pt x="235" y="2568"/>
                  </a:lnTo>
                  <a:lnTo>
                    <a:pt x="244" y="2570"/>
                  </a:lnTo>
                  <a:lnTo>
                    <a:pt x="253" y="2570"/>
                  </a:lnTo>
                  <a:lnTo>
                    <a:pt x="263" y="2576"/>
                  </a:lnTo>
                  <a:lnTo>
                    <a:pt x="272" y="2574"/>
                  </a:lnTo>
                  <a:lnTo>
                    <a:pt x="284" y="2570"/>
                  </a:lnTo>
                  <a:lnTo>
                    <a:pt x="293" y="2564"/>
                  </a:lnTo>
                  <a:lnTo>
                    <a:pt x="303" y="2576"/>
                  </a:lnTo>
                  <a:lnTo>
                    <a:pt x="312" y="2564"/>
                  </a:lnTo>
                  <a:lnTo>
                    <a:pt x="322" y="2570"/>
                  </a:lnTo>
                  <a:lnTo>
                    <a:pt x="333" y="2574"/>
                  </a:lnTo>
                  <a:lnTo>
                    <a:pt x="343" y="2568"/>
                  </a:lnTo>
                  <a:lnTo>
                    <a:pt x="352" y="2578"/>
                  </a:lnTo>
                  <a:lnTo>
                    <a:pt x="361" y="2578"/>
                  </a:lnTo>
                  <a:lnTo>
                    <a:pt x="371" y="2574"/>
                  </a:lnTo>
                  <a:lnTo>
                    <a:pt x="380" y="2576"/>
                  </a:lnTo>
                  <a:lnTo>
                    <a:pt x="392" y="2576"/>
                  </a:lnTo>
                  <a:lnTo>
                    <a:pt x="401" y="2574"/>
                  </a:lnTo>
                  <a:lnTo>
                    <a:pt x="411" y="2568"/>
                  </a:lnTo>
                  <a:lnTo>
                    <a:pt x="420" y="2576"/>
                  </a:lnTo>
                  <a:lnTo>
                    <a:pt x="430" y="2570"/>
                  </a:lnTo>
                  <a:lnTo>
                    <a:pt x="439" y="2564"/>
                  </a:lnTo>
                  <a:lnTo>
                    <a:pt x="451" y="2582"/>
                  </a:lnTo>
                  <a:lnTo>
                    <a:pt x="460" y="2568"/>
                  </a:lnTo>
                  <a:lnTo>
                    <a:pt x="469" y="2576"/>
                  </a:lnTo>
                  <a:lnTo>
                    <a:pt x="479" y="2570"/>
                  </a:lnTo>
                  <a:lnTo>
                    <a:pt x="488" y="2578"/>
                  </a:lnTo>
                  <a:lnTo>
                    <a:pt x="498" y="2578"/>
                  </a:lnTo>
                  <a:lnTo>
                    <a:pt x="509" y="2574"/>
                  </a:lnTo>
                  <a:lnTo>
                    <a:pt x="519" y="2582"/>
                  </a:lnTo>
                  <a:lnTo>
                    <a:pt x="528" y="2574"/>
                  </a:lnTo>
                  <a:lnTo>
                    <a:pt x="538" y="2574"/>
                  </a:lnTo>
                  <a:lnTo>
                    <a:pt x="547" y="2603"/>
                  </a:lnTo>
                  <a:lnTo>
                    <a:pt x="559" y="2678"/>
                  </a:lnTo>
                  <a:lnTo>
                    <a:pt x="568" y="2702"/>
                  </a:lnTo>
                  <a:lnTo>
                    <a:pt x="577" y="2664"/>
                  </a:lnTo>
                  <a:lnTo>
                    <a:pt x="587" y="2617"/>
                  </a:lnTo>
                  <a:lnTo>
                    <a:pt x="596" y="2589"/>
                  </a:lnTo>
                  <a:lnTo>
                    <a:pt x="606" y="2584"/>
                  </a:lnTo>
                  <a:lnTo>
                    <a:pt x="617" y="2597"/>
                  </a:lnTo>
                  <a:lnTo>
                    <a:pt x="627" y="2603"/>
                  </a:lnTo>
                  <a:lnTo>
                    <a:pt x="636" y="2619"/>
                  </a:lnTo>
                  <a:lnTo>
                    <a:pt x="645" y="2605"/>
                  </a:lnTo>
                  <a:lnTo>
                    <a:pt x="655" y="2599"/>
                  </a:lnTo>
                  <a:lnTo>
                    <a:pt x="664" y="2582"/>
                  </a:lnTo>
                  <a:lnTo>
                    <a:pt x="676" y="2574"/>
                  </a:lnTo>
                  <a:lnTo>
                    <a:pt x="685" y="2556"/>
                  </a:lnTo>
                  <a:lnTo>
                    <a:pt x="695" y="2536"/>
                  </a:lnTo>
                  <a:lnTo>
                    <a:pt x="704" y="2522"/>
                  </a:lnTo>
                  <a:lnTo>
                    <a:pt x="714" y="2489"/>
                  </a:lnTo>
                  <a:lnTo>
                    <a:pt x="723" y="2475"/>
                  </a:lnTo>
                  <a:lnTo>
                    <a:pt x="735" y="2442"/>
                  </a:lnTo>
                  <a:lnTo>
                    <a:pt x="744" y="2410"/>
                  </a:lnTo>
                  <a:lnTo>
                    <a:pt x="753" y="2394"/>
                  </a:lnTo>
                  <a:lnTo>
                    <a:pt x="763" y="2367"/>
                  </a:lnTo>
                  <a:lnTo>
                    <a:pt x="772" y="2347"/>
                  </a:lnTo>
                  <a:lnTo>
                    <a:pt x="782" y="2314"/>
                  </a:lnTo>
                  <a:lnTo>
                    <a:pt x="793" y="2294"/>
                  </a:lnTo>
                  <a:lnTo>
                    <a:pt x="803" y="2266"/>
                  </a:lnTo>
                  <a:lnTo>
                    <a:pt x="812" y="2227"/>
                  </a:lnTo>
                  <a:lnTo>
                    <a:pt x="822" y="2207"/>
                  </a:lnTo>
                  <a:lnTo>
                    <a:pt x="831" y="2160"/>
                  </a:lnTo>
                  <a:lnTo>
                    <a:pt x="843" y="2132"/>
                  </a:lnTo>
                  <a:lnTo>
                    <a:pt x="852" y="2093"/>
                  </a:lnTo>
                  <a:lnTo>
                    <a:pt x="861" y="2065"/>
                  </a:lnTo>
                  <a:lnTo>
                    <a:pt x="871" y="2032"/>
                  </a:lnTo>
                  <a:lnTo>
                    <a:pt x="880" y="1992"/>
                  </a:lnTo>
                  <a:lnTo>
                    <a:pt x="890" y="1965"/>
                  </a:lnTo>
                  <a:lnTo>
                    <a:pt x="901" y="1917"/>
                  </a:lnTo>
                  <a:lnTo>
                    <a:pt x="911" y="1876"/>
                  </a:lnTo>
                  <a:lnTo>
                    <a:pt x="920" y="1837"/>
                  </a:lnTo>
                  <a:lnTo>
                    <a:pt x="930" y="1805"/>
                  </a:lnTo>
                  <a:lnTo>
                    <a:pt x="939" y="1768"/>
                  </a:lnTo>
                  <a:lnTo>
                    <a:pt x="948" y="1724"/>
                  </a:lnTo>
                  <a:lnTo>
                    <a:pt x="960" y="1693"/>
                  </a:lnTo>
                  <a:lnTo>
                    <a:pt x="969" y="1649"/>
                  </a:lnTo>
                  <a:lnTo>
                    <a:pt x="979" y="1614"/>
                  </a:lnTo>
                  <a:lnTo>
                    <a:pt x="988" y="1580"/>
                  </a:lnTo>
                  <a:lnTo>
                    <a:pt x="998" y="1535"/>
                  </a:lnTo>
                  <a:lnTo>
                    <a:pt x="1007" y="1509"/>
                  </a:lnTo>
                  <a:lnTo>
                    <a:pt x="1019" y="1466"/>
                  </a:lnTo>
                  <a:lnTo>
                    <a:pt x="1028" y="1419"/>
                  </a:lnTo>
                  <a:lnTo>
                    <a:pt x="1037" y="1391"/>
                  </a:lnTo>
                  <a:lnTo>
                    <a:pt x="1047" y="1354"/>
                  </a:lnTo>
                  <a:lnTo>
                    <a:pt x="1056" y="1324"/>
                  </a:lnTo>
                  <a:lnTo>
                    <a:pt x="1068" y="1287"/>
                  </a:lnTo>
                  <a:lnTo>
                    <a:pt x="1077" y="1251"/>
                  </a:lnTo>
                  <a:lnTo>
                    <a:pt x="1087" y="1222"/>
                  </a:lnTo>
                  <a:lnTo>
                    <a:pt x="1096" y="1196"/>
                  </a:lnTo>
                  <a:lnTo>
                    <a:pt x="1106" y="1159"/>
                  </a:lnTo>
                  <a:lnTo>
                    <a:pt x="1115" y="1131"/>
                  </a:lnTo>
                  <a:lnTo>
                    <a:pt x="1127" y="1105"/>
                  </a:lnTo>
                  <a:lnTo>
                    <a:pt x="1136" y="1076"/>
                  </a:lnTo>
                  <a:lnTo>
                    <a:pt x="1145" y="1044"/>
                  </a:lnTo>
                  <a:lnTo>
                    <a:pt x="1155" y="1015"/>
                  </a:lnTo>
                  <a:lnTo>
                    <a:pt x="1164" y="983"/>
                  </a:lnTo>
                  <a:lnTo>
                    <a:pt x="1174" y="962"/>
                  </a:lnTo>
                  <a:lnTo>
                    <a:pt x="1185" y="936"/>
                  </a:lnTo>
                  <a:lnTo>
                    <a:pt x="1195" y="910"/>
                  </a:lnTo>
                  <a:lnTo>
                    <a:pt x="1204" y="887"/>
                  </a:lnTo>
                  <a:lnTo>
                    <a:pt x="1214" y="867"/>
                  </a:lnTo>
                  <a:lnTo>
                    <a:pt x="1223" y="843"/>
                  </a:lnTo>
                  <a:lnTo>
                    <a:pt x="1232" y="826"/>
                  </a:lnTo>
                  <a:lnTo>
                    <a:pt x="1244" y="802"/>
                  </a:lnTo>
                  <a:lnTo>
                    <a:pt x="1253" y="788"/>
                  </a:lnTo>
                  <a:lnTo>
                    <a:pt x="1263" y="776"/>
                  </a:lnTo>
                  <a:lnTo>
                    <a:pt x="1272" y="745"/>
                  </a:lnTo>
                  <a:lnTo>
                    <a:pt x="1282" y="735"/>
                  </a:lnTo>
                  <a:lnTo>
                    <a:pt x="1293" y="709"/>
                  </a:lnTo>
                  <a:lnTo>
                    <a:pt x="1303" y="692"/>
                  </a:lnTo>
                  <a:lnTo>
                    <a:pt x="1312" y="684"/>
                  </a:lnTo>
                  <a:lnTo>
                    <a:pt x="1322" y="658"/>
                  </a:lnTo>
                  <a:lnTo>
                    <a:pt x="1331" y="648"/>
                  </a:lnTo>
                  <a:lnTo>
                    <a:pt x="1340" y="632"/>
                  </a:lnTo>
                  <a:lnTo>
                    <a:pt x="1352" y="619"/>
                  </a:lnTo>
                  <a:lnTo>
                    <a:pt x="1361" y="597"/>
                  </a:lnTo>
                  <a:lnTo>
                    <a:pt x="1371" y="587"/>
                  </a:lnTo>
                  <a:lnTo>
                    <a:pt x="1380" y="579"/>
                  </a:lnTo>
                  <a:lnTo>
                    <a:pt x="1390" y="565"/>
                  </a:lnTo>
                  <a:lnTo>
                    <a:pt x="1399" y="546"/>
                  </a:lnTo>
                  <a:lnTo>
                    <a:pt x="1411" y="544"/>
                  </a:lnTo>
                  <a:lnTo>
                    <a:pt x="1420" y="526"/>
                  </a:lnTo>
                  <a:lnTo>
                    <a:pt x="1429" y="514"/>
                  </a:lnTo>
                  <a:lnTo>
                    <a:pt x="1439" y="510"/>
                  </a:lnTo>
                  <a:lnTo>
                    <a:pt x="1448" y="504"/>
                  </a:lnTo>
                  <a:lnTo>
                    <a:pt x="1458" y="492"/>
                  </a:lnTo>
                  <a:lnTo>
                    <a:pt x="1469" y="477"/>
                  </a:lnTo>
                  <a:lnTo>
                    <a:pt x="1479" y="463"/>
                  </a:lnTo>
                  <a:lnTo>
                    <a:pt x="1488" y="451"/>
                  </a:lnTo>
                  <a:lnTo>
                    <a:pt x="1498" y="451"/>
                  </a:lnTo>
                  <a:lnTo>
                    <a:pt x="1507" y="433"/>
                  </a:lnTo>
                  <a:lnTo>
                    <a:pt x="1516" y="423"/>
                  </a:lnTo>
                  <a:lnTo>
                    <a:pt x="1528" y="412"/>
                  </a:lnTo>
                  <a:lnTo>
                    <a:pt x="1537" y="412"/>
                  </a:lnTo>
                  <a:lnTo>
                    <a:pt x="1547" y="390"/>
                  </a:lnTo>
                  <a:lnTo>
                    <a:pt x="1556" y="382"/>
                  </a:lnTo>
                  <a:lnTo>
                    <a:pt x="1566" y="372"/>
                  </a:lnTo>
                  <a:lnTo>
                    <a:pt x="1577" y="372"/>
                  </a:lnTo>
                  <a:lnTo>
                    <a:pt x="1587" y="364"/>
                  </a:lnTo>
                  <a:lnTo>
                    <a:pt x="1596" y="351"/>
                  </a:lnTo>
                  <a:lnTo>
                    <a:pt x="1606" y="356"/>
                  </a:lnTo>
                  <a:lnTo>
                    <a:pt x="1615" y="343"/>
                  </a:lnTo>
                  <a:lnTo>
                    <a:pt x="1624" y="341"/>
                  </a:lnTo>
                  <a:lnTo>
                    <a:pt x="1636" y="337"/>
                  </a:lnTo>
                  <a:lnTo>
                    <a:pt x="1645" y="317"/>
                  </a:lnTo>
                  <a:lnTo>
                    <a:pt x="1655" y="315"/>
                  </a:lnTo>
                  <a:lnTo>
                    <a:pt x="1664" y="309"/>
                  </a:lnTo>
                  <a:lnTo>
                    <a:pt x="1674" y="309"/>
                  </a:lnTo>
                  <a:lnTo>
                    <a:pt x="1683" y="295"/>
                  </a:lnTo>
                  <a:lnTo>
                    <a:pt x="1695" y="291"/>
                  </a:lnTo>
                  <a:lnTo>
                    <a:pt x="1704" y="289"/>
                  </a:lnTo>
                  <a:lnTo>
                    <a:pt x="1714" y="270"/>
                  </a:lnTo>
                  <a:lnTo>
                    <a:pt x="1723" y="278"/>
                  </a:lnTo>
                  <a:lnTo>
                    <a:pt x="1732" y="268"/>
                  </a:lnTo>
                  <a:lnTo>
                    <a:pt x="1742" y="264"/>
                  </a:lnTo>
                  <a:lnTo>
                    <a:pt x="1753" y="268"/>
                  </a:lnTo>
                  <a:lnTo>
                    <a:pt x="1763" y="256"/>
                  </a:lnTo>
                  <a:lnTo>
                    <a:pt x="1772" y="250"/>
                  </a:lnTo>
                  <a:lnTo>
                    <a:pt x="1782" y="248"/>
                  </a:lnTo>
                  <a:lnTo>
                    <a:pt x="1791" y="244"/>
                  </a:lnTo>
                  <a:lnTo>
                    <a:pt x="1803" y="238"/>
                  </a:lnTo>
                  <a:lnTo>
                    <a:pt x="1812" y="238"/>
                  </a:lnTo>
                  <a:lnTo>
                    <a:pt x="1822" y="248"/>
                  </a:lnTo>
                  <a:lnTo>
                    <a:pt x="1831" y="224"/>
                  </a:lnTo>
                  <a:lnTo>
                    <a:pt x="1840" y="236"/>
                  </a:lnTo>
                  <a:lnTo>
                    <a:pt x="1850" y="217"/>
                  </a:lnTo>
                  <a:lnTo>
                    <a:pt x="1861" y="217"/>
                  </a:lnTo>
                  <a:lnTo>
                    <a:pt x="1871" y="215"/>
                  </a:lnTo>
                  <a:lnTo>
                    <a:pt x="1880" y="197"/>
                  </a:lnTo>
                  <a:lnTo>
                    <a:pt x="1890" y="201"/>
                  </a:lnTo>
                  <a:lnTo>
                    <a:pt x="1899" y="201"/>
                  </a:lnTo>
                  <a:lnTo>
                    <a:pt x="1908" y="195"/>
                  </a:lnTo>
                  <a:lnTo>
                    <a:pt x="1920" y="191"/>
                  </a:lnTo>
                  <a:lnTo>
                    <a:pt x="1929" y="201"/>
                  </a:lnTo>
                  <a:lnTo>
                    <a:pt x="1939" y="197"/>
                  </a:lnTo>
                  <a:lnTo>
                    <a:pt x="1948" y="189"/>
                  </a:lnTo>
                  <a:lnTo>
                    <a:pt x="1958" y="181"/>
                  </a:lnTo>
                  <a:lnTo>
                    <a:pt x="1967" y="191"/>
                  </a:lnTo>
                  <a:lnTo>
                    <a:pt x="1979" y="177"/>
                  </a:lnTo>
                  <a:lnTo>
                    <a:pt x="1988" y="175"/>
                  </a:lnTo>
                  <a:lnTo>
                    <a:pt x="1998" y="181"/>
                  </a:lnTo>
                  <a:lnTo>
                    <a:pt x="2007" y="169"/>
                  </a:lnTo>
                  <a:lnTo>
                    <a:pt x="2016" y="177"/>
                  </a:lnTo>
                  <a:lnTo>
                    <a:pt x="2028" y="171"/>
                  </a:lnTo>
                  <a:lnTo>
                    <a:pt x="2037" y="163"/>
                  </a:lnTo>
                  <a:lnTo>
                    <a:pt x="2047" y="167"/>
                  </a:lnTo>
                  <a:lnTo>
                    <a:pt x="2056" y="167"/>
                  </a:lnTo>
                  <a:lnTo>
                    <a:pt x="2066" y="157"/>
                  </a:lnTo>
                  <a:lnTo>
                    <a:pt x="2075" y="157"/>
                  </a:lnTo>
                  <a:lnTo>
                    <a:pt x="2087" y="150"/>
                  </a:lnTo>
                  <a:lnTo>
                    <a:pt x="2096" y="146"/>
                  </a:lnTo>
                  <a:lnTo>
                    <a:pt x="2106" y="146"/>
                  </a:lnTo>
                  <a:lnTo>
                    <a:pt x="2115" y="140"/>
                  </a:lnTo>
                  <a:lnTo>
                    <a:pt x="2124" y="146"/>
                  </a:lnTo>
                  <a:lnTo>
                    <a:pt x="2134" y="136"/>
                  </a:lnTo>
                  <a:lnTo>
                    <a:pt x="2145" y="140"/>
                  </a:lnTo>
                  <a:lnTo>
                    <a:pt x="2155" y="140"/>
                  </a:lnTo>
                  <a:lnTo>
                    <a:pt x="2164" y="134"/>
                  </a:lnTo>
                  <a:lnTo>
                    <a:pt x="2174" y="140"/>
                  </a:lnTo>
                  <a:lnTo>
                    <a:pt x="2183" y="140"/>
                  </a:lnTo>
                  <a:lnTo>
                    <a:pt x="2192" y="140"/>
                  </a:lnTo>
                  <a:lnTo>
                    <a:pt x="2204" y="148"/>
                  </a:lnTo>
                  <a:lnTo>
                    <a:pt x="2214" y="140"/>
                  </a:lnTo>
                  <a:lnTo>
                    <a:pt x="2223" y="136"/>
                  </a:lnTo>
                  <a:lnTo>
                    <a:pt x="2232" y="130"/>
                  </a:lnTo>
                  <a:lnTo>
                    <a:pt x="2242" y="128"/>
                  </a:lnTo>
                  <a:lnTo>
                    <a:pt x="2251" y="128"/>
                  </a:lnTo>
                  <a:lnTo>
                    <a:pt x="2263" y="116"/>
                  </a:lnTo>
                  <a:lnTo>
                    <a:pt x="2272" y="122"/>
                  </a:lnTo>
                  <a:lnTo>
                    <a:pt x="2282" y="114"/>
                  </a:lnTo>
                  <a:lnTo>
                    <a:pt x="2291" y="116"/>
                  </a:lnTo>
                  <a:lnTo>
                    <a:pt x="2300" y="114"/>
                  </a:lnTo>
                  <a:lnTo>
                    <a:pt x="2312" y="120"/>
                  </a:lnTo>
                  <a:lnTo>
                    <a:pt x="2321" y="120"/>
                  </a:lnTo>
                  <a:lnTo>
                    <a:pt x="2331" y="116"/>
                  </a:lnTo>
                  <a:lnTo>
                    <a:pt x="2340" y="116"/>
                  </a:lnTo>
                  <a:lnTo>
                    <a:pt x="2350" y="110"/>
                  </a:lnTo>
                  <a:lnTo>
                    <a:pt x="2359" y="114"/>
                  </a:lnTo>
                  <a:lnTo>
                    <a:pt x="2371" y="108"/>
                  </a:lnTo>
                  <a:lnTo>
                    <a:pt x="2380" y="96"/>
                  </a:lnTo>
                  <a:lnTo>
                    <a:pt x="2390" y="106"/>
                  </a:lnTo>
                  <a:lnTo>
                    <a:pt x="2399" y="110"/>
                  </a:lnTo>
                  <a:lnTo>
                    <a:pt x="2408" y="110"/>
                  </a:lnTo>
                  <a:lnTo>
                    <a:pt x="2418" y="102"/>
                  </a:lnTo>
                  <a:lnTo>
                    <a:pt x="2429" y="102"/>
                  </a:lnTo>
                  <a:lnTo>
                    <a:pt x="2439" y="110"/>
                  </a:lnTo>
                  <a:lnTo>
                    <a:pt x="2448" y="94"/>
                  </a:lnTo>
                  <a:lnTo>
                    <a:pt x="2458" y="106"/>
                  </a:lnTo>
                  <a:lnTo>
                    <a:pt x="2467" y="100"/>
                  </a:lnTo>
                  <a:lnTo>
                    <a:pt x="2476" y="106"/>
                  </a:lnTo>
                  <a:lnTo>
                    <a:pt x="2488" y="102"/>
                  </a:lnTo>
                  <a:lnTo>
                    <a:pt x="2498" y="100"/>
                  </a:lnTo>
                  <a:lnTo>
                    <a:pt x="2507" y="108"/>
                  </a:lnTo>
                  <a:lnTo>
                    <a:pt x="2516" y="96"/>
                  </a:lnTo>
                  <a:lnTo>
                    <a:pt x="2526" y="106"/>
                  </a:lnTo>
                  <a:lnTo>
                    <a:pt x="2537" y="94"/>
                  </a:lnTo>
                  <a:lnTo>
                    <a:pt x="2547" y="90"/>
                  </a:lnTo>
                  <a:lnTo>
                    <a:pt x="2556" y="102"/>
                  </a:lnTo>
                  <a:lnTo>
                    <a:pt x="2566" y="94"/>
                  </a:lnTo>
                  <a:lnTo>
                    <a:pt x="2575" y="102"/>
                  </a:lnTo>
                  <a:lnTo>
                    <a:pt x="2584" y="108"/>
                  </a:lnTo>
                  <a:lnTo>
                    <a:pt x="2596" y="88"/>
                  </a:lnTo>
                  <a:lnTo>
                    <a:pt x="2606" y="96"/>
                  </a:lnTo>
                  <a:lnTo>
                    <a:pt x="2615" y="94"/>
                  </a:lnTo>
                  <a:lnTo>
                    <a:pt x="2624" y="102"/>
                  </a:lnTo>
                  <a:lnTo>
                    <a:pt x="2634" y="90"/>
                  </a:lnTo>
                  <a:lnTo>
                    <a:pt x="2643" y="94"/>
                  </a:lnTo>
                  <a:lnTo>
                    <a:pt x="2655" y="94"/>
                  </a:lnTo>
                  <a:lnTo>
                    <a:pt x="2664" y="88"/>
                  </a:lnTo>
                  <a:lnTo>
                    <a:pt x="2674" y="88"/>
                  </a:lnTo>
                  <a:lnTo>
                    <a:pt x="2683" y="81"/>
                  </a:lnTo>
                  <a:lnTo>
                    <a:pt x="2692" y="79"/>
                  </a:lnTo>
                  <a:lnTo>
                    <a:pt x="2702" y="86"/>
                  </a:lnTo>
                  <a:lnTo>
                    <a:pt x="2713" y="86"/>
                  </a:lnTo>
                  <a:lnTo>
                    <a:pt x="2723" y="79"/>
                  </a:lnTo>
                  <a:lnTo>
                    <a:pt x="2732" y="88"/>
                  </a:lnTo>
                  <a:lnTo>
                    <a:pt x="2742" y="86"/>
                  </a:lnTo>
                  <a:lnTo>
                    <a:pt x="2751" y="81"/>
                  </a:lnTo>
                  <a:lnTo>
                    <a:pt x="2763" y="94"/>
                  </a:lnTo>
                  <a:lnTo>
                    <a:pt x="2772" y="88"/>
                  </a:lnTo>
                  <a:lnTo>
                    <a:pt x="2782" y="88"/>
                  </a:lnTo>
                  <a:lnTo>
                    <a:pt x="2791" y="100"/>
                  </a:lnTo>
                  <a:lnTo>
                    <a:pt x="2800" y="88"/>
                  </a:lnTo>
                  <a:lnTo>
                    <a:pt x="2810" y="96"/>
                  </a:lnTo>
                  <a:lnTo>
                    <a:pt x="2821" y="88"/>
                  </a:lnTo>
                  <a:lnTo>
                    <a:pt x="2831" y="90"/>
                  </a:lnTo>
                  <a:lnTo>
                    <a:pt x="2840" y="88"/>
                  </a:lnTo>
                  <a:lnTo>
                    <a:pt x="2850" y="100"/>
                  </a:lnTo>
                  <a:lnTo>
                    <a:pt x="2859" y="94"/>
                  </a:lnTo>
                  <a:lnTo>
                    <a:pt x="2868" y="90"/>
                  </a:lnTo>
                  <a:lnTo>
                    <a:pt x="2880" y="94"/>
                  </a:lnTo>
                  <a:lnTo>
                    <a:pt x="2890" y="88"/>
                  </a:lnTo>
                  <a:lnTo>
                    <a:pt x="2899" y="94"/>
                  </a:lnTo>
                  <a:lnTo>
                    <a:pt x="2908" y="88"/>
                  </a:lnTo>
                  <a:lnTo>
                    <a:pt x="2918" y="94"/>
                  </a:lnTo>
                  <a:lnTo>
                    <a:pt x="2927" y="90"/>
                  </a:lnTo>
                  <a:lnTo>
                    <a:pt x="2939" y="86"/>
                  </a:lnTo>
                  <a:lnTo>
                    <a:pt x="2948" y="81"/>
                  </a:lnTo>
                  <a:lnTo>
                    <a:pt x="2958" y="94"/>
                  </a:lnTo>
                  <a:lnTo>
                    <a:pt x="2967" y="86"/>
                  </a:lnTo>
                  <a:lnTo>
                    <a:pt x="2976" y="96"/>
                  </a:lnTo>
                  <a:lnTo>
                    <a:pt x="2986" y="86"/>
                  </a:lnTo>
                  <a:lnTo>
                    <a:pt x="2998" y="81"/>
                  </a:lnTo>
                  <a:lnTo>
                    <a:pt x="3007" y="79"/>
                  </a:lnTo>
                  <a:lnTo>
                    <a:pt x="3016" y="90"/>
                  </a:lnTo>
                  <a:lnTo>
                    <a:pt x="3026" y="75"/>
                  </a:lnTo>
                  <a:lnTo>
                    <a:pt x="3035" y="75"/>
                  </a:lnTo>
                  <a:lnTo>
                    <a:pt x="3047" y="81"/>
                  </a:lnTo>
                  <a:lnTo>
                    <a:pt x="3056" y="79"/>
                  </a:lnTo>
                  <a:lnTo>
                    <a:pt x="3066" y="86"/>
                  </a:lnTo>
                  <a:lnTo>
                    <a:pt x="3075" y="75"/>
                  </a:lnTo>
                  <a:lnTo>
                    <a:pt x="3084" y="86"/>
                  </a:lnTo>
                  <a:lnTo>
                    <a:pt x="3094" y="81"/>
                  </a:lnTo>
                  <a:lnTo>
                    <a:pt x="3106" y="79"/>
                  </a:lnTo>
                  <a:lnTo>
                    <a:pt x="3115" y="73"/>
                  </a:lnTo>
                  <a:lnTo>
                    <a:pt x="3124" y="69"/>
                  </a:lnTo>
                  <a:lnTo>
                    <a:pt x="3134" y="79"/>
                  </a:lnTo>
                  <a:lnTo>
                    <a:pt x="3143" y="73"/>
                  </a:lnTo>
                  <a:lnTo>
                    <a:pt x="3152" y="67"/>
                  </a:lnTo>
                  <a:lnTo>
                    <a:pt x="3164" y="73"/>
                  </a:lnTo>
                  <a:lnTo>
                    <a:pt x="3174" y="81"/>
                  </a:lnTo>
                  <a:lnTo>
                    <a:pt x="3183" y="75"/>
                  </a:lnTo>
                  <a:lnTo>
                    <a:pt x="3192" y="69"/>
                  </a:lnTo>
                  <a:lnTo>
                    <a:pt x="3202" y="75"/>
                  </a:lnTo>
                  <a:lnTo>
                    <a:pt x="3211" y="73"/>
                  </a:lnTo>
                  <a:lnTo>
                    <a:pt x="3223" y="73"/>
                  </a:lnTo>
                  <a:lnTo>
                    <a:pt x="3232" y="69"/>
                  </a:lnTo>
                  <a:lnTo>
                    <a:pt x="3242" y="79"/>
                  </a:lnTo>
                  <a:lnTo>
                    <a:pt x="3251" y="79"/>
                  </a:lnTo>
                  <a:lnTo>
                    <a:pt x="3260" y="88"/>
                  </a:lnTo>
                  <a:lnTo>
                    <a:pt x="3272" y="73"/>
                  </a:lnTo>
                  <a:lnTo>
                    <a:pt x="3282" y="75"/>
                  </a:lnTo>
                  <a:lnTo>
                    <a:pt x="3291" y="79"/>
                  </a:lnTo>
                  <a:lnTo>
                    <a:pt x="3300" y="75"/>
                  </a:lnTo>
                  <a:lnTo>
                    <a:pt x="3310" y="69"/>
                  </a:lnTo>
                  <a:lnTo>
                    <a:pt x="3319" y="67"/>
                  </a:lnTo>
                  <a:lnTo>
                    <a:pt x="3331" y="63"/>
                  </a:lnTo>
                  <a:lnTo>
                    <a:pt x="3340" y="67"/>
                  </a:lnTo>
                  <a:lnTo>
                    <a:pt x="3350" y="59"/>
                  </a:lnTo>
                  <a:lnTo>
                    <a:pt x="3359" y="69"/>
                  </a:lnTo>
                  <a:lnTo>
                    <a:pt x="3368" y="61"/>
                  </a:lnTo>
                  <a:lnTo>
                    <a:pt x="3378" y="67"/>
                  </a:lnTo>
                  <a:lnTo>
                    <a:pt x="3390" y="75"/>
                  </a:lnTo>
                  <a:lnTo>
                    <a:pt x="3399" y="67"/>
                  </a:lnTo>
                  <a:lnTo>
                    <a:pt x="3408" y="69"/>
                  </a:lnTo>
                  <a:lnTo>
                    <a:pt x="3418" y="67"/>
                  </a:lnTo>
                  <a:lnTo>
                    <a:pt x="3427" y="61"/>
                  </a:lnTo>
                  <a:lnTo>
                    <a:pt x="3436" y="67"/>
                  </a:lnTo>
                  <a:lnTo>
                    <a:pt x="3448" y="73"/>
                  </a:lnTo>
                  <a:lnTo>
                    <a:pt x="3458" y="69"/>
                  </a:lnTo>
                  <a:lnTo>
                    <a:pt x="3467" y="59"/>
                  </a:lnTo>
                  <a:lnTo>
                    <a:pt x="3476" y="63"/>
                  </a:lnTo>
                  <a:lnTo>
                    <a:pt x="3486" y="69"/>
                  </a:lnTo>
                  <a:lnTo>
                    <a:pt x="3498" y="61"/>
                  </a:lnTo>
                  <a:lnTo>
                    <a:pt x="3507" y="67"/>
                  </a:lnTo>
                  <a:lnTo>
                    <a:pt x="3516" y="67"/>
                  </a:lnTo>
                  <a:lnTo>
                    <a:pt x="3526" y="61"/>
                  </a:lnTo>
                  <a:lnTo>
                    <a:pt x="3535" y="61"/>
                  </a:lnTo>
                  <a:lnTo>
                    <a:pt x="3544" y="61"/>
                  </a:lnTo>
                  <a:lnTo>
                    <a:pt x="3556" y="59"/>
                  </a:lnTo>
                  <a:lnTo>
                    <a:pt x="3566" y="73"/>
                  </a:lnTo>
                  <a:lnTo>
                    <a:pt x="3575" y="55"/>
                  </a:lnTo>
                  <a:lnTo>
                    <a:pt x="3584" y="53"/>
                  </a:lnTo>
                  <a:lnTo>
                    <a:pt x="3594" y="67"/>
                  </a:lnTo>
                  <a:lnTo>
                    <a:pt x="3603" y="63"/>
                  </a:lnTo>
                  <a:lnTo>
                    <a:pt x="3615" y="63"/>
                  </a:lnTo>
                  <a:lnTo>
                    <a:pt x="3624" y="67"/>
                  </a:lnTo>
                  <a:lnTo>
                    <a:pt x="3634" y="59"/>
                  </a:lnTo>
                  <a:lnTo>
                    <a:pt x="3643" y="67"/>
                  </a:lnTo>
                  <a:lnTo>
                    <a:pt x="3652" y="61"/>
                  </a:lnTo>
                  <a:lnTo>
                    <a:pt x="3662" y="69"/>
                  </a:lnTo>
                  <a:lnTo>
                    <a:pt x="3674" y="61"/>
                  </a:lnTo>
                  <a:lnTo>
                    <a:pt x="3683" y="63"/>
                  </a:lnTo>
                  <a:lnTo>
                    <a:pt x="3692" y="67"/>
                  </a:lnTo>
                  <a:lnTo>
                    <a:pt x="3702" y="61"/>
                  </a:lnTo>
                  <a:lnTo>
                    <a:pt x="3711" y="61"/>
                  </a:lnTo>
                  <a:lnTo>
                    <a:pt x="3721" y="63"/>
                  </a:lnTo>
                  <a:lnTo>
                    <a:pt x="3732" y="55"/>
                  </a:lnTo>
                  <a:lnTo>
                    <a:pt x="3742" y="63"/>
                  </a:lnTo>
                  <a:lnTo>
                    <a:pt x="3751" y="67"/>
                  </a:lnTo>
                  <a:lnTo>
                    <a:pt x="3760" y="59"/>
                  </a:lnTo>
                  <a:lnTo>
                    <a:pt x="3770" y="61"/>
                  </a:lnTo>
                  <a:lnTo>
                    <a:pt x="3782" y="59"/>
                  </a:lnTo>
                  <a:lnTo>
                    <a:pt x="3791" y="59"/>
                  </a:lnTo>
                  <a:lnTo>
                    <a:pt x="3800" y="67"/>
                  </a:lnTo>
                  <a:lnTo>
                    <a:pt x="3810" y="67"/>
                  </a:lnTo>
                  <a:lnTo>
                    <a:pt x="3819" y="63"/>
                  </a:lnTo>
                  <a:lnTo>
                    <a:pt x="3828" y="61"/>
                  </a:lnTo>
                  <a:lnTo>
                    <a:pt x="3840" y="63"/>
                  </a:lnTo>
                  <a:lnTo>
                    <a:pt x="3850" y="69"/>
                  </a:lnTo>
                  <a:lnTo>
                    <a:pt x="3859" y="67"/>
                  </a:lnTo>
                  <a:lnTo>
                    <a:pt x="3868" y="63"/>
                  </a:lnTo>
                  <a:lnTo>
                    <a:pt x="3878" y="67"/>
                  </a:lnTo>
                  <a:lnTo>
                    <a:pt x="3887" y="61"/>
                  </a:lnTo>
                  <a:lnTo>
                    <a:pt x="3899" y="69"/>
                  </a:lnTo>
                  <a:lnTo>
                    <a:pt x="3908" y="59"/>
                  </a:lnTo>
                  <a:lnTo>
                    <a:pt x="3918" y="67"/>
                  </a:lnTo>
                  <a:lnTo>
                    <a:pt x="3927" y="69"/>
                  </a:lnTo>
                  <a:lnTo>
                    <a:pt x="3936" y="67"/>
                  </a:lnTo>
                  <a:lnTo>
                    <a:pt x="3946" y="69"/>
                  </a:lnTo>
                  <a:lnTo>
                    <a:pt x="3958" y="67"/>
                  </a:lnTo>
                  <a:lnTo>
                    <a:pt x="3967" y="69"/>
                  </a:lnTo>
                  <a:lnTo>
                    <a:pt x="3976" y="43"/>
                  </a:lnTo>
                  <a:lnTo>
                    <a:pt x="3986" y="0"/>
                  </a:lnTo>
                  <a:lnTo>
                    <a:pt x="3995" y="86"/>
                  </a:lnTo>
                  <a:lnTo>
                    <a:pt x="4007" y="309"/>
                  </a:lnTo>
                  <a:lnTo>
                    <a:pt x="4016" y="593"/>
                  </a:lnTo>
                  <a:lnTo>
                    <a:pt x="4026" y="881"/>
                  </a:lnTo>
                  <a:lnTo>
                    <a:pt x="4035" y="1115"/>
                  </a:lnTo>
                  <a:lnTo>
                    <a:pt x="4044" y="1285"/>
                  </a:lnTo>
                  <a:lnTo>
                    <a:pt x="4054" y="1395"/>
                  </a:lnTo>
                  <a:lnTo>
                    <a:pt x="4066" y="1478"/>
                  </a:lnTo>
                  <a:lnTo>
                    <a:pt x="4075" y="1527"/>
                  </a:lnTo>
                  <a:lnTo>
                    <a:pt x="4084" y="1586"/>
                  </a:lnTo>
                  <a:lnTo>
                    <a:pt x="4094" y="1630"/>
                  </a:lnTo>
                  <a:lnTo>
                    <a:pt x="4103" y="1673"/>
                  </a:lnTo>
                  <a:lnTo>
                    <a:pt x="4113" y="1703"/>
                  </a:lnTo>
                  <a:lnTo>
                    <a:pt x="4124" y="1742"/>
                  </a:lnTo>
                  <a:lnTo>
                    <a:pt x="4134" y="1760"/>
                  </a:lnTo>
                  <a:lnTo>
                    <a:pt x="4143" y="1801"/>
                  </a:lnTo>
                  <a:lnTo>
                    <a:pt x="4152" y="1835"/>
                  </a:lnTo>
                  <a:lnTo>
                    <a:pt x="4162" y="1852"/>
                  </a:lnTo>
                  <a:lnTo>
                    <a:pt x="4171" y="1872"/>
                  </a:lnTo>
                  <a:lnTo>
                    <a:pt x="4183" y="1908"/>
                  </a:lnTo>
                  <a:lnTo>
                    <a:pt x="4192" y="1923"/>
                  </a:lnTo>
                  <a:lnTo>
                    <a:pt x="4202" y="1943"/>
                  </a:lnTo>
                  <a:lnTo>
                    <a:pt x="4211" y="1969"/>
                  </a:lnTo>
                  <a:lnTo>
                    <a:pt x="4220" y="1986"/>
                  </a:lnTo>
                  <a:lnTo>
                    <a:pt x="4232" y="2012"/>
                  </a:lnTo>
                  <a:lnTo>
                    <a:pt x="4242" y="2018"/>
                  </a:lnTo>
                  <a:lnTo>
                    <a:pt x="4251" y="2040"/>
                  </a:lnTo>
                  <a:lnTo>
                    <a:pt x="4260" y="2061"/>
                  </a:lnTo>
                  <a:lnTo>
                    <a:pt x="4270" y="2067"/>
                  </a:lnTo>
                  <a:lnTo>
                    <a:pt x="4279" y="2093"/>
                  </a:lnTo>
                  <a:lnTo>
                    <a:pt x="4291" y="2097"/>
                  </a:lnTo>
                  <a:lnTo>
                    <a:pt x="4300" y="2124"/>
                  </a:lnTo>
                  <a:lnTo>
                    <a:pt x="4310" y="2144"/>
                  </a:lnTo>
                  <a:lnTo>
                    <a:pt x="4319" y="2144"/>
                  </a:lnTo>
                  <a:lnTo>
                    <a:pt x="4328" y="2164"/>
                  </a:lnTo>
                  <a:lnTo>
                    <a:pt x="4338" y="2172"/>
                  </a:lnTo>
                  <a:lnTo>
                    <a:pt x="4350" y="2178"/>
                  </a:lnTo>
                  <a:lnTo>
                    <a:pt x="4359" y="2187"/>
                  </a:lnTo>
                  <a:lnTo>
                    <a:pt x="4368" y="2199"/>
                  </a:lnTo>
                  <a:lnTo>
                    <a:pt x="4378" y="2215"/>
                  </a:lnTo>
                  <a:lnTo>
                    <a:pt x="4387" y="2219"/>
                  </a:lnTo>
                  <a:lnTo>
                    <a:pt x="4397" y="2235"/>
                  </a:lnTo>
                  <a:lnTo>
                    <a:pt x="4408" y="2245"/>
                  </a:lnTo>
                  <a:lnTo>
                    <a:pt x="4418" y="2254"/>
                  </a:lnTo>
                  <a:lnTo>
                    <a:pt x="4427" y="2274"/>
                  </a:lnTo>
                  <a:lnTo>
                    <a:pt x="4436" y="2276"/>
                  </a:lnTo>
                  <a:lnTo>
                    <a:pt x="4446" y="2276"/>
                  </a:lnTo>
                  <a:lnTo>
                    <a:pt x="4455" y="2286"/>
                  </a:lnTo>
                  <a:lnTo>
                    <a:pt x="4467" y="2296"/>
                  </a:lnTo>
                  <a:lnTo>
                    <a:pt x="4476" y="2302"/>
                  </a:lnTo>
                  <a:lnTo>
                    <a:pt x="4486" y="2321"/>
                  </a:lnTo>
                  <a:lnTo>
                    <a:pt x="4495" y="2327"/>
                  </a:lnTo>
                  <a:lnTo>
                    <a:pt x="4505" y="2323"/>
                  </a:lnTo>
                  <a:lnTo>
                    <a:pt x="4516" y="2343"/>
                  </a:lnTo>
                  <a:lnTo>
                    <a:pt x="4526" y="2341"/>
                  </a:lnTo>
                  <a:lnTo>
                    <a:pt x="4535" y="2347"/>
                  </a:lnTo>
                  <a:lnTo>
                    <a:pt x="4544" y="2353"/>
                  </a:lnTo>
                  <a:lnTo>
                    <a:pt x="4554" y="2349"/>
                  </a:lnTo>
                  <a:lnTo>
                    <a:pt x="4563" y="2373"/>
                  </a:lnTo>
                  <a:lnTo>
                    <a:pt x="4575" y="2363"/>
                  </a:lnTo>
                  <a:lnTo>
                    <a:pt x="4584" y="2379"/>
                  </a:lnTo>
                  <a:lnTo>
                    <a:pt x="4594" y="2388"/>
                  </a:lnTo>
                  <a:lnTo>
                    <a:pt x="4603" y="2390"/>
                  </a:lnTo>
                  <a:lnTo>
                    <a:pt x="4612" y="2400"/>
                  </a:lnTo>
                  <a:lnTo>
                    <a:pt x="4622" y="2400"/>
                  </a:lnTo>
                  <a:lnTo>
                    <a:pt x="4634" y="2404"/>
                  </a:lnTo>
                  <a:lnTo>
                    <a:pt x="4643" y="2404"/>
                  </a:lnTo>
                  <a:lnTo>
                    <a:pt x="4652" y="2416"/>
                  </a:lnTo>
                  <a:lnTo>
                    <a:pt x="4662" y="2422"/>
                  </a:lnTo>
                  <a:lnTo>
                    <a:pt x="4671" y="2422"/>
                  </a:lnTo>
                  <a:lnTo>
                    <a:pt x="4681" y="2424"/>
                  </a:lnTo>
                  <a:lnTo>
                    <a:pt x="4692" y="2428"/>
                  </a:lnTo>
                  <a:lnTo>
                    <a:pt x="4702" y="2436"/>
                  </a:lnTo>
                  <a:lnTo>
                    <a:pt x="4711" y="2436"/>
                  </a:lnTo>
                  <a:lnTo>
                    <a:pt x="4720" y="2442"/>
                  </a:lnTo>
                  <a:lnTo>
                    <a:pt x="4730" y="2448"/>
                  </a:lnTo>
                  <a:lnTo>
                    <a:pt x="4742" y="2450"/>
                  </a:lnTo>
                  <a:lnTo>
                    <a:pt x="4751" y="2455"/>
                  </a:lnTo>
                  <a:lnTo>
                    <a:pt x="4760" y="2446"/>
                  </a:lnTo>
                  <a:lnTo>
                    <a:pt x="4770" y="2469"/>
                  </a:lnTo>
                  <a:lnTo>
                    <a:pt x="4779" y="2471"/>
                  </a:lnTo>
                  <a:lnTo>
                    <a:pt x="4789" y="2457"/>
                  </a:lnTo>
                  <a:lnTo>
                    <a:pt x="4800" y="2477"/>
                  </a:lnTo>
                  <a:lnTo>
                    <a:pt x="4810" y="2471"/>
                  </a:lnTo>
                  <a:lnTo>
                    <a:pt x="4819" y="2477"/>
                  </a:lnTo>
                  <a:lnTo>
                    <a:pt x="4828" y="2477"/>
                  </a:lnTo>
                  <a:lnTo>
                    <a:pt x="4838" y="2491"/>
                  </a:lnTo>
                  <a:lnTo>
                    <a:pt x="4847" y="2487"/>
                  </a:lnTo>
                  <a:lnTo>
                    <a:pt x="4859" y="2491"/>
                  </a:lnTo>
                  <a:lnTo>
                    <a:pt x="4868" y="2497"/>
                  </a:lnTo>
                  <a:lnTo>
                    <a:pt x="4878" y="2483"/>
                  </a:lnTo>
                  <a:lnTo>
                    <a:pt x="4887" y="2501"/>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204" name="Freeform 28">
              <a:extLst>
                <a:ext uri="{FF2B5EF4-FFF2-40B4-BE49-F238E27FC236}">
                  <a16:creationId xmlns:a16="http://schemas.microsoft.com/office/drawing/2014/main" id="{7CADA6BF-C551-4612-BB9E-76F3B6339EAE}"/>
                </a:ext>
              </a:extLst>
            </p:cNvPr>
            <p:cNvSpPr>
              <a:spLocks/>
            </p:cNvSpPr>
            <p:nvPr/>
          </p:nvSpPr>
          <p:spPr bwMode="auto">
            <a:xfrm>
              <a:off x="4237" y="3621"/>
              <a:ext cx="64" cy="14"/>
            </a:xfrm>
            <a:custGeom>
              <a:avLst/>
              <a:gdLst>
                <a:gd name="T0" fmla="*/ 0 w 118"/>
                <a:gd name="T1" fmla="*/ 0 h 23"/>
                <a:gd name="T2" fmla="*/ 1 w 118"/>
                <a:gd name="T3" fmla="*/ 0 h 23"/>
                <a:gd name="T4" fmla="*/ 1 w 118"/>
                <a:gd name="T5" fmla="*/ 0 h 23"/>
                <a:gd name="T6" fmla="*/ 1 w 118"/>
                <a:gd name="T7" fmla="*/ 1 h 23"/>
                <a:gd name="T8" fmla="*/ 1 w 118"/>
                <a:gd name="T9" fmla="*/ 1 h 23"/>
                <a:gd name="T10" fmla="*/ 1 w 118"/>
                <a:gd name="T11" fmla="*/ 1 h 23"/>
                <a:gd name="T12" fmla="*/ 1 w 118"/>
                <a:gd name="T13" fmla="*/ 1 h 23"/>
                <a:gd name="T14" fmla="*/ 1 w 118"/>
                <a:gd name="T15" fmla="*/ 1 h 23"/>
                <a:gd name="T16" fmla="*/ 1 w 118"/>
                <a:gd name="T17" fmla="*/ 1 h 23"/>
                <a:gd name="T18" fmla="*/ 1 w 118"/>
                <a:gd name="T19" fmla="*/ 1 h 23"/>
                <a:gd name="T20" fmla="*/ 1 w 118"/>
                <a:gd name="T21" fmla="*/ 1 h 23"/>
                <a:gd name="T22" fmla="*/ 1 w 118"/>
                <a:gd name="T23" fmla="*/ 1 h 23"/>
                <a:gd name="T24" fmla="*/ 1 w 118"/>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23"/>
                <a:gd name="T41" fmla="*/ 118 w 118"/>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23">
                  <a:moveTo>
                    <a:pt x="0" y="0"/>
                  </a:moveTo>
                  <a:lnTo>
                    <a:pt x="10" y="0"/>
                  </a:lnTo>
                  <a:lnTo>
                    <a:pt x="19" y="0"/>
                  </a:lnTo>
                  <a:lnTo>
                    <a:pt x="31" y="2"/>
                  </a:lnTo>
                  <a:lnTo>
                    <a:pt x="40" y="10"/>
                  </a:lnTo>
                  <a:lnTo>
                    <a:pt x="49" y="8"/>
                  </a:lnTo>
                  <a:lnTo>
                    <a:pt x="59" y="10"/>
                  </a:lnTo>
                  <a:lnTo>
                    <a:pt x="68" y="2"/>
                  </a:lnTo>
                  <a:lnTo>
                    <a:pt x="80" y="16"/>
                  </a:lnTo>
                  <a:lnTo>
                    <a:pt x="89" y="14"/>
                  </a:lnTo>
                  <a:lnTo>
                    <a:pt x="99" y="16"/>
                  </a:lnTo>
                  <a:lnTo>
                    <a:pt x="108" y="10"/>
                  </a:lnTo>
                  <a:lnTo>
                    <a:pt x="118" y="23"/>
                  </a:lnTo>
                </a:path>
              </a:pathLst>
            </a:custGeom>
            <a:noFill/>
            <a:ln w="4445">
              <a:solidFill>
                <a:srgbClr val="F60A37"/>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205" name="Line 29">
              <a:extLst>
                <a:ext uri="{FF2B5EF4-FFF2-40B4-BE49-F238E27FC236}">
                  <a16:creationId xmlns:a16="http://schemas.microsoft.com/office/drawing/2014/main" id="{FB48A075-3C9A-4794-954E-003D99D8F14B}"/>
                </a:ext>
              </a:extLst>
            </p:cNvPr>
            <p:cNvSpPr>
              <a:spLocks noChangeShapeType="1"/>
            </p:cNvSpPr>
            <p:nvPr/>
          </p:nvSpPr>
          <p:spPr bwMode="auto">
            <a:xfrm>
              <a:off x="4120" y="3069"/>
              <a:ext cx="53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206" name="Line 30">
              <a:extLst>
                <a:ext uri="{FF2B5EF4-FFF2-40B4-BE49-F238E27FC236}">
                  <a16:creationId xmlns:a16="http://schemas.microsoft.com/office/drawing/2014/main" id="{A5CDB9CD-032B-47E6-83F1-BDE4742CADCC}"/>
                </a:ext>
              </a:extLst>
            </p:cNvPr>
            <p:cNvSpPr>
              <a:spLocks noChangeShapeType="1"/>
            </p:cNvSpPr>
            <p:nvPr/>
          </p:nvSpPr>
          <p:spPr bwMode="auto">
            <a:xfrm>
              <a:off x="4651" y="2701"/>
              <a:ext cx="1" cy="3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207" name="Text Box 31">
              <a:extLst>
                <a:ext uri="{FF2B5EF4-FFF2-40B4-BE49-F238E27FC236}">
                  <a16:creationId xmlns:a16="http://schemas.microsoft.com/office/drawing/2014/main" id="{21470510-AC06-4AD5-88B3-FB256DD49A16}"/>
                </a:ext>
              </a:extLst>
            </p:cNvPr>
            <p:cNvSpPr txBox="1">
              <a:spLocks noChangeArrowheads="1"/>
            </p:cNvSpPr>
            <p:nvPr/>
          </p:nvSpPr>
          <p:spPr bwMode="auto">
            <a:xfrm>
              <a:off x="4217" y="3067"/>
              <a:ext cx="353"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400" b="1">
                  <a:solidFill>
                    <a:srgbClr val="993300"/>
                  </a:solidFill>
                  <a:latin typeface="Arial" panose="020B0604020202020204" pitchFamily="34" charset="0"/>
                  <a:ea typeface="宋体" panose="02010600030101010101" pitchFamily="2" charset="-122"/>
                  <a:cs typeface="Arial" panose="020B0604020202020204" pitchFamily="34" charset="0"/>
                </a:rPr>
                <a:t>5ms</a:t>
              </a:r>
            </a:p>
          </p:txBody>
        </p:sp>
        <p:sp>
          <p:nvSpPr>
            <p:cNvPr id="50208" name="Text Box 32">
              <a:extLst>
                <a:ext uri="{FF2B5EF4-FFF2-40B4-BE49-F238E27FC236}">
                  <a16:creationId xmlns:a16="http://schemas.microsoft.com/office/drawing/2014/main" id="{42E5ED55-656E-4D80-85D8-B5D0F1CCB8CC}"/>
                </a:ext>
              </a:extLst>
            </p:cNvPr>
            <p:cNvSpPr txBox="1">
              <a:spLocks noChangeArrowheads="1"/>
            </p:cNvSpPr>
            <p:nvPr/>
          </p:nvSpPr>
          <p:spPr bwMode="auto">
            <a:xfrm>
              <a:off x="4660" y="2784"/>
              <a:ext cx="425"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400" b="1">
                  <a:solidFill>
                    <a:srgbClr val="993300"/>
                  </a:solidFill>
                  <a:latin typeface="Arial" panose="020B0604020202020204" pitchFamily="34" charset="0"/>
                  <a:ea typeface="宋体" panose="02010600030101010101" pitchFamily="2" charset="-122"/>
                  <a:cs typeface="Arial" panose="020B0604020202020204" pitchFamily="34" charset="0"/>
                </a:rPr>
                <a:t>2nA</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624DF73-B1DD-45F0-8BEB-0E27F1E746EA}"/>
              </a:ext>
            </a:extLst>
          </p:cNvPr>
          <p:cNvSpPr>
            <a:spLocks noChangeArrowheads="1"/>
          </p:cNvSpPr>
          <p:nvPr/>
        </p:nvSpPr>
        <p:spPr bwMode="auto">
          <a:xfrm>
            <a:off x="0" y="0"/>
            <a:ext cx="9148763" cy="6858000"/>
          </a:xfrm>
          <a:prstGeom prst="rect">
            <a:avLst/>
          </a:prstGeom>
          <a:gradFill rotWithShape="0">
            <a:gsLst>
              <a:gs pos="0">
                <a:srgbClr val="5E9EFF"/>
              </a:gs>
              <a:gs pos="39999">
                <a:srgbClr val="85C2FF"/>
              </a:gs>
              <a:gs pos="70000">
                <a:srgbClr val="C4D6EB"/>
              </a:gs>
              <a:gs pos="100000">
                <a:srgbClr val="FFEBFA"/>
              </a:gs>
            </a:gsLst>
            <a:lin ang="5400000" scaled="1"/>
          </a:gra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
        <p:nvSpPr>
          <p:cNvPr id="51203" name="Text Box 3">
            <a:extLst>
              <a:ext uri="{FF2B5EF4-FFF2-40B4-BE49-F238E27FC236}">
                <a16:creationId xmlns:a16="http://schemas.microsoft.com/office/drawing/2014/main" id="{AC81463D-33E3-40C7-A176-5F5064357E68}"/>
              </a:ext>
            </a:extLst>
          </p:cNvPr>
          <p:cNvSpPr txBox="1">
            <a:spLocks noChangeArrowheads="1"/>
          </p:cNvSpPr>
          <p:nvPr/>
        </p:nvSpPr>
        <p:spPr bwMode="auto">
          <a:xfrm>
            <a:off x="6137275" y="4948238"/>
            <a:ext cx="992188"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200" b="1">
                <a:solidFill>
                  <a:srgbClr val="993300"/>
                </a:solidFill>
                <a:latin typeface="Arial" panose="020B0604020202020204" pitchFamily="34" charset="0"/>
                <a:ea typeface="宋体" panose="02010600030101010101" pitchFamily="2" charset="-122"/>
                <a:cs typeface="Arial" panose="020B0604020202020204" pitchFamily="34" charset="0"/>
              </a:rPr>
              <a:t>50ms</a:t>
            </a:r>
          </a:p>
        </p:txBody>
      </p:sp>
      <p:sp>
        <p:nvSpPr>
          <p:cNvPr id="51204" name="Text Box 4">
            <a:extLst>
              <a:ext uri="{FF2B5EF4-FFF2-40B4-BE49-F238E27FC236}">
                <a16:creationId xmlns:a16="http://schemas.microsoft.com/office/drawing/2014/main" id="{F819A0BD-A436-4350-903F-9D7646C61D0E}"/>
              </a:ext>
            </a:extLst>
          </p:cNvPr>
          <p:cNvSpPr txBox="1">
            <a:spLocks noChangeArrowheads="1"/>
          </p:cNvSpPr>
          <p:nvPr/>
        </p:nvSpPr>
        <p:spPr bwMode="auto">
          <a:xfrm>
            <a:off x="6550025" y="4668838"/>
            <a:ext cx="99377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200" b="1">
                <a:solidFill>
                  <a:srgbClr val="993300"/>
                </a:solidFill>
                <a:latin typeface="Arial" panose="020B0604020202020204" pitchFamily="34" charset="0"/>
                <a:ea typeface="宋体" panose="02010600030101010101" pitchFamily="2" charset="-122"/>
                <a:cs typeface="Arial" panose="020B0604020202020204" pitchFamily="34" charset="0"/>
              </a:rPr>
              <a:t>1nA</a:t>
            </a:r>
          </a:p>
        </p:txBody>
      </p:sp>
      <p:sp>
        <p:nvSpPr>
          <p:cNvPr id="51205" name="Freeform 5">
            <a:extLst>
              <a:ext uri="{FF2B5EF4-FFF2-40B4-BE49-F238E27FC236}">
                <a16:creationId xmlns:a16="http://schemas.microsoft.com/office/drawing/2014/main" id="{43B8DBAC-BCF0-405D-92E1-D0685B3B735F}"/>
              </a:ext>
            </a:extLst>
          </p:cNvPr>
          <p:cNvSpPr>
            <a:spLocks/>
          </p:cNvSpPr>
          <p:nvPr/>
        </p:nvSpPr>
        <p:spPr bwMode="auto">
          <a:xfrm>
            <a:off x="2532063" y="3689350"/>
            <a:ext cx="4022725" cy="82550"/>
          </a:xfrm>
          <a:custGeom>
            <a:avLst/>
            <a:gdLst>
              <a:gd name="T0" fmla="*/ 2147483646 w 1867"/>
              <a:gd name="T1" fmla="*/ 2147483646 h 47"/>
              <a:gd name="T2" fmla="*/ 2147483646 w 1867"/>
              <a:gd name="T3" fmla="*/ 2147483646 h 47"/>
              <a:gd name="T4" fmla="*/ 2147483646 w 1867"/>
              <a:gd name="T5" fmla="*/ 2147483646 h 47"/>
              <a:gd name="T6" fmla="*/ 2147483646 w 1867"/>
              <a:gd name="T7" fmla="*/ 2147483646 h 47"/>
              <a:gd name="T8" fmla="*/ 2147483646 w 1867"/>
              <a:gd name="T9" fmla="*/ 2147483646 h 47"/>
              <a:gd name="T10" fmla="*/ 2147483646 w 1867"/>
              <a:gd name="T11" fmla="*/ 2147483646 h 47"/>
              <a:gd name="T12" fmla="*/ 2147483646 w 1867"/>
              <a:gd name="T13" fmla="*/ 2147483646 h 47"/>
              <a:gd name="T14" fmla="*/ 2147483646 w 1867"/>
              <a:gd name="T15" fmla="*/ 2147483646 h 47"/>
              <a:gd name="T16" fmla="*/ 2147483646 w 1867"/>
              <a:gd name="T17" fmla="*/ 2147483646 h 47"/>
              <a:gd name="T18" fmla="*/ 2147483646 w 1867"/>
              <a:gd name="T19" fmla="*/ 2147483646 h 47"/>
              <a:gd name="T20" fmla="*/ 2147483646 w 1867"/>
              <a:gd name="T21" fmla="*/ 2147483646 h 47"/>
              <a:gd name="T22" fmla="*/ 2147483646 w 1867"/>
              <a:gd name="T23" fmla="*/ 2147483646 h 47"/>
              <a:gd name="T24" fmla="*/ 2147483646 w 1867"/>
              <a:gd name="T25" fmla="*/ 2147483646 h 47"/>
              <a:gd name="T26" fmla="*/ 2147483646 w 1867"/>
              <a:gd name="T27" fmla="*/ 2147483646 h 47"/>
              <a:gd name="T28" fmla="*/ 2147483646 w 1867"/>
              <a:gd name="T29" fmla="*/ 2147483646 h 47"/>
              <a:gd name="T30" fmla="*/ 2147483646 w 1867"/>
              <a:gd name="T31" fmla="*/ 2147483646 h 47"/>
              <a:gd name="T32" fmla="*/ 2147483646 w 1867"/>
              <a:gd name="T33" fmla="*/ 2147483646 h 47"/>
              <a:gd name="T34" fmla="*/ 2147483646 w 1867"/>
              <a:gd name="T35" fmla="*/ 2147483646 h 47"/>
              <a:gd name="T36" fmla="*/ 2147483646 w 1867"/>
              <a:gd name="T37" fmla="*/ 2147483646 h 47"/>
              <a:gd name="T38" fmla="*/ 2147483646 w 1867"/>
              <a:gd name="T39" fmla="*/ 2147483646 h 47"/>
              <a:gd name="T40" fmla="*/ 2147483646 w 1867"/>
              <a:gd name="T41" fmla="*/ 2147483646 h 47"/>
              <a:gd name="T42" fmla="*/ 2147483646 w 1867"/>
              <a:gd name="T43" fmla="*/ 2147483646 h 47"/>
              <a:gd name="T44" fmla="*/ 2147483646 w 1867"/>
              <a:gd name="T45" fmla="*/ 2147483646 h 47"/>
              <a:gd name="T46" fmla="*/ 2147483646 w 1867"/>
              <a:gd name="T47" fmla="*/ 2147483646 h 47"/>
              <a:gd name="T48" fmla="*/ 2147483646 w 1867"/>
              <a:gd name="T49" fmla="*/ 2147483646 h 47"/>
              <a:gd name="T50" fmla="*/ 2147483646 w 1867"/>
              <a:gd name="T51" fmla="*/ 2147483646 h 47"/>
              <a:gd name="T52" fmla="*/ 2147483646 w 1867"/>
              <a:gd name="T53" fmla="*/ 2147483646 h 47"/>
              <a:gd name="T54" fmla="*/ 2147483646 w 1867"/>
              <a:gd name="T55" fmla="*/ 2147483646 h 47"/>
              <a:gd name="T56" fmla="*/ 2147483646 w 1867"/>
              <a:gd name="T57" fmla="*/ 2147483646 h 47"/>
              <a:gd name="T58" fmla="*/ 2147483646 w 1867"/>
              <a:gd name="T59" fmla="*/ 2147483646 h 47"/>
              <a:gd name="T60" fmla="*/ 2147483646 w 1867"/>
              <a:gd name="T61" fmla="*/ 2147483646 h 47"/>
              <a:gd name="T62" fmla="*/ 2147483646 w 1867"/>
              <a:gd name="T63" fmla="*/ 2147483646 h 47"/>
              <a:gd name="T64" fmla="*/ 2147483646 w 1867"/>
              <a:gd name="T65" fmla="*/ 2147483646 h 47"/>
              <a:gd name="T66" fmla="*/ 2147483646 w 1867"/>
              <a:gd name="T67" fmla="*/ 2147483646 h 47"/>
              <a:gd name="T68" fmla="*/ 2147483646 w 1867"/>
              <a:gd name="T69" fmla="*/ 2147483646 h 47"/>
              <a:gd name="T70" fmla="*/ 2147483646 w 1867"/>
              <a:gd name="T71" fmla="*/ 2147483646 h 47"/>
              <a:gd name="T72" fmla="*/ 2147483646 w 1867"/>
              <a:gd name="T73" fmla="*/ 2147483646 h 47"/>
              <a:gd name="T74" fmla="*/ 2147483646 w 1867"/>
              <a:gd name="T75" fmla="*/ 2147483646 h 47"/>
              <a:gd name="T76" fmla="*/ 2147483646 w 1867"/>
              <a:gd name="T77" fmla="*/ 2147483646 h 47"/>
              <a:gd name="T78" fmla="*/ 2147483646 w 1867"/>
              <a:gd name="T79" fmla="*/ 2147483646 h 47"/>
              <a:gd name="T80" fmla="*/ 2147483646 w 1867"/>
              <a:gd name="T81" fmla="*/ 2147483646 h 47"/>
              <a:gd name="T82" fmla="*/ 2147483646 w 1867"/>
              <a:gd name="T83" fmla="*/ 2147483646 h 47"/>
              <a:gd name="T84" fmla="*/ 2147483646 w 1867"/>
              <a:gd name="T85" fmla="*/ 2147483646 h 47"/>
              <a:gd name="T86" fmla="*/ 2147483646 w 1867"/>
              <a:gd name="T87" fmla="*/ 2147483646 h 47"/>
              <a:gd name="T88" fmla="*/ 2147483646 w 1867"/>
              <a:gd name="T89" fmla="*/ 2147483646 h 47"/>
              <a:gd name="T90" fmla="*/ 2147483646 w 1867"/>
              <a:gd name="T91" fmla="*/ 2147483646 h 47"/>
              <a:gd name="T92" fmla="*/ 2147483646 w 1867"/>
              <a:gd name="T93" fmla="*/ 2147483646 h 47"/>
              <a:gd name="T94" fmla="*/ 2147483646 w 1867"/>
              <a:gd name="T95" fmla="*/ 2147483646 h 47"/>
              <a:gd name="T96" fmla="*/ 2147483646 w 1867"/>
              <a:gd name="T97" fmla="*/ 2147483646 h 47"/>
              <a:gd name="T98" fmla="*/ 2147483646 w 1867"/>
              <a:gd name="T99" fmla="*/ 2147483646 h 47"/>
              <a:gd name="T100" fmla="*/ 2147483646 w 1867"/>
              <a:gd name="T101" fmla="*/ 2147483646 h 47"/>
              <a:gd name="T102" fmla="*/ 2147483646 w 1867"/>
              <a:gd name="T103" fmla="*/ 2147483646 h 47"/>
              <a:gd name="T104" fmla="*/ 2147483646 w 1867"/>
              <a:gd name="T105" fmla="*/ 2147483646 h 47"/>
              <a:gd name="T106" fmla="*/ 2147483646 w 1867"/>
              <a:gd name="T107" fmla="*/ 2147483646 h 47"/>
              <a:gd name="T108" fmla="*/ 2147483646 w 1867"/>
              <a:gd name="T109" fmla="*/ 2147483646 h 47"/>
              <a:gd name="T110" fmla="*/ 2147483646 w 1867"/>
              <a:gd name="T111" fmla="*/ 2147483646 h 47"/>
              <a:gd name="T112" fmla="*/ 2147483646 w 1867"/>
              <a:gd name="T113" fmla="*/ 2147483646 h 47"/>
              <a:gd name="T114" fmla="*/ 2147483646 w 1867"/>
              <a:gd name="T115" fmla="*/ 2147483646 h 47"/>
              <a:gd name="T116" fmla="*/ 2147483646 w 1867"/>
              <a:gd name="T117" fmla="*/ 2147483646 h 47"/>
              <a:gd name="T118" fmla="*/ 2147483646 w 1867"/>
              <a:gd name="T119" fmla="*/ 2147483646 h 47"/>
              <a:gd name="T120" fmla="*/ 2147483646 w 1867"/>
              <a:gd name="T121" fmla="*/ 2147483646 h 47"/>
              <a:gd name="T122" fmla="*/ 2147483646 w 1867"/>
              <a:gd name="T123" fmla="*/ 2147483646 h 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7"/>
              <a:gd name="T187" fmla="*/ 0 h 47"/>
              <a:gd name="T188" fmla="*/ 1867 w 1867"/>
              <a:gd name="T189" fmla="*/ 47 h 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7" h="47">
                <a:moveTo>
                  <a:pt x="0" y="17"/>
                </a:moveTo>
                <a:lnTo>
                  <a:pt x="3" y="24"/>
                </a:lnTo>
                <a:lnTo>
                  <a:pt x="7" y="24"/>
                </a:lnTo>
                <a:lnTo>
                  <a:pt x="11" y="13"/>
                </a:lnTo>
                <a:lnTo>
                  <a:pt x="14" y="20"/>
                </a:lnTo>
                <a:lnTo>
                  <a:pt x="18" y="15"/>
                </a:lnTo>
                <a:lnTo>
                  <a:pt x="23" y="13"/>
                </a:lnTo>
                <a:lnTo>
                  <a:pt x="25" y="19"/>
                </a:lnTo>
                <a:lnTo>
                  <a:pt x="30" y="17"/>
                </a:lnTo>
                <a:lnTo>
                  <a:pt x="33" y="24"/>
                </a:lnTo>
                <a:lnTo>
                  <a:pt x="37" y="22"/>
                </a:lnTo>
                <a:lnTo>
                  <a:pt x="41" y="22"/>
                </a:lnTo>
                <a:lnTo>
                  <a:pt x="44" y="13"/>
                </a:lnTo>
                <a:lnTo>
                  <a:pt x="48" y="30"/>
                </a:lnTo>
                <a:lnTo>
                  <a:pt x="52" y="19"/>
                </a:lnTo>
                <a:lnTo>
                  <a:pt x="55" y="15"/>
                </a:lnTo>
                <a:lnTo>
                  <a:pt x="59" y="17"/>
                </a:lnTo>
                <a:lnTo>
                  <a:pt x="64" y="20"/>
                </a:lnTo>
                <a:lnTo>
                  <a:pt x="66" y="22"/>
                </a:lnTo>
                <a:lnTo>
                  <a:pt x="71" y="19"/>
                </a:lnTo>
                <a:lnTo>
                  <a:pt x="75" y="19"/>
                </a:lnTo>
                <a:lnTo>
                  <a:pt x="78" y="11"/>
                </a:lnTo>
                <a:lnTo>
                  <a:pt x="82" y="17"/>
                </a:lnTo>
                <a:lnTo>
                  <a:pt x="86" y="13"/>
                </a:lnTo>
                <a:lnTo>
                  <a:pt x="89" y="24"/>
                </a:lnTo>
                <a:lnTo>
                  <a:pt x="93" y="24"/>
                </a:lnTo>
                <a:lnTo>
                  <a:pt x="97" y="22"/>
                </a:lnTo>
                <a:lnTo>
                  <a:pt x="100" y="15"/>
                </a:lnTo>
                <a:lnTo>
                  <a:pt x="104" y="24"/>
                </a:lnTo>
                <a:lnTo>
                  <a:pt x="109" y="13"/>
                </a:lnTo>
                <a:lnTo>
                  <a:pt x="111" y="11"/>
                </a:lnTo>
                <a:lnTo>
                  <a:pt x="116" y="22"/>
                </a:lnTo>
                <a:lnTo>
                  <a:pt x="120" y="20"/>
                </a:lnTo>
                <a:lnTo>
                  <a:pt x="123" y="22"/>
                </a:lnTo>
                <a:lnTo>
                  <a:pt x="127" y="13"/>
                </a:lnTo>
                <a:lnTo>
                  <a:pt x="131" y="32"/>
                </a:lnTo>
                <a:lnTo>
                  <a:pt x="134" y="22"/>
                </a:lnTo>
                <a:lnTo>
                  <a:pt x="138" y="7"/>
                </a:lnTo>
                <a:lnTo>
                  <a:pt x="142" y="15"/>
                </a:lnTo>
                <a:lnTo>
                  <a:pt x="145" y="15"/>
                </a:lnTo>
                <a:lnTo>
                  <a:pt x="149" y="19"/>
                </a:lnTo>
                <a:lnTo>
                  <a:pt x="154" y="22"/>
                </a:lnTo>
                <a:lnTo>
                  <a:pt x="156" y="17"/>
                </a:lnTo>
                <a:lnTo>
                  <a:pt x="161" y="17"/>
                </a:lnTo>
                <a:lnTo>
                  <a:pt x="165" y="19"/>
                </a:lnTo>
                <a:lnTo>
                  <a:pt x="168" y="13"/>
                </a:lnTo>
                <a:lnTo>
                  <a:pt x="172" y="15"/>
                </a:lnTo>
                <a:lnTo>
                  <a:pt x="175" y="19"/>
                </a:lnTo>
                <a:lnTo>
                  <a:pt x="179" y="17"/>
                </a:lnTo>
                <a:lnTo>
                  <a:pt x="183" y="15"/>
                </a:lnTo>
                <a:lnTo>
                  <a:pt x="186" y="19"/>
                </a:lnTo>
                <a:lnTo>
                  <a:pt x="190" y="24"/>
                </a:lnTo>
                <a:lnTo>
                  <a:pt x="194" y="26"/>
                </a:lnTo>
                <a:lnTo>
                  <a:pt x="197" y="22"/>
                </a:lnTo>
                <a:lnTo>
                  <a:pt x="201" y="22"/>
                </a:lnTo>
                <a:lnTo>
                  <a:pt x="206" y="11"/>
                </a:lnTo>
                <a:lnTo>
                  <a:pt x="209" y="36"/>
                </a:lnTo>
                <a:lnTo>
                  <a:pt x="213" y="36"/>
                </a:lnTo>
                <a:lnTo>
                  <a:pt x="217" y="24"/>
                </a:lnTo>
                <a:lnTo>
                  <a:pt x="220" y="11"/>
                </a:lnTo>
                <a:lnTo>
                  <a:pt x="224" y="11"/>
                </a:lnTo>
                <a:lnTo>
                  <a:pt x="228" y="17"/>
                </a:lnTo>
                <a:lnTo>
                  <a:pt x="231" y="19"/>
                </a:lnTo>
                <a:lnTo>
                  <a:pt x="235" y="17"/>
                </a:lnTo>
                <a:lnTo>
                  <a:pt x="239" y="13"/>
                </a:lnTo>
                <a:lnTo>
                  <a:pt x="242" y="13"/>
                </a:lnTo>
                <a:lnTo>
                  <a:pt x="247" y="13"/>
                </a:lnTo>
                <a:lnTo>
                  <a:pt x="251" y="20"/>
                </a:lnTo>
                <a:lnTo>
                  <a:pt x="254" y="24"/>
                </a:lnTo>
                <a:lnTo>
                  <a:pt x="258" y="13"/>
                </a:lnTo>
                <a:lnTo>
                  <a:pt x="262" y="15"/>
                </a:lnTo>
                <a:lnTo>
                  <a:pt x="265" y="13"/>
                </a:lnTo>
                <a:lnTo>
                  <a:pt x="269" y="15"/>
                </a:lnTo>
                <a:lnTo>
                  <a:pt x="273" y="24"/>
                </a:lnTo>
                <a:lnTo>
                  <a:pt x="276" y="20"/>
                </a:lnTo>
                <a:lnTo>
                  <a:pt x="280" y="11"/>
                </a:lnTo>
                <a:lnTo>
                  <a:pt x="285" y="17"/>
                </a:lnTo>
                <a:lnTo>
                  <a:pt x="287" y="11"/>
                </a:lnTo>
                <a:lnTo>
                  <a:pt x="292" y="20"/>
                </a:lnTo>
                <a:lnTo>
                  <a:pt x="296" y="26"/>
                </a:lnTo>
                <a:lnTo>
                  <a:pt x="299" y="15"/>
                </a:lnTo>
                <a:lnTo>
                  <a:pt x="303" y="19"/>
                </a:lnTo>
                <a:lnTo>
                  <a:pt x="307" y="19"/>
                </a:lnTo>
                <a:lnTo>
                  <a:pt x="310" y="17"/>
                </a:lnTo>
                <a:lnTo>
                  <a:pt x="314" y="19"/>
                </a:lnTo>
                <a:lnTo>
                  <a:pt x="317" y="13"/>
                </a:lnTo>
                <a:lnTo>
                  <a:pt x="321" y="15"/>
                </a:lnTo>
                <a:lnTo>
                  <a:pt x="325" y="17"/>
                </a:lnTo>
                <a:lnTo>
                  <a:pt x="328" y="24"/>
                </a:lnTo>
                <a:lnTo>
                  <a:pt x="332" y="24"/>
                </a:lnTo>
                <a:lnTo>
                  <a:pt x="337" y="19"/>
                </a:lnTo>
                <a:lnTo>
                  <a:pt x="339" y="17"/>
                </a:lnTo>
                <a:lnTo>
                  <a:pt x="344" y="13"/>
                </a:lnTo>
                <a:lnTo>
                  <a:pt x="348" y="24"/>
                </a:lnTo>
                <a:lnTo>
                  <a:pt x="351" y="20"/>
                </a:lnTo>
                <a:lnTo>
                  <a:pt x="355" y="24"/>
                </a:lnTo>
                <a:lnTo>
                  <a:pt x="359" y="17"/>
                </a:lnTo>
                <a:lnTo>
                  <a:pt x="362" y="17"/>
                </a:lnTo>
                <a:lnTo>
                  <a:pt x="366" y="19"/>
                </a:lnTo>
                <a:lnTo>
                  <a:pt x="370" y="24"/>
                </a:lnTo>
                <a:lnTo>
                  <a:pt x="373" y="34"/>
                </a:lnTo>
                <a:lnTo>
                  <a:pt x="377" y="15"/>
                </a:lnTo>
                <a:lnTo>
                  <a:pt x="382" y="17"/>
                </a:lnTo>
                <a:lnTo>
                  <a:pt x="384" y="13"/>
                </a:lnTo>
                <a:lnTo>
                  <a:pt x="389" y="17"/>
                </a:lnTo>
                <a:lnTo>
                  <a:pt x="393" y="17"/>
                </a:lnTo>
                <a:lnTo>
                  <a:pt x="396" y="32"/>
                </a:lnTo>
                <a:lnTo>
                  <a:pt x="400" y="24"/>
                </a:lnTo>
                <a:lnTo>
                  <a:pt x="404" y="19"/>
                </a:lnTo>
                <a:lnTo>
                  <a:pt x="407" y="17"/>
                </a:lnTo>
                <a:lnTo>
                  <a:pt x="411" y="24"/>
                </a:lnTo>
                <a:lnTo>
                  <a:pt x="415" y="19"/>
                </a:lnTo>
                <a:lnTo>
                  <a:pt x="418" y="20"/>
                </a:lnTo>
                <a:lnTo>
                  <a:pt x="423" y="20"/>
                </a:lnTo>
                <a:lnTo>
                  <a:pt x="427" y="17"/>
                </a:lnTo>
                <a:lnTo>
                  <a:pt x="430" y="17"/>
                </a:lnTo>
                <a:lnTo>
                  <a:pt x="434" y="28"/>
                </a:lnTo>
                <a:lnTo>
                  <a:pt x="438" y="30"/>
                </a:lnTo>
                <a:lnTo>
                  <a:pt x="441" y="26"/>
                </a:lnTo>
                <a:lnTo>
                  <a:pt x="445" y="26"/>
                </a:lnTo>
                <a:lnTo>
                  <a:pt x="449" y="28"/>
                </a:lnTo>
                <a:lnTo>
                  <a:pt x="452" y="32"/>
                </a:lnTo>
                <a:lnTo>
                  <a:pt x="456" y="28"/>
                </a:lnTo>
                <a:lnTo>
                  <a:pt x="459" y="30"/>
                </a:lnTo>
                <a:lnTo>
                  <a:pt x="463" y="22"/>
                </a:lnTo>
                <a:lnTo>
                  <a:pt x="468" y="28"/>
                </a:lnTo>
                <a:lnTo>
                  <a:pt x="470" y="28"/>
                </a:lnTo>
                <a:lnTo>
                  <a:pt x="475" y="34"/>
                </a:lnTo>
                <a:lnTo>
                  <a:pt x="479" y="34"/>
                </a:lnTo>
                <a:lnTo>
                  <a:pt x="482" y="24"/>
                </a:lnTo>
                <a:lnTo>
                  <a:pt x="486" y="34"/>
                </a:lnTo>
                <a:lnTo>
                  <a:pt x="490" y="34"/>
                </a:lnTo>
                <a:lnTo>
                  <a:pt x="493" y="36"/>
                </a:lnTo>
                <a:lnTo>
                  <a:pt x="497" y="28"/>
                </a:lnTo>
                <a:lnTo>
                  <a:pt x="501" y="24"/>
                </a:lnTo>
                <a:lnTo>
                  <a:pt x="504" y="24"/>
                </a:lnTo>
                <a:lnTo>
                  <a:pt x="508" y="24"/>
                </a:lnTo>
                <a:lnTo>
                  <a:pt x="513" y="32"/>
                </a:lnTo>
                <a:lnTo>
                  <a:pt x="515" y="34"/>
                </a:lnTo>
                <a:lnTo>
                  <a:pt x="520" y="26"/>
                </a:lnTo>
                <a:lnTo>
                  <a:pt x="524" y="19"/>
                </a:lnTo>
                <a:lnTo>
                  <a:pt x="527" y="22"/>
                </a:lnTo>
                <a:lnTo>
                  <a:pt x="531" y="36"/>
                </a:lnTo>
                <a:lnTo>
                  <a:pt x="535" y="34"/>
                </a:lnTo>
                <a:lnTo>
                  <a:pt x="538" y="28"/>
                </a:lnTo>
                <a:lnTo>
                  <a:pt x="542" y="13"/>
                </a:lnTo>
                <a:lnTo>
                  <a:pt x="546" y="20"/>
                </a:lnTo>
                <a:lnTo>
                  <a:pt x="549" y="26"/>
                </a:lnTo>
                <a:lnTo>
                  <a:pt x="553" y="19"/>
                </a:lnTo>
                <a:lnTo>
                  <a:pt x="558" y="26"/>
                </a:lnTo>
                <a:lnTo>
                  <a:pt x="560" y="17"/>
                </a:lnTo>
                <a:lnTo>
                  <a:pt x="565" y="26"/>
                </a:lnTo>
                <a:lnTo>
                  <a:pt x="569" y="20"/>
                </a:lnTo>
                <a:lnTo>
                  <a:pt x="572" y="19"/>
                </a:lnTo>
                <a:lnTo>
                  <a:pt x="576" y="20"/>
                </a:lnTo>
                <a:lnTo>
                  <a:pt x="580" y="17"/>
                </a:lnTo>
                <a:lnTo>
                  <a:pt x="583" y="20"/>
                </a:lnTo>
                <a:lnTo>
                  <a:pt x="587" y="20"/>
                </a:lnTo>
                <a:lnTo>
                  <a:pt x="591" y="22"/>
                </a:lnTo>
                <a:lnTo>
                  <a:pt x="594" y="32"/>
                </a:lnTo>
                <a:lnTo>
                  <a:pt x="598" y="30"/>
                </a:lnTo>
                <a:lnTo>
                  <a:pt x="601" y="15"/>
                </a:lnTo>
                <a:lnTo>
                  <a:pt x="606" y="24"/>
                </a:lnTo>
                <a:lnTo>
                  <a:pt x="610" y="24"/>
                </a:lnTo>
                <a:lnTo>
                  <a:pt x="613" y="22"/>
                </a:lnTo>
                <a:lnTo>
                  <a:pt x="617" y="30"/>
                </a:lnTo>
                <a:lnTo>
                  <a:pt x="621" y="15"/>
                </a:lnTo>
                <a:lnTo>
                  <a:pt x="624" y="24"/>
                </a:lnTo>
                <a:lnTo>
                  <a:pt x="628" y="24"/>
                </a:lnTo>
                <a:lnTo>
                  <a:pt x="632" y="19"/>
                </a:lnTo>
                <a:lnTo>
                  <a:pt x="635" y="19"/>
                </a:lnTo>
                <a:lnTo>
                  <a:pt x="639" y="15"/>
                </a:lnTo>
                <a:lnTo>
                  <a:pt x="644" y="13"/>
                </a:lnTo>
                <a:lnTo>
                  <a:pt x="646" y="22"/>
                </a:lnTo>
                <a:lnTo>
                  <a:pt x="651" y="19"/>
                </a:lnTo>
                <a:lnTo>
                  <a:pt x="655" y="24"/>
                </a:lnTo>
                <a:lnTo>
                  <a:pt x="658" y="19"/>
                </a:lnTo>
                <a:lnTo>
                  <a:pt x="662" y="13"/>
                </a:lnTo>
                <a:lnTo>
                  <a:pt x="666" y="20"/>
                </a:lnTo>
                <a:lnTo>
                  <a:pt x="669" y="20"/>
                </a:lnTo>
                <a:lnTo>
                  <a:pt x="673" y="11"/>
                </a:lnTo>
                <a:lnTo>
                  <a:pt x="677" y="26"/>
                </a:lnTo>
                <a:lnTo>
                  <a:pt x="680" y="13"/>
                </a:lnTo>
                <a:lnTo>
                  <a:pt x="684" y="15"/>
                </a:lnTo>
                <a:lnTo>
                  <a:pt x="689" y="24"/>
                </a:lnTo>
                <a:lnTo>
                  <a:pt x="691" y="24"/>
                </a:lnTo>
                <a:lnTo>
                  <a:pt x="696" y="24"/>
                </a:lnTo>
                <a:lnTo>
                  <a:pt x="700" y="20"/>
                </a:lnTo>
                <a:lnTo>
                  <a:pt x="703" y="13"/>
                </a:lnTo>
                <a:lnTo>
                  <a:pt x="707" y="17"/>
                </a:lnTo>
                <a:lnTo>
                  <a:pt x="711" y="24"/>
                </a:lnTo>
                <a:lnTo>
                  <a:pt x="714" y="26"/>
                </a:lnTo>
                <a:lnTo>
                  <a:pt x="718" y="24"/>
                </a:lnTo>
                <a:lnTo>
                  <a:pt x="722" y="20"/>
                </a:lnTo>
                <a:lnTo>
                  <a:pt x="725" y="22"/>
                </a:lnTo>
                <a:lnTo>
                  <a:pt x="729" y="19"/>
                </a:lnTo>
                <a:lnTo>
                  <a:pt x="734" y="24"/>
                </a:lnTo>
                <a:lnTo>
                  <a:pt x="736" y="26"/>
                </a:lnTo>
                <a:lnTo>
                  <a:pt x="741" y="19"/>
                </a:lnTo>
                <a:lnTo>
                  <a:pt x="744" y="15"/>
                </a:lnTo>
                <a:lnTo>
                  <a:pt x="748" y="15"/>
                </a:lnTo>
                <a:lnTo>
                  <a:pt x="752" y="17"/>
                </a:lnTo>
                <a:lnTo>
                  <a:pt x="755" y="28"/>
                </a:lnTo>
                <a:lnTo>
                  <a:pt x="759" y="19"/>
                </a:lnTo>
                <a:lnTo>
                  <a:pt x="763" y="13"/>
                </a:lnTo>
                <a:lnTo>
                  <a:pt x="766" y="13"/>
                </a:lnTo>
                <a:lnTo>
                  <a:pt x="770" y="19"/>
                </a:lnTo>
                <a:lnTo>
                  <a:pt x="774" y="15"/>
                </a:lnTo>
                <a:lnTo>
                  <a:pt x="777" y="7"/>
                </a:lnTo>
                <a:lnTo>
                  <a:pt x="782" y="22"/>
                </a:lnTo>
                <a:lnTo>
                  <a:pt x="786" y="17"/>
                </a:lnTo>
                <a:lnTo>
                  <a:pt x="789" y="17"/>
                </a:lnTo>
                <a:lnTo>
                  <a:pt x="793" y="15"/>
                </a:lnTo>
                <a:lnTo>
                  <a:pt x="797" y="22"/>
                </a:lnTo>
                <a:lnTo>
                  <a:pt x="800" y="19"/>
                </a:lnTo>
                <a:lnTo>
                  <a:pt x="804" y="20"/>
                </a:lnTo>
                <a:lnTo>
                  <a:pt x="808" y="17"/>
                </a:lnTo>
                <a:lnTo>
                  <a:pt x="811" y="20"/>
                </a:lnTo>
                <a:lnTo>
                  <a:pt x="815" y="20"/>
                </a:lnTo>
                <a:lnTo>
                  <a:pt x="820" y="20"/>
                </a:lnTo>
                <a:lnTo>
                  <a:pt x="822" y="19"/>
                </a:lnTo>
                <a:lnTo>
                  <a:pt x="827" y="22"/>
                </a:lnTo>
                <a:lnTo>
                  <a:pt x="831" y="28"/>
                </a:lnTo>
                <a:lnTo>
                  <a:pt x="834" y="26"/>
                </a:lnTo>
                <a:lnTo>
                  <a:pt x="838" y="20"/>
                </a:lnTo>
                <a:lnTo>
                  <a:pt x="842" y="19"/>
                </a:lnTo>
                <a:lnTo>
                  <a:pt x="845" y="20"/>
                </a:lnTo>
                <a:lnTo>
                  <a:pt x="849" y="24"/>
                </a:lnTo>
                <a:lnTo>
                  <a:pt x="853" y="30"/>
                </a:lnTo>
                <a:lnTo>
                  <a:pt x="856" y="30"/>
                </a:lnTo>
                <a:lnTo>
                  <a:pt x="860" y="26"/>
                </a:lnTo>
                <a:lnTo>
                  <a:pt x="865" y="24"/>
                </a:lnTo>
                <a:lnTo>
                  <a:pt x="867" y="26"/>
                </a:lnTo>
                <a:lnTo>
                  <a:pt x="872" y="24"/>
                </a:lnTo>
                <a:lnTo>
                  <a:pt x="876" y="34"/>
                </a:lnTo>
                <a:lnTo>
                  <a:pt x="879" y="43"/>
                </a:lnTo>
                <a:lnTo>
                  <a:pt x="883" y="30"/>
                </a:lnTo>
                <a:lnTo>
                  <a:pt x="886" y="41"/>
                </a:lnTo>
                <a:lnTo>
                  <a:pt x="890" y="24"/>
                </a:lnTo>
                <a:lnTo>
                  <a:pt x="894" y="37"/>
                </a:lnTo>
                <a:lnTo>
                  <a:pt x="897" y="22"/>
                </a:lnTo>
                <a:lnTo>
                  <a:pt x="901" y="39"/>
                </a:lnTo>
                <a:lnTo>
                  <a:pt x="905" y="26"/>
                </a:lnTo>
                <a:lnTo>
                  <a:pt x="908" y="32"/>
                </a:lnTo>
                <a:lnTo>
                  <a:pt x="912" y="30"/>
                </a:lnTo>
                <a:lnTo>
                  <a:pt x="917" y="36"/>
                </a:lnTo>
                <a:lnTo>
                  <a:pt x="919" y="32"/>
                </a:lnTo>
                <a:lnTo>
                  <a:pt x="924" y="28"/>
                </a:lnTo>
                <a:lnTo>
                  <a:pt x="928" y="36"/>
                </a:lnTo>
                <a:lnTo>
                  <a:pt x="931" y="36"/>
                </a:lnTo>
                <a:lnTo>
                  <a:pt x="935" y="43"/>
                </a:lnTo>
                <a:lnTo>
                  <a:pt x="939" y="37"/>
                </a:lnTo>
                <a:lnTo>
                  <a:pt x="942" y="37"/>
                </a:lnTo>
                <a:lnTo>
                  <a:pt x="946" y="36"/>
                </a:lnTo>
                <a:lnTo>
                  <a:pt x="950" y="26"/>
                </a:lnTo>
                <a:lnTo>
                  <a:pt x="953" y="26"/>
                </a:lnTo>
                <a:lnTo>
                  <a:pt x="958" y="15"/>
                </a:lnTo>
                <a:lnTo>
                  <a:pt x="962" y="26"/>
                </a:lnTo>
                <a:lnTo>
                  <a:pt x="965" y="22"/>
                </a:lnTo>
                <a:lnTo>
                  <a:pt x="969" y="24"/>
                </a:lnTo>
                <a:lnTo>
                  <a:pt x="973" y="30"/>
                </a:lnTo>
                <a:lnTo>
                  <a:pt x="976" y="19"/>
                </a:lnTo>
                <a:lnTo>
                  <a:pt x="980" y="26"/>
                </a:lnTo>
                <a:lnTo>
                  <a:pt x="984" y="26"/>
                </a:lnTo>
                <a:lnTo>
                  <a:pt x="987" y="28"/>
                </a:lnTo>
                <a:lnTo>
                  <a:pt x="991" y="28"/>
                </a:lnTo>
                <a:lnTo>
                  <a:pt x="996" y="34"/>
                </a:lnTo>
                <a:lnTo>
                  <a:pt x="998" y="26"/>
                </a:lnTo>
                <a:lnTo>
                  <a:pt x="1003" y="13"/>
                </a:lnTo>
                <a:lnTo>
                  <a:pt x="1007" y="20"/>
                </a:lnTo>
                <a:lnTo>
                  <a:pt x="1010" y="22"/>
                </a:lnTo>
                <a:lnTo>
                  <a:pt x="1014" y="24"/>
                </a:lnTo>
                <a:lnTo>
                  <a:pt x="1018" y="26"/>
                </a:lnTo>
                <a:lnTo>
                  <a:pt x="1021" y="28"/>
                </a:lnTo>
                <a:lnTo>
                  <a:pt x="1025" y="17"/>
                </a:lnTo>
                <a:lnTo>
                  <a:pt x="1029" y="19"/>
                </a:lnTo>
                <a:lnTo>
                  <a:pt x="1032" y="17"/>
                </a:lnTo>
                <a:lnTo>
                  <a:pt x="1036" y="22"/>
                </a:lnTo>
                <a:lnTo>
                  <a:pt x="1039" y="26"/>
                </a:lnTo>
                <a:lnTo>
                  <a:pt x="1043" y="19"/>
                </a:lnTo>
                <a:lnTo>
                  <a:pt x="1048" y="20"/>
                </a:lnTo>
                <a:lnTo>
                  <a:pt x="1050" y="20"/>
                </a:lnTo>
                <a:lnTo>
                  <a:pt x="1055" y="22"/>
                </a:lnTo>
                <a:lnTo>
                  <a:pt x="1059" y="19"/>
                </a:lnTo>
                <a:lnTo>
                  <a:pt x="1062" y="17"/>
                </a:lnTo>
                <a:lnTo>
                  <a:pt x="1066" y="24"/>
                </a:lnTo>
                <a:lnTo>
                  <a:pt x="1070" y="17"/>
                </a:lnTo>
                <a:lnTo>
                  <a:pt x="1073" y="20"/>
                </a:lnTo>
                <a:lnTo>
                  <a:pt x="1077" y="26"/>
                </a:lnTo>
                <a:lnTo>
                  <a:pt x="1081" y="24"/>
                </a:lnTo>
                <a:lnTo>
                  <a:pt x="1084" y="17"/>
                </a:lnTo>
                <a:lnTo>
                  <a:pt x="1088" y="26"/>
                </a:lnTo>
                <a:lnTo>
                  <a:pt x="1093" y="22"/>
                </a:lnTo>
                <a:lnTo>
                  <a:pt x="1095" y="17"/>
                </a:lnTo>
                <a:lnTo>
                  <a:pt x="1100" y="24"/>
                </a:lnTo>
                <a:lnTo>
                  <a:pt x="1104" y="24"/>
                </a:lnTo>
                <a:lnTo>
                  <a:pt x="1107" y="24"/>
                </a:lnTo>
                <a:lnTo>
                  <a:pt x="1111" y="22"/>
                </a:lnTo>
                <a:lnTo>
                  <a:pt x="1115" y="17"/>
                </a:lnTo>
                <a:lnTo>
                  <a:pt x="1118" y="24"/>
                </a:lnTo>
                <a:lnTo>
                  <a:pt x="1122" y="11"/>
                </a:lnTo>
                <a:lnTo>
                  <a:pt x="1126" y="19"/>
                </a:lnTo>
                <a:lnTo>
                  <a:pt x="1129" y="13"/>
                </a:lnTo>
                <a:lnTo>
                  <a:pt x="1133" y="13"/>
                </a:lnTo>
                <a:lnTo>
                  <a:pt x="1138" y="0"/>
                </a:lnTo>
                <a:lnTo>
                  <a:pt x="1141" y="17"/>
                </a:lnTo>
                <a:lnTo>
                  <a:pt x="1145" y="22"/>
                </a:lnTo>
                <a:lnTo>
                  <a:pt x="1149" y="9"/>
                </a:lnTo>
                <a:lnTo>
                  <a:pt x="1152" y="13"/>
                </a:lnTo>
                <a:lnTo>
                  <a:pt x="1156" y="17"/>
                </a:lnTo>
                <a:lnTo>
                  <a:pt x="1160" y="20"/>
                </a:lnTo>
                <a:lnTo>
                  <a:pt x="1163" y="7"/>
                </a:lnTo>
                <a:lnTo>
                  <a:pt x="1167" y="13"/>
                </a:lnTo>
                <a:lnTo>
                  <a:pt x="1171" y="13"/>
                </a:lnTo>
                <a:lnTo>
                  <a:pt x="1174" y="22"/>
                </a:lnTo>
                <a:lnTo>
                  <a:pt x="1179" y="13"/>
                </a:lnTo>
                <a:lnTo>
                  <a:pt x="1181" y="13"/>
                </a:lnTo>
                <a:lnTo>
                  <a:pt x="1186" y="17"/>
                </a:lnTo>
                <a:lnTo>
                  <a:pt x="1190" y="17"/>
                </a:lnTo>
                <a:lnTo>
                  <a:pt x="1193" y="17"/>
                </a:lnTo>
                <a:lnTo>
                  <a:pt x="1197" y="20"/>
                </a:lnTo>
                <a:lnTo>
                  <a:pt x="1201" y="24"/>
                </a:lnTo>
                <a:lnTo>
                  <a:pt x="1204" y="19"/>
                </a:lnTo>
                <a:lnTo>
                  <a:pt x="1208" y="17"/>
                </a:lnTo>
                <a:lnTo>
                  <a:pt x="1212" y="13"/>
                </a:lnTo>
                <a:lnTo>
                  <a:pt x="1215" y="24"/>
                </a:lnTo>
                <a:lnTo>
                  <a:pt x="1219" y="17"/>
                </a:lnTo>
                <a:lnTo>
                  <a:pt x="1224" y="24"/>
                </a:lnTo>
                <a:lnTo>
                  <a:pt x="1226" y="15"/>
                </a:lnTo>
                <a:lnTo>
                  <a:pt x="1231" y="15"/>
                </a:lnTo>
                <a:lnTo>
                  <a:pt x="1235" y="11"/>
                </a:lnTo>
                <a:lnTo>
                  <a:pt x="1238" y="19"/>
                </a:lnTo>
                <a:lnTo>
                  <a:pt x="1242" y="19"/>
                </a:lnTo>
                <a:lnTo>
                  <a:pt x="1246" y="17"/>
                </a:lnTo>
                <a:lnTo>
                  <a:pt x="1249" y="24"/>
                </a:lnTo>
                <a:lnTo>
                  <a:pt x="1253" y="22"/>
                </a:lnTo>
                <a:lnTo>
                  <a:pt x="1257" y="20"/>
                </a:lnTo>
                <a:lnTo>
                  <a:pt x="1260" y="15"/>
                </a:lnTo>
                <a:lnTo>
                  <a:pt x="1264" y="20"/>
                </a:lnTo>
                <a:lnTo>
                  <a:pt x="1269" y="19"/>
                </a:lnTo>
                <a:lnTo>
                  <a:pt x="1271" y="13"/>
                </a:lnTo>
                <a:lnTo>
                  <a:pt x="1276" y="9"/>
                </a:lnTo>
                <a:lnTo>
                  <a:pt x="1280" y="19"/>
                </a:lnTo>
                <a:lnTo>
                  <a:pt x="1283" y="32"/>
                </a:lnTo>
                <a:lnTo>
                  <a:pt x="1287" y="15"/>
                </a:lnTo>
                <a:lnTo>
                  <a:pt x="1291" y="24"/>
                </a:lnTo>
                <a:lnTo>
                  <a:pt x="1294" y="19"/>
                </a:lnTo>
                <a:lnTo>
                  <a:pt x="1298" y="24"/>
                </a:lnTo>
                <a:lnTo>
                  <a:pt x="1302" y="15"/>
                </a:lnTo>
                <a:lnTo>
                  <a:pt x="1305" y="36"/>
                </a:lnTo>
                <a:lnTo>
                  <a:pt x="1309" y="36"/>
                </a:lnTo>
                <a:lnTo>
                  <a:pt x="1314" y="39"/>
                </a:lnTo>
                <a:lnTo>
                  <a:pt x="1317" y="37"/>
                </a:lnTo>
                <a:lnTo>
                  <a:pt x="1321" y="41"/>
                </a:lnTo>
                <a:lnTo>
                  <a:pt x="1324" y="32"/>
                </a:lnTo>
                <a:lnTo>
                  <a:pt x="1328" y="39"/>
                </a:lnTo>
                <a:lnTo>
                  <a:pt x="1332" y="41"/>
                </a:lnTo>
                <a:lnTo>
                  <a:pt x="1335" y="37"/>
                </a:lnTo>
                <a:lnTo>
                  <a:pt x="1339" y="37"/>
                </a:lnTo>
                <a:lnTo>
                  <a:pt x="1343" y="41"/>
                </a:lnTo>
                <a:lnTo>
                  <a:pt x="1346" y="47"/>
                </a:lnTo>
                <a:lnTo>
                  <a:pt x="1350" y="45"/>
                </a:lnTo>
                <a:lnTo>
                  <a:pt x="1355" y="41"/>
                </a:lnTo>
                <a:lnTo>
                  <a:pt x="1357" y="43"/>
                </a:lnTo>
                <a:lnTo>
                  <a:pt x="1362" y="47"/>
                </a:lnTo>
                <a:lnTo>
                  <a:pt x="1366" y="37"/>
                </a:lnTo>
                <a:lnTo>
                  <a:pt x="1369" y="34"/>
                </a:lnTo>
                <a:lnTo>
                  <a:pt x="1373" y="28"/>
                </a:lnTo>
                <a:lnTo>
                  <a:pt x="1377" y="37"/>
                </a:lnTo>
                <a:lnTo>
                  <a:pt x="1380" y="37"/>
                </a:lnTo>
                <a:lnTo>
                  <a:pt x="1384" y="30"/>
                </a:lnTo>
                <a:lnTo>
                  <a:pt x="1388" y="26"/>
                </a:lnTo>
                <a:lnTo>
                  <a:pt x="1391" y="24"/>
                </a:lnTo>
                <a:lnTo>
                  <a:pt x="1395" y="28"/>
                </a:lnTo>
                <a:lnTo>
                  <a:pt x="1400" y="30"/>
                </a:lnTo>
                <a:lnTo>
                  <a:pt x="1402" y="26"/>
                </a:lnTo>
                <a:lnTo>
                  <a:pt x="1407" y="24"/>
                </a:lnTo>
                <a:lnTo>
                  <a:pt x="1411" y="34"/>
                </a:lnTo>
                <a:lnTo>
                  <a:pt x="1414" y="37"/>
                </a:lnTo>
                <a:lnTo>
                  <a:pt x="1418" y="24"/>
                </a:lnTo>
                <a:lnTo>
                  <a:pt x="1422" y="24"/>
                </a:lnTo>
                <a:lnTo>
                  <a:pt x="1425" y="28"/>
                </a:lnTo>
                <a:lnTo>
                  <a:pt x="1429" y="32"/>
                </a:lnTo>
                <a:lnTo>
                  <a:pt x="1433" y="24"/>
                </a:lnTo>
                <a:lnTo>
                  <a:pt x="1436" y="28"/>
                </a:lnTo>
                <a:lnTo>
                  <a:pt x="1440" y="26"/>
                </a:lnTo>
                <a:lnTo>
                  <a:pt x="1445" y="17"/>
                </a:lnTo>
                <a:lnTo>
                  <a:pt x="1447" y="24"/>
                </a:lnTo>
                <a:lnTo>
                  <a:pt x="1452" y="24"/>
                </a:lnTo>
                <a:lnTo>
                  <a:pt x="1456" y="24"/>
                </a:lnTo>
                <a:lnTo>
                  <a:pt x="1459" y="34"/>
                </a:lnTo>
                <a:lnTo>
                  <a:pt x="1463" y="24"/>
                </a:lnTo>
                <a:lnTo>
                  <a:pt x="1466" y="26"/>
                </a:lnTo>
                <a:lnTo>
                  <a:pt x="1470" y="30"/>
                </a:lnTo>
                <a:lnTo>
                  <a:pt x="1474" y="30"/>
                </a:lnTo>
                <a:lnTo>
                  <a:pt x="1477" y="24"/>
                </a:lnTo>
                <a:lnTo>
                  <a:pt x="1481" y="17"/>
                </a:lnTo>
                <a:lnTo>
                  <a:pt x="1485" y="20"/>
                </a:lnTo>
                <a:lnTo>
                  <a:pt x="1488" y="28"/>
                </a:lnTo>
                <a:lnTo>
                  <a:pt x="1492" y="24"/>
                </a:lnTo>
                <a:lnTo>
                  <a:pt x="1497" y="24"/>
                </a:lnTo>
                <a:lnTo>
                  <a:pt x="1500" y="22"/>
                </a:lnTo>
                <a:lnTo>
                  <a:pt x="1504" y="17"/>
                </a:lnTo>
                <a:lnTo>
                  <a:pt x="1508" y="24"/>
                </a:lnTo>
                <a:lnTo>
                  <a:pt x="1511" y="17"/>
                </a:lnTo>
                <a:lnTo>
                  <a:pt x="1515" y="19"/>
                </a:lnTo>
                <a:lnTo>
                  <a:pt x="1519" y="20"/>
                </a:lnTo>
                <a:lnTo>
                  <a:pt x="1522" y="19"/>
                </a:lnTo>
                <a:lnTo>
                  <a:pt x="1526" y="9"/>
                </a:lnTo>
                <a:lnTo>
                  <a:pt x="1531" y="15"/>
                </a:lnTo>
                <a:lnTo>
                  <a:pt x="1533" y="22"/>
                </a:lnTo>
                <a:lnTo>
                  <a:pt x="1538" y="22"/>
                </a:lnTo>
                <a:lnTo>
                  <a:pt x="1542" y="13"/>
                </a:lnTo>
                <a:lnTo>
                  <a:pt x="1545" y="13"/>
                </a:lnTo>
                <a:lnTo>
                  <a:pt x="1549" y="17"/>
                </a:lnTo>
                <a:lnTo>
                  <a:pt x="1553" y="22"/>
                </a:lnTo>
                <a:lnTo>
                  <a:pt x="1556" y="22"/>
                </a:lnTo>
                <a:lnTo>
                  <a:pt x="1560" y="20"/>
                </a:lnTo>
                <a:lnTo>
                  <a:pt x="1564" y="17"/>
                </a:lnTo>
                <a:lnTo>
                  <a:pt x="1567" y="19"/>
                </a:lnTo>
                <a:lnTo>
                  <a:pt x="1571" y="28"/>
                </a:lnTo>
                <a:lnTo>
                  <a:pt x="1576" y="22"/>
                </a:lnTo>
                <a:lnTo>
                  <a:pt x="1578" y="20"/>
                </a:lnTo>
                <a:lnTo>
                  <a:pt x="1583" y="13"/>
                </a:lnTo>
                <a:lnTo>
                  <a:pt x="1587" y="15"/>
                </a:lnTo>
                <a:lnTo>
                  <a:pt x="1590" y="20"/>
                </a:lnTo>
                <a:lnTo>
                  <a:pt x="1594" y="17"/>
                </a:lnTo>
                <a:lnTo>
                  <a:pt x="1598" y="11"/>
                </a:lnTo>
                <a:lnTo>
                  <a:pt x="1601" y="13"/>
                </a:lnTo>
                <a:lnTo>
                  <a:pt x="1605" y="15"/>
                </a:lnTo>
                <a:lnTo>
                  <a:pt x="1608" y="15"/>
                </a:lnTo>
                <a:lnTo>
                  <a:pt x="1612" y="15"/>
                </a:lnTo>
                <a:lnTo>
                  <a:pt x="1616" y="24"/>
                </a:lnTo>
                <a:lnTo>
                  <a:pt x="1619" y="20"/>
                </a:lnTo>
                <a:lnTo>
                  <a:pt x="1623" y="20"/>
                </a:lnTo>
                <a:lnTo>
                  <a:pt x="1628" y="17"/>
                </a:lnTo>
                <a:lnTo>
                  <a:pt x="1630" y="22"/>
                </a:lnTo>
                <a:lnTo>
                  <a:pt x="1635" y="24"/>
                </a:lnTo>
                <a:lnTo>
                  <a:pt x="1639" y="19"/>
                </a:lnTo>
                <a:lnTo>
                  <a:pt x="1642" y="17"/>
                </a:lnTo>
                <a:lnTo>
                  <a:pt x="1646" y="22"/>
                </a:lnTo>
                <a:lnTo>
                  <a:pt x="1650" y="30"/>
                </a:lnTo>
                <a:lnTo>
                  <a:pt x="1653" y="20"/>
                </a:lnTo>
                <a:lnTo>
                  <a:pt x="1657" y="19"/>
                </a:lnTo>
                <a:lnTo>
                  <a:pt x="1661" y="15"/>
                </a:lnTo>
                <a:lnTo>
                  <a:pt x="1664" y="17"/>
                </a:lnTo>
                <a:lnTo>
                  <a:pt x="1668" y="24"/>
                </a:lnTo>
                <a:lnTo>
                  <a:pt x="1673" y="15"/>
                </a:lnTo>
                <a:lnTo>
                  <a:pt x="1676" y="24"/>
                </a:lnTo>
                <a:lnTo>
                  <a:pt x="1680" y="24"/>
                </a:lnTo>
                <a:lnTo>
                  <a:pt x="1684" y="32"/>
                </a:lnTo>
                <a:lnTo>
                  <a:pt x="1687" y="19"/>
                </a:lnTo>
                <a:lnTo>
                  <a:pt x="1691" y="13"/>
                </a:lnTo>
                <a:lnTo>
                  <a:pt x="1695" y="13"/>
                </a:lnTo>
                <a:lnTo>
                  <a:pt x="1698" y="19"/>
                </a:lnTo>
                <a:lnTo>
                  <a:pt x="1702" y="19"/>
                </a:lnTo>
                <a:lnTo>
                  <a:pt x="1706" y="19"/>
                </a:lnTo>
                <a:lnTo>
                  <a:pt x="1709" y="19"/>
                </a:lnTo>
                <a:lnTo>
                  <a:pt x="1714" y="24"/>
                </a:lnTo>
                <a:lnTo>
                  <a:pt x="1718" y="15"/>
                </a:lnTo>
                <a:lnTo>
                  <a:pt x="1721" y="13"/>
                </a:lnTo>
                <a:lnTo>
                  <a:pt x="1725" y="24"/>
                </a:lnTo>
                <a:lnTo>
                  <a:pt x="1729" y="20"/>
                </a:lnTo>
                <a:lnTo>
                  <a:pt x="1732" y="22"/>
                </a:lnTo>
                <a:lnTo>
                  <a:pt x="1736" y="19"/>
                </a:lnTo>
                <a:lnTo>
                  <a:pt x="1740" y="37"/>
                </a:lnTo>
                <a:lnTo>
                  <a:pt x="1743" y="26"/>
                </a:lnTo>
                <a:lnTo>
                  <a:pt x="1747" y="19"/>
                </a:lnTo>
                <a:lnTo>
                  <a:pt x="1750" y="24"/>
                </a:lnTo>
                <a:lnTo>
                  <a:pt x="1754" y="19"/>
                </a:lnTo>
                <a:lnTo>
                  <a:pt x="1759" y="19"/>
                </a:lnTo>
                <a:lnTo>
                  <a:pt x="1761" y="20"/>
                </a:lnTo>
                <a:lnTo>
                  <a:pt x="1766" y="17"/>
                </a:lnTo>
                <a:lnTo>
                  <a:pt x="1770" y="19"/>
                </a:lnTo>
                <a:lnTo>
                  <a:pt x="1773" y="20"/>
                </a:lnTo>
                <a:lnTo>
                  <a:pt x="1777" y="17"/>
                </a:lnTo>
                <a:lnTo>
                  <a:pt x="1781" y="17"/>
                </a:lnTo>
                <a:lnTo>
                  <a:pt x="1784" y="20"/>
                </a:lnTo>
                <a:lnTo>
                  <a:pt x="1788" y="15"/>
                </a:lnTo>
                <a:lnTo>
                  <a:pt x="1792" y="15"/>
                </a:lnTo>
                <a:lnTo>
                  <a:pt x="1795" y="22"/>
                </a:lnTo>
                <a:lnTo>
                  <a:pt x="1799" y="22"/>
                </a:lnTo>
                <a:lnTo>
                  <a:pt x="1804" y="19"/>
                </a:lnTo>
                <a:lnTo>
                  <a:pt x="1806" y="19"/>
                </a:lnTo>
                <a:lnTo>
                  <a:pt x="1811" y="32"/>
                </a:lnTo>
                <a:lnTo>
                  <a:pt x="1815" y="17"/>
                </a:lnTo>
                <a:lnTo>
                  <a:pt x="1818" y="13"/>
                </a:lnTo>
                <a:lnTo>
                  <a:pt x="1822" y="24"/>
                </a:lnTo>
                <a:lnTo>
                  <a:pt x="1826" y="13"/>
                </a:lnTo>
                <a:lnTo>
                  <a:pt x="1829" y="20"/>
                </a:lnTo>
                <a:lnTo>
                  <a:pt x="1833" y="13"/>
                </a:lnTo>
                <a:lnTo>
                  <a:pt x="1837" y="19"/>
                </a:lnTo>
                <a:lnTo>
                  <a:pt x="1840" y="22"/>
                </a:lnTo>
                <a:lnTo>
                  <a:pt x="1844" y="24"/>
                </a:lnTo>
                <a:lnTo>
                  <a:pt x="1849" y="20"/>
                </a:lnTo>
                <a:lnTo>
                  <a:pt x="1851" y="20"/>
                </a:lnTo>
                <a:lnTo>
                  <a:pt x="1856" y="13"/>
                </a:lnTo>
                <a:lnTo>
                  <a:pt x="1860" y="19"/>
                </a:lnTo>
                <a:lnTo>
                  <a:pt x="1863" y="13"/>
                </a:lnTo>
                <a:lnTo>
                  <a:pt x="1867" y="13"/>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06" name="Freeform 6">
            <a:extLst>
              <a:ext uri="{FF2B5EF4-FFF2-40B4-BE49-F238E27FC236}">
                <a16:creationId xmlns:a16="http://schemas.microsoft.com/office/drawing/2014/main" id="{A2674BE9-6576-4FCE-990E-37B63CD11777}"/>
              </a:ext>
            </a:extLst>
          </p:cNvPr>
          <p:cNvSpPr>
            <a:spLocks/>
          </p:cNvSpPr>
          <p:nvPr/>
        </p:nvSpPr>
        <p:spPr bwMode="auto">
          <a:xfrm>
            <a:off x="6554788" y="3698875"/>
            <a:ext cx="96837" cy="36513"/>
          </a:xfrm>
          <a:custGeom>
            <a:avLst/>
            <a:gdLst>
              <a:gd name="T0" fmla="*/ 0 w 45"/>
              <a:gd name="T1" fmla="*/ 2147483646 h 21"/>
              <a:gd name="T2" fmla="*/ 2147483646 w 45"/>
              <a:gd name="T3" fmla="*/ 2147483646 h 21"/>
              <a:gd name="T4" fmla="*/ 2147483646 w 45"/>
              <a:gd name="T5" fmla="*/ 2147483646 h 21"/>
              <a:gd name="T6" fmla="*/ 2147483646 w 45"/>
              <a:gd name="T7" fmla="*/ 2147483646 h 21"/>
              <a:gd name="T8" fmla="*/ 2147483646 w 45"/>
              <a:gd name="T9" fmla="*/ 2147483646 h 21"/>
              <a:gd name="T10" fmla="*/ 2147483646 w 45"/>
              <a:gd name="T11" fmla="*/ 2147483646 h 21"/>
              <a:gd name="T12" fmla="*/ 2147483646 w 45"/>
              <a:gd name="T13" fmla="*/ 2147483646 h 21"/>
              <a:gd name="T14" fmla="*/ 2147483646 w 45"/>
              <a:gd name="T15" fmla="*/ 2147483646 h 21"/>
              <a:gd name="T16" fmla="*/ 2147483646 w 45"/>
              <a:gd name="T17" fmla="*/ 0 h 21"/>
              <a:gd name="T18" fmla="*/ 2147483646 w 45"/>
              <a:gd name="T19" fmla="*/ 2147483646 h 21"/>
              <a:gd name="T20" fmla="*/ 2147483646 w 45"/>
              <a:gd name="T21" fmla="*/ 2147483646 h 21"/>
              <a:gd name="T22" fmla="*/ 2147483646 w 45"/>
              <a:gd name="T23" fmla="*/ 2147483646 h 21"/>
              <a:gd name="T24" fmla="*/ 2147483646 w 45"/>
              <a:gd name="T25" fmla="*/ 2147483646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21"/>
              <a:gd name="T41" fmla="*/ 45 w 4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21">
                <a:moveTo>
                  <a:pt x="0" y="8"/>
                </a:moveTo>
                <a:lnTo>
                  <a:pt x="4" y="19"/>
                </a:lnTo>
                <a:lnTo>
                  <a:pt x="7" y="14"/>
                </a:lnTo>
                <a:lnTo>
                  <a:pt x="11" y="15"/>
                </a:lnTo>
                <a:lnTo>
                  <a:pt x="15" y="10"/>
                </a:lnTo>
                <a:lnTo>
                  <a:pt x="18" y="19"/>
                </a:lnTo>
                <a:lnTo>
                  <a:pt x="23" y="17"/>
                </a:lnTo>
                <a:lnTo>
                  <a:pt x="27" y="19"/>
                </a:lnTo>
                <a:lnTo>
                  <a:pt x="30" y="0"/>
                </a:lnTo>
                <a:lnTo>
                  <a:pt x="34" y="17"/>
                </a:lnTo>
                <a:lnTo>
                  <a:pt x="37" y="15"/>
                </a:lnTo>
                <a:lnTo>
                  <a:pt x="41" y="21"/>
                </a:lnTo>
                <a:lnTo>
                  <a:pt x="45" y="10"/>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07" name="Freeform 7">
            <a:extLst>
              <a:ext uri="{FF2B5EF4-FFF2-40B4-BE49-F238E27FC236}">
                <a16:creationId xmlns:a16="http://schemas.microsoft.com/office/drawing/2014/main" id="{CD992773-FBCB-4105-AA2A-5221520A7509}"/>
              </a:ext>
            </a:extLst>
          </p:cNvPr>
          <p:cNvSpPr>
            <a:spLocks/>
          </p:cNvSpPr>
          <p:nvPr/>
        </p:nvSpPr>
        <p:spPr bwMode="auto">
          <a:xfrm>
            <a:off x="2532063" y="3676650"/>
            <a:ext cx="4022725" cy="88900"/>
          </a:xfrm>
          <a:custGeom>
            <a:avLst/>
            <a:gdLst>
              <a:gd name="T0" fmla="*/ 2147483646 w 1867"/>
              <a:gd name="T1" fmla="*/ 2147483646 h 51"/>
              <a:gd name="T2" fmla="*/ 2147483646 w 1867"/>
              <a:gd name="T3" fmla="*/ 2147483646 h 51"/>
              <a:gd name="T4" fmla="*/ 2147483646 w 1867"/>
              <a:gd name="T5" fmla="*/ 2147483646 h 51"/>
              <a:gd name="T6" fmla="*/ 2147483646 w 1867"/>
              <a:gd name="T7" fmla="*/ 2147483646 h 51"/>
              <a:gd name="T8" fmla="*/ 2147483646 w 1867"/>
              <a:gd name="T9" fmla="*/ 2147483646 h 51"/>
              <a:gd name="T10" fmla="*/ 2147483646 w 1867"/>
              <a:gd name="T11" fmla="*/ 2147483646 h 51"/>
              <a:gd name="T12" fmla="*/ 2147483646 w 1867"/>
              <a:gd name="T13" fmla="*/ 2147483646 h 51"/>
              <a:gd name="T14" fmla="*/ 2147483646 w 1867"/>
              <a:gd name="T15" fmla="*/ 2147483646 h 51"/>
              <a:gd name="T16" fmla="*/ 2147483646 w 1867"/>
              <a:gd name="T17" fmla="*/ 2147483646 h 51"/>
              <a:gd name="T18" fmla="*/ 2147483646 w 1867"/>
              <a:gd name="T19" fmla="*/ 2147483646 h 51"/>
              <a:gd name="T20" fmla="*/ 2147483646 w 1867"/>
              <a:gd name="T21" fmla="*/ 2147483646 h 51"/>
              <a:gd name="T22" fmla="*/ 2147483646 w 1867"/>
              <a:gd name="T23" fmla="*/ 2147483646 h 51"/>
              <a:gd name="T24" fmla="*/ 2147483646 w 1867"/>
              <a:gd name="T25" fmla="*/ 2147483646 h 51"/>
              <a:gd name="T26" fmla="*/ 2147483646 w 1867"/>
              <a:gd name="T27" fmla="*/ 2147483646 h 51"/>
              <a:gd name="T28" fmla="*/ 2147483646 w 1867"/>
              <a:gd name="T29" fmla="*/ 2147483646 h 51"/>
              <a:gd name="T30" fmla="*/ 2147483646 w 1867"/>
              <a:gd name="T31" fmla="*/ 2147483646 h 51"/>
              <a:gd name="T32" fmla="*/ 2147483646 w 1867"/>
              <a:gd name="T33" fmla="*/ 2147483646 h 51"/>
              <a:gd name="T34" fmla="*/ 2147483646 w 1867"/>
              <a:gd name="T35" fmla="*/ 2147483646 h 51"/>
              <a:gd name="T36" fmla="*/ 2147483646 w 1867"/>
              <a:gd name="T37" fmla="*/ 2147483646 h 51"/>
              <a:gd name="T38" fmla="*/ 2147483646 w 1867"/>
              <a:gd name="T39" fmla="*/ 2147483646 h 51"/>
              <a:gd name="T40" fmla="*/ 2147483646 w 1867"/>
              <a:gd name="T41" fmla="*/ 2147483646 h 51"/>
              <a:gd name="T42" fmla="*/ 2147483646 w 1867"/>
              <a:gd name="T43" fmla="*/ 2147483646 h 51"/>
              <a:gd name="T44" fmla="*/ 2147483646 w 1867"/>
              <a:gd name="T45" fmla="*/ 2147483646 h 51"/>
              <a:gd name="T46" fmla="*/ 2147483646 w 1867"/>
              <a:gd name="T47" fmla="*/ 2147483646 h 51"/>
              <a:gd name="T48" fmla="*/ 2147483646 w 1867"/>
              <a:gd name="T49" fmla="*/ 2147483646 h 51"/>
              <a:gd name="T50" fmla="*/ 2147483646 w 1867"/>
              <a:gd name="T51" fmla="*/ 2147483646 h 51"/>
              <a:gd name="T52" fmla="*/ 2147483646 w 1867"/>
              <a:gd name="T53" fmla="*/ 2147483646 h 51"/>
              <a:gd name="T54" fmla="*/ 2147483646 w 1867"/>
              <a:gd name="T55" fmla="*/ 2147483646 h 51"/>
              <a:gd name="T56" fmla="*/ 2147483646 w 1867"/>
              <a:gd name="T57" fmla="*/ 2147483646 h 51"/>
              <a:gd name="T58" fmla="*/ 2147483646 w 1867"/>
              <a:gd name="T59" fmla="*/ 2147483646 h 51"/>
              <a:gd name="T60" fmla="*/ 2147483646 w 1867"/>
              <a:gd name="T61" fmla="*/ 2147483646 h 51"/>
              <a:gd name="T62" fmla="*/ 2147483646 w 1867"/>
              <a:gd name="T63" fmla="*/ 2147483646 h 51"/>
              <a:gd name="T64" fmla="*/ 2147483646 w 1867"/>
              <a:gd name="T65" fmla="*/ 2147483646 h 51"/>
              <a:gd name="T66" fmla="*/ 2147483646 w 1867"/>
              <a:gd name="T67" fmla="*/ 2147483646 h 51"/>
              <a:gd name="T68" fmla="*/ 2147483646 w 1867"/>
              <a:gd name="T69" fmla="*/ 2147483646 h 51"/>
              <a:gd name="T70" fmla="*/ 2147483646 w 1867"/>
              <a:gd name="T71" fmla="*/ 2147483646 h 51"/>
              <a:gd name="T72" fmla="*/ 2147483646 w 1867"/>
              <a:gd name="T73" fmla="*/ 2147483646 h 51"/>
              <a:gd name="T74" fmla="*/ 2147483646 w 1867"/>
              <a:gd name="T75" fmla="*/ 2147483646 h 51"/>
              <a:gd name="T76" fmla="*/ 2147483646 w 1867"/>
              <a:gd name="T77" fmla="*/ 2147483646 h 51"/>
              <a:gd name="T78" fmla="*/ 2147483646 w 1867"/>
              <a:gd name="T79" fmla="*/ 2147483646 h 51"/>
              <a:gd name="T80" fmla="*/ 2147483646 w 1867"/>
              <a:gd name="T81" fmla="*/ 2147483646 h 51"/>
              <a:gd name="T82" fmla="*/ 2147483646 w 1867"/>
              <a:gd name="T83" fmla="*/ 2147483646 h 51"/>
              <a:gd name="T84" fmla="*/ 2147483646 w 1867"/>
              <a:gd name="T85" fmla="*/ 2147483646 h 51"/>
              <a:gd name="T86" fmla="*/ 2147483646 w 1867"/>
              <a:gd name="T87" fmla="*/ 2147483646 h 51"/>
              <a:gd name="T88" fmla="*/ 2147483646 w 1867"/>
              <a:gd name="T89" fmla="*/ 2147483646 h 51"/>
              <a:gd name="T90" fmla="*/ 2147483646 w 1867"/>
              <a:gd name="T91" fmla="*/ 2147483646 h 51"/>
              <a:gd name="T92" fmla="*/ 2147483646 w 1867"/>
              <a:gd name="T93" fmla="*/ 2147483646 h 51"/>
              <a:gd name="T94" fmla="*/ 2147483646 w 1867"/>
              <a:gd name="T95" fmla="*/ 2147483646 h 51"/>
              <a:gd name="T96" fmla="*/ 2147483646 w 1867"/>
              <a:gd name="T97" fmla="*/ 2147483646 h 51"/>
              <a:gd name="T98" fmla="*/ 2147483646 w 1867"/>
              <a:gd name="T99" fmla="*/ 2147483646 h 51"/>
              <a:gd name="T100" fmla="*/ 2147483646 w 1867"/>
              <a:gd name="T101" fmla="*/ 2147483646 h 51"/>
              <a:gd name="T102" fmla="*/ 2147483646 w 1867"/>
              <a:gd name="T103" fmla="*/ 2147483646 h 51"/>
              <a:gd name="T104" fmla="*/ 2147483646 w 1867"/>
              <a:gd name="T105" fmla="*/ 2147483646 h 51"/>
              <a:gd name="T106" fmla="*/ 2147483646 w 1867"/>
              <a:gd name="T107" fmla="*/ 2147483646 h 51"/>
              <a:gd name="T108" fmla="*/ 2147483646 w 1867"/>
              <a:gd name="T109" fmla="*/ 2147483646 h 51"/>
              <a:gd name="T110" fmla="*/ 2147483646 w 1867"/>
              <a:gd name="T111" fmla="*/ 2147483646 h 51"/>
              <a:gd name="T112" fmla="*/ 2147483646 w 1867"/>
              <a:gd name="T113" fmla="*/ 2147483646 h 51"/>
              <a:gd name="T114" fmla="*/ 2147483646 w 1867"/>
              <a:gd name="T115" fmla="*/ 2147483646 h 51"/>
              <a:gd name="T116" fmla="*/ 2147483646 w 1867"/>
              <a:gd name="T117" fmla="*/ 2147483646 h 51"/>
              <a:gd name="T118" fmla="*/ 2147483646 w 1867"/>
              <a:gd name="T119" fmla="*/ 2147483646 h 51"/>
              <a:gd name="T120" fmla="*/ 2147483646 w 1867"/>
              <a:gd name="T121" fmla="*/ 2147483646 h 51"/>
              <a:gd name="T122" fmla="*/ 2147483646 w 1867"/>
              <a:gd name="T123" fmla="*/ 2147483646 h 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7"/>
              <a:gd name="T187" fmla="*/ 0 h 51"/>
              <a:gd name="T188" fmla="*/ 1867 w 1867"/>
              <a:gd name="T189" fmla="*/ 51 h 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7" h="51">
                <a:moveTo>
                  <a:pt x="0" y="32"/>
                </a:moveTo>
                <a:lnTo>
                  <a:pt x="3" y="19"/>
                </a:lnTo>
                <a:lnTo>
                  <a:pt x="7" y="28"/>
                </a:lnTo>
                <a:lnTo>
                  <a:pt x="11" y="21"/>
                </a:lnTo>
                <a:lnTo>
                  <a:pt x="14" y="32"/>
                </a:lnTo>
                <a:lnTo>
                  <a:pt x="18" y="30"/>
                </a:lnTo>
                <a:lnTo>
                  <a:pt x="23" y="19"/>
                </a:lnTo>
                <a:lnTo>
                  <a:pt x="25" y="15"/>
                </a:lnTo>
                <a:lnTo>
                  <a:pt x="30" y="21"/>
                </a:lnTo>
                <a:lnTo>
                  <a:pt x="33" y="21"/>
                </a:lnTo>
                <a:lnTo>
                  <a:pt x="37" y="23"/>
                </a:lnTo>
                <a:lnTo>
                  <a:pt x="41" y="21"/>
                </a:lnTo>
                <a:lnTo>
                  <a:pt x="44" y="21"/>
                </a:lnTo>
                <a:lnTo>
                  <a:pt x="48" y="25"/>
                </a:lnTo>
                <a:lnTo>
                  <a:pt x="52" y="15"/>
                </a:lnTo>
                <a:lnTo>
                  <a:pt x="55" y="30"/>
                </a:lnTo>
                <a:lnTo>
                  <a:pt x="59" y="21"/>
                </a:lnTo>
                <a:lnTo>
                  <a:pt x="64" y="19"/>
                </a:lnTo>
                <a:lnTo>
                  <a:pt x="66" y="28"/>
                </a:lnTo>
                <a:lnTo>
                  <a:pt x="71" y="19"/>
                </a:lnTo>
                <a:lnTo>
                  <a:pt x="75" y="17"/>
                </a:lnTo>
                <a:lnTo>
                  <a:pt x="78" y="27"/>
                </a:lnTo>
                <a:lnTo>
                  <a:pt x="82" y="19"/>
                </a:lnTo>
                <a:lnTo>
                  <a:pt x="86" y="19"/>
                </a:lnTo>
                <a:lnTo>
                  <a:pt x="89" y="17"/>
                </a:lnTo>
                <a:lnTo>
                  <a:pt x="93" y="21"/>
                </a:lnTo>
                <a:lnTo>
                  <a:pt x="97" y="32"/>
                </a:lnTo>
                <a:lnTo>
                  <a:pt x="100" y="21"/>
                </a:lnTo>
                <a:lnTo>
                  <a:pt x="104" y="9"/>
                </a:lnTo>
                <a:lnTo>
                  <a:pt x="109" y="15"/>
                </a:lnTo>
                <a:lnTo>
                  <a:pt x="111" y="9"/>
                </a:lnTo>
                <a:lnTo>
                  <a:pt x="116" y="8"/>
                </a:lnTo>
                <a:lnTo>
                  <a:pt x="120" y="17"/>
                </a:lnTo>
                <a:lnTo>
                  <a:pt x="123" y="13"/>
                </a:lnTo>
                <a:lnTo>
                  <a:pt x="127" y="25"/>
                </a:lnTo>
                <a:lnTo>
                  <a:pt x="131" y="21"/>
                </a:lnTo>
                <a:lnTo>
                  <a:pt x="134" y="9"/>
                </a:lnTo>
                <a:lnTo>
                  <a:pt x="138" y="19"/>
                </a:lnTo>
                <a:lnTo>
                  <a:pt x="142" y="21"/>
                </a:lnTo>
                <a:lnTo>
                  <a:pt x="145" y="17"/>
                </a:lnTo>
                <a:lnTo>
                  <a:pt x="149" y="21"/>
                </a:lnTo>
                <a:lnTo>
                  <a:pt x="154" y="21"/>
                </a:lnTo>
                <a:lnTo>
                  <a:pt x="156" y="9"/>
                </a:lnTo>
                <a:lnTo>
                  <a:pt x="161" y="23"/>
                </a:lnTo>
                <a:lnTo>
                  <a:pt x="165" y="13"/>
                </a:lnTo>
                <a:lnTo>
                  <a:pt x="168" y="15"/>
                </a:lnTo>
                <a:lnTo>
                  <a:pt x="172" y="15"/>
                </a:lnTo>
                <a:lnTo>
                  <a:pt x="175" y="27"/>
                </a:lnTo>
                <a:lnTo>
                  <a:pt x="179" y="32"/>
                </a:lnTo>
                <a:lnTo>
                  <a:pt x="183" y="21"/>
                </a:lnTo>
                <a:lnTo>
                  <a:pt x="186" y="28"/>
                </a:lnTo>
                <a:lnTo>
                  <a:pt x="190" y="32"/>
                </a:lnTo>
                <a:lnTo>
                  <a:pt x="194" y="28"/>
                </a:lnTo>
                <a:lnTo>
                  <a:pt x="197" y="30"/>
                </a:lnTo>
                <a:lnTo>
                  <a:pt x="201" y="25"/>
                </a:lnTo>
                <a:lnTo>
                  <a:pt x="206" y="21"/>
                </a:lnTo>
                <a:lnTo>
                  <a:pt x="209" y="21"/>
                </a:lnTo>
                <a:lnTo>
                  <a:pt x="213" y="23"/>
                </a:lnTo>
                <a:lnTo>
                  <a:pt x="217" y="21"/>
                </a:lnTo>
                <a:lnTo>
                  <a:pt x="220" y="21"/>
                </a:lnTo>
                <a:lnTo>
                  <a:pt x="224" y="23"/>
                </a:lnTo>
                <a:lnTo>
                  <a:pt x="228" y="21"/>
                </a:lnTo>
                <a:lnTo>
                  <a:pt x="231" y="21"/>
                </a:lnTo>
                <a:lnTo>
                  <a:pt x="235" y="15"/>
                </a:lnTo>
                <a:lnTo>
                  <a:pt x="239" y="21"/>
                </a:lnTo>
                <a:lnTo>
                  <a:pt x="242" y="9"/>
                </a:lnTo>
                <a:lnTo>
                  <a:pt x="247" y="11"/>
                </a:lnTo>
                <a:lnTo>
                  <a:pt x="251" y="21"/>
                </a:lnTo>
                <a:lnTo>
                  <a:pt x="254" y="13"/>
                </a:lnTo>
                <a:lnTo>
                  <a:pt x="258" y="23"/>
                </a:lnTo>
                <a:lnTo>
                  <a:pt x="262" y="19"/>
                </a:lnTo>
                <a:lnTo>
                  <a:pt x="265" y="15"/>
                </a:lnTo>
                <a:lnTo>
                  <a:pt x="269" y="19"/>
                </a:lnTo>
                <a:lnTo>
                  <a:pt x="273" y="21"/>
                </a:lnTo>
                <a:lnTo>
                  <a:pt x="276" y="23"/>
                </a:lnTo>
                <a:lnTo>
                  <a:pt x="280" y="25"/>
                </a:lnTo>
                <a:lnTo>
                  <a:pt x="285" y="28"/>
                </a:lnTo>
                <a:lnTo>
                  <a:pt x="287" y="25"/>
                </a:lnTo>
                <a:lnTo>
                  <a:pt x="292" y="32"/>
                </a:lnTo>
                <a:lnTo>
                  <a:pt x="296" y="30"/>
                </a:lnTo>
                <a:lnTo>
                  <a:pt x="299" y="36"/>
                </a:lnTo>
                <a:lnTo>
                  <a:pt x="303" y="32"/>
                </a:lnTo>
                <a:lnTo>
                  <a:pt x="307" y="30"/>
                </a:lnTo>
                <a:lnTo>
                  <a:pt x="310" y="36"/>
                </a:lnTo>
                <a:lnTo>
                  <a:pt x="314" y="30"/>
                </a:lnTo>
                <a:lnTo>
                  <a:pt x="317" y="32"/>
                </a:lnTo>
                <a:lnTo>
                  <a:pt x="321" y="36"/>
                </a:lnTo>
                <a:lnTo>
                  <a:pt x="325" y="30"/>
                </a:lnTo>
                <a:lnTo>
                  <a:pt x="328" y="40"/>
                </a:lnTo>
                <a:lnTo>
                  <a:pt x="332" y="34"/>
                </a:lnTo>
                <a:lnTo>
                  <a:pt x="337" y="36"/>
                </a:lnTo>
                <a:lnTo>
                  <a:pt x="339" y="25"/>
                </a:lnTo>
                <a:lnTo>
                  <a:pt x="344" y="30"/>
                </a:lnTo>
                <a:lnTo>
                  <a:pt x="348" y="32"/>
                </a:lnTo>
                <a:lnTo>
                  <a:pt x="351" y="38"/>
                </a:lnTo>
                <a:lnTo>
                  <a:pt x="355" y="28"/>
                </a:lnTo>
                <a:lnTo>
                  <a:pt x="359" y="42"/>
                </a:lnTo>
                <a:lnTo>
                  <a:pt x="362" y="30"/>
                </a:lnTo>
                <a:lnTo>
                  <a:pt x="366" y="34"/>
                </a:lnTo>
                <a:lnTo>
                  <a:pt x="370" y="40"/>
                </a:lnTo>
                <a:lnTo>
                  <a:pt x="373" y="21"/>
                </a:lnTo>
                <a:lnTo>
                  <a:pt x="377" y="30"/>
                </a:lnTo>
                <a:lnTo>
                  <a:pt x="382" y="32"/>
                </a:lnTo>
                <a:lnTo>
                  <a:pt x="384" y="38"/>
                </a:lnTo>
                <a:lnTo>
                  <a:pt x="389" y="38"/>
                </a:lnTo>
                <a:lnTo>
                  <a:pt x="393" y="32"/>
                </a:lnTo>
                <a:lnTo>
                  <a:pt x="396" y="25"/>
                </a:lnTo>
                <a:lnTo>
                  <a:pt x="400" y="36"/>
                </a:lnTo>
                <a:lnTo>
                  <a:pt x="404" y="36"/>
                </a:lnTo>
                <a:lnTo>
                  <a:pt x="407" y="32"/>
                </a:lnTo>
                <a:lnTo>
                  <a:pt x="411" y="32"/>
                </a:lnTo>
                <a:lnTo>
                  <a:pt x="415" y="32"/>
                </a:lnTo>
                <a:lnTo>
                  <a:pt x="418" y="23"/>
                </a:lnTo>
                <a:lnTo>
                  <a:pt x="423" y="36"/>
                </a:lnTo>
                <a:lnTo>
                  <a:pt x="427" y="30"/>
                </a:lnTo>
                <a:lnTo>
                  <a:pt x="430" y="34"/>
                </a:lnTo>
                <a:lnTo>
                  <a:pt x="434" y="28"/>
                </a:lnTo>
                <a:lnTo>
                  <a:pt x="438" y="32"/>
                </a:lnTo>
                <a:lnTo>
                  <a:pt x="441" y="32"/>
                </a:lnTo>
                <a:lnTo>
                  <a:pt x="445" y="32"/>
                </a:lnTo>
                <a:lnTo>
                  <a:pt x="449" y="34"/>
                </a:lnTo>
                <a:lnTo>
                  <a:pt x="452" y="32"/>
                </a:lnTo>
                <a:lnTo>
                  <a:pt x="456" y="32"/>
                </a:lnTo>
                <a:lnTo>
                  <a:pt x="459" y="34"/>
                </a:lnTo>
                <a:lnTo>
                  <a:pt x="463" y="42"/>
                </a:lnTo>
                <a:lnTo>
                  <a:pt x="468" y="36"/>
                </a:lnTo>
                <a:lnTo>
                  <a:pt x="470" y="36"/>
                </a:lnTo>
                <a:lnTo>
                  <a:pt x="475" y="23"/>
                </a:lnTo>
                <a:lnTo>
                  <a:pt x="479" y="19"/>
                </a:lnTo>
                <a:lnTo>
                  <a:pt x="482" y="34"/>
                </a:lnTo>
                <a:lnTo>
                  <a:pt x="486" y="27"/>
                </a:lnTo>
                <a:lnTo>
                  <a:pt x="490" y="30"/>
                </a:lnTo>
                <a:lnTo>
                  <a:pt x="493" y="27"/>
                </a:lnTo>
                <a:lnTo>
                  <a:pt x="497" y="30"/>
                </a:lnTo>
                <a:lnTo>
                  <a:pt x="501" y="34"/>
                </a:lnTo>
                <a:lnTo>
                  <a:pt x="504" y="32"/>
                </a:lnTo>
                <a:lnTo>
                  <a:pt x="508" y="21"/>
                </a:lnTo>
                <a:lnTo>
                  <a:pt x="513" y="34"/>
                </a:lnTo>
                <a:lnTo>
                  <a:pt x="515" y="30"/>
                </a:lnTo>
                <a:lnTo>
                  <a:pt x="520" y="36"/>
                </a:lnTo>
                <a:lnTo>
                  <a:pt x="524" y="36"/>
                </a:lnTo>
                <a:lnTo>
                  <a:pt x="527" y="30"/>
                </a:lnTo>
                <a:lnTo>
                  <a:pt x="531" y="28"/>
                </a:lnTo>
                <a:lnTo>
                  <a:pt x="535" y="30"/>
                </a:lnTo>
                <a:lnTo>
                  <a:pt x="538" y="32"/>
                </a:lnTo>
                <a:lnTo>
                  <a:pt x="542" y="45"/>
                </a:lnTo>
                <a:lnTo>
                  <a:pt x="546" y="45"/>
                </a:lnTo>
                <a:lnTo>
                  <a:pt x="549" y="36"/>
                </a:lnTo>
                <a:lnTo>
                  <a:pt x="553" y="28"/>
                </a:lnTo>
                <a:lnTo>
                  <a:pt x="558" y="38"/>
                </a:lnTo>
                <a:lnTo>
                  <a:pt x="560" y="40"/>
                </a:lnTo>
                <a:lnTo>
                  <a:pt x="565" y="34"/>
                </a:lnTo>
                <a:lnTo>
                  <a:pt x="569" y="27"/>
                </a:lnTo>
                <a:lnTo>
                  <a:pt x="572" y="32"/>
                </a:lnTo>
                <a:lnTo>
                  <a:pt x="576" y="30"/>
                </a:lnTo>
                <a:lnTo>
                  <a:pt x="580" y="34"/>
                </a:lnTo>
                <a:lnTo>
                  <a:pt x="583" y="32"/>
                </a:lnTo>
                <a:lnTo>
                  <a:pt x="587" y="27"/>
                </a:lnTo>
                <a:lnTo>
                  <a:pt x="591" y="30"/>
                </a:lnTo>
                <a:lnTo>
                  <a:pt x="594" y="30"/>
                </a:lnTo>
                <a:lnTo>
                  <a:pt x="598" y="32"/>
                </a:lnTo>
                <a:lnTo>
                  <a:pt x="601" y="34"/>
                </a:lnTo>
                <a:lnTo>
                  <a:pt x="606" y="27"/>
                </a:lnTo>
                <a:lnTo>
                  <a:pt x="610" y="32"/>
                </a:lnTo>
                <a:lnTo>
                  <a:pt x="613" y="36"/>
                </a:lnTo>
                <a:lnTo>
                  <a:pt x="617" y="32"/>
                </a:lnTo>
                <a:lnTo>
                  <a:pt x="621" y="42"/>
                </a:lnTo>
                <a:lnTo>
                  <a:pt x="624" y="40"/>
                </a:lnTo>
                <a:lnTo>
                  <a:pt x="628" y="36"/>
                </a:lnTo>
                <a:lnTo>
                  <a:pt x="632" y="34"/>
                </a:lnTo>
                <a:lnTo>
                  <a:pt x="635" y="27"/>
                </a:lnTo>
                <a:lnTo>
                  <a:pt x="639" y="36"/>
                </a:lnTo>
                <a:lnTo>
                  <a:pt x="644" y="45"/>
                </a:lnTo>
                <a:lnTo>
                  <a:pt x="646" y="27"/>
                </a:lnTo>
                <a:lnTo>
                  <a:pt x="651" y="32"/>
                </a:lnTo>
                <a:lnTo>
                  <a:pt x="655" y="30"/>
                </a:lnTo>
                <a:lnTo>
                  <a:pt x="658" y="36"/>
                </a:lnTo>
                <a:lnTo>
                  <a:pt x="662" y="36"/>
                </a:lnTo>
                <a:lnTo>
                  <a:pt x="666" y="36"/>
                </a:lnTo>
                <a:lnTo>
                  <a:pt x="669" y="30"/>
                </a:lnTo>
                <a:lnTo>
                  <a:pt x="673" y="36"/>
                </a:lnTo>
                <a:lnTo>
                  <a:pt x="677" y="25"/>
                </a:lnTo>
                <a:lnTo>
                  <a:pt x="680" y="32"/>
                </a:lnTo>
                <a:lnTo>
                  <a:pt x="684" y="34"/>
                </a:lnTo>
                <a:lnTo>
                  <a:pt x="689" y="30"/>
                </a:lnTo>
                <a:lnTo>
                  <a:pt x="691" y="27"/>
                </a:lnTo>
                <a:lnTo>
                  <a:pt x="696" y="27"/>
                </a:lnTo>
                <a:lnTo>
                  <a:pt x="700" y="34"/>
                </a:lnTo>
                <a:lnTo>
                  <a:pt x="703" y="44"/>
                </a:lnTo>
                <a:lnTo>
                  <a:pt x="707" y="34"/>
                </a:lnTo>
                <a:lnTo>
                  <a:pt x="711" y="25"/>
                </a:lnTo>
                <a:lnTo>
                  <a:pt x="714" y="30"/>
                </a:lnTo>
                <a:lnTo>
                  <a:pt x="718" y="34"/>
                </a:lnTo>
                <a:lnTo>
                  <a:pt x="722" y="30"/>
                </a:lnTo>
                <a:lnTo>
                  <a:pt x="725" y="25"/>
                </a:lnTo>
                <a:lnTo>
                  <a:pt x="729" y="30"/>
                </a:lnTo>
                <a:lnTo>
                  <a:pt x="734" y="32"/>
                </a:lnTo>
                <a:lnTo>
                  <a:pt x="736" y="28"/>
                </a:lnTo>
                <a:lnTo>
                  <a:pt x="741" y="30"/>
                </a:lnTo>
                <a:lnTo>
                  <a:pt x="744" y="32"/>
                </a:lnTo>
                <a:lnTo>
                  <a:pt x="748" y="32"/>
                </a:lnTo>
                <a:lnTo>
                  <a:pt x="752" y="30"/>
                </a:lnTo>
                <a:lnTo>
                  <a:pt x="755" y="21"/>
                </a:lnTo>
                <a:lnTo>
                  <a:pt x="759" y="28"/>
                </a:lnTo>
                <a:lnTo>
                  <a:pt x="763" y="32"/>
                </a:lnTo>
                <a:lnTo>
                  <a:pt x="766" y="21"/>
                </a:lnTo>
                <a:lnTo>
                  <a:pt x="770" y="21"/>
                </a:lnTo>
                <a:lnTo>
                  <a:pt x="774" y="25"/>
                </a:lnTo>
                <a:lnTo>
                  <a:pt x="777" y="28"/>
                </a:lnTo>
                <a:lnTo>
                  <a:pt x="782" y="28"/>
                </a:lnTo>
                <a:lnTo>
                  <a:pt x="786" y="45"/>
                </a:lnTo>
                <a:lnTo>
                  <a:pt x="789" y="30"/>
                </a:lnTo>
                <a:lnTo>
                  <a:pt x="793" y="34"/>
                </a:lnTo>
                <a:lnTo>
                  <a:pt x="797" y="17"/>
                </a:lnTo>
                <a:lnTo>
                  <a:pt x="800" y="23"/>
                </a:lnTo>
                <a:lnTo>
                  <a:pt x="804" y="27"/>
                </a:lnTo>
                <a:lnTo>
                  <a:pt x="808" y="19"/>
                </a:lnTo>
                <a:lnTo>
                  <a:pt x="811" y="28"/>
                </a:lnTo>
                <a:lnTo>
                  <a:pt x="815" y="27"/>
                </a:lnTo>
                <a:lnTo>
                  <a:pt x="820" y="25"/>
                </a:lnTo>
                <a:lnTo>
                  <a:pt x="822" y="21"/>
                </a:lnTo>
                <a:lnTo>
                  <a:pt x="827" y="23"/>
                </a:lnTo>
                <a:lnTo>
                  <a:pt x="831" y="25"/>
                </a:lnTo>
                <a:lnTo>
                  <a:pt x="834" y="23"/>
                </a:lnTo>
                <a:lnTo>
                  <a:pt x="838" y="15"/>
                </a:lnTo>
                <a:lnTo>
                  <a:pt x="842" y="38"/>
                </a:lnTo>
                <a:lnTo>
                  <a:pt x="845" y="32"/>
                </a:lnTo>
                <a:lnTo>
                  <a:pt x="849" y="32"/>
                </a:lnTo>
                <a:lnTo>
                  <a:pt x="853" y="30"/>
                </a:lnTo>
                <a:lnTo>
                  <a:pt x="856" y="19"/>
                </a:lnTo>
                <a:lnTo>
                  <a:pt x="860" y="27"/>
                </a:lnTo>
                <a:lnTo>
                  <a:pt x="865" y="32"/>
                </a:lnTo>
                <a:lnTo>
                  <a:pt x="867" y="32"/>
                </a:lnTo>
                <a:lnTo>
                  <a:pt x="872" y="30"/>
                </a:lnTo>
                <a:lnTo>
                  <a:pt x="876" y="21"/>
                </a:lnTo>
                <a:lnTo>
                  <a:pt x="879" y="13"/>
                </a:lnTo>
                <a:lnTo>
                  <a:pt x="883" y="34"/>
                </a:lnTo>
                <a:lnTo>
                  <a:pt x="886" y="30"/>
                </a:lnTo>
                <a:lnTo>
                  <a:pt x="890" y="30"/>
                </a:lnTo>
                <a:lnTo>
                  <a:pt x="894" y="25"/>
                </a:lnTo>
                <a:lnTo>
                  <a:pt x="897" y="28"/>
                </a:lnTo>
                <a:lnTo>
                  <a:pt x="901" y="32"/>
                </a:lnTo>
                <a:lnTo>
                  <a:pt x="905" y="32"/>
                </a:lnTo>
                <a:lnTo>
                  <a:pt x="908" y="32"/>
                </a:lnTo>
                <a:lnTo>
                  <a:pt x="912" y="23"/>
                </a:lnTo>
                <a:lnTo>
                  <a:pt x="917" y="21"/>
                </a:lnTo>
                <a:lnTo>
                  <a:pt x="919" y="27"/>
                </a:lnTo>
                <a:lnTo>
                  <a:pt x="924" y="25"/>
                </a:lnTo>
                <a:lnTo>
                  <a:pt x="928" y="19"/>
                </a:lnTo>
                <a:lnTo>
                  <a:pt x="931" y="11"/>
                </a:lnTo>
                <a:lnTo>
                  <a:pt x="935" y="21"/>
                </a:lnTo>
                <a:lnTo>
                  <a:pt x="939" y="27"/>
                </a:lnTo>
                <a:lnTo>
                  <a:pt x="942" y="36"/>
                </a:lnTo>
                <a:lnTo>
                  <a:pt x="946" y="32"/>
                </a:lnTo>
                <a:lnTo>
                  <a:pt x="950" y="28"/>
                </a:lnTo>
                <a:lnTo>
                  <a:pt x="953" y="21"/>
                </a:lnTo>
                <a:lnTo>
                  <a:pt x="958" y="11"/>
                </a:lnTo>
                <a:lnTo>
                  <a:pt x="962" y="32"/>
                </a:lnTo>
                <a:lnTo>
                  <a:pt x="965" y="30"/>
                </a:lnTo>
                <a:lnTo>
                  <a:pt x="969" y="19"/>
                </a:lnTo>
                <a:lnTo>
                  <a:pt x="973" y="17"/>
                </a:lnTo>
                <a:lnTo>
                  <a:pt x="976" y="13"/>
                </a:lnTo>
                <a:lnTo>
                  <a:pt x="980" y="21"/>
                </a:lnTo>
                <a:lnTo>
                  <a:pt x="984" y="28"/>
                </a:lnTo>
                <a:lnTo>
                  <a:pt x="987" y="21"/>
                </a:lnTo>
                <a:lnTo>
                  <a:pt x="991" y="11"/>
                </a:lnTo>
                <a:lnTo>
                  <a:pt x="996" y="32"/>
                </a:lnTo>
                <a:lnTo>
                  <a:pt x="998" y="25"/>
                </a:lnTo>
                <a:lnTo>
                  <a:pt x="1003" y="42"/>
                </a:lnTo>
                <a:lnTo>
                  <a:pt x="1007" y="36"/>
                </a:lnTo>
                <a:lnTo>
                  <a:pt x="1010" y="21"/>
                </a:lnTo>
                <a:lnTo>
                  <a:pt x="1014" y="21"/>
                </a:lnTo>
                <a:lnTo>
                  <a:pt x="1018" y="27"/>
                </a:lnTo>
                <a:lnTo>
                  <a:pt x="1021" y="28"/>
                </a:lnTo>
                <a:lnTo>
                  <a:pt x="1025" y="34"/>
                </a:lnTo>
                <a:lnTo>
                  <a:pt x="1029" y="38"/>
                </a:lnTo>
                <a:lnTo>
                  <a:pt x="1032" y="25"/>
                </a:lnTo>
                <a:lnTo>
                  <a:pt x="1036" y="27"/>
                </a:lnTo>
                <a:lnTo>
                  <a:pt x="1039" y="23"/>
                </a:lnTo>
                <a:lnTo>
                  <a:pt x="1043" y="30"/>
                </a:lnTo>
                <a:lnTo>
                  <a:pt x="1048" y="27"/>
                </a:lnTo>
                <a:lnTo>
                  <a:pt x="1050" y="28"/>
                </a:lnTo>
                <a:lnTo>
                  <a:pt x="1055" y="32"/>
                </a:lnTo>
                <a:lnTo>
                  <a:pt x="1059" y="32"/>
                </a:lnTo>
                <a:lnTo>
                  <a:pt x="1062" y="30"/>
                </a:lnTo>
                <a:lnTo>
                  <a:pt x="1066" y="23"/>
                </a:lnTo>
                <a:lnTo>
                  <a:pt x="1070" y="21"/>
                </a:lnTo>
                <a:lnTo>
                  <a:pt x="1073" y="27"/>
                </a:lnTo>
                <a:lnTo>
                  <a:pt x="1077" y="21"/>
                </a:lnTo>
                <a:lnTo>
                  <a:pt x="1081" y="25"/>
                </a:lnTo>
                <a:lnTo>
                  <a:pt x="1084" y="27"/>
                </a:lnTo>
                <a:lnTo>
                  <a:pt x="1088" y="11"/>
                </a:lnTo>
                <a:lnTo>
                  <a:pt x="1093" y="23"/>
                </a:lnTo>
                <a:lnTo>
                  <a:pt x="1095" y="25"/>
                </a:lnTo>
                <a:lnTo>
                  <a:pt x="1100" y="27"/>
                </a:lnTo>
                <a:lnTo>
                  <a:pt x="1104" y="30"/>
                </a:lnTo>
                <a:lnTo>
                  <a:pt x="1107" y="30"/>
                </a:lnTo>
                <a:lnTo>
                  <a:pt x="1111" y="21"/>
                </a:lnTo>
                <a:lnTo>
                  <a:pt x="1115" y="21"/>
                </a:lnTo>
                <a:lnTo>
                  <a:pt x="1118" y="15"/>
                </a:lnTo>
                <a:lnTo>
                  <a:pt x="1122" y="25"/>
                </a:lnTo>
                <a:lnTo>
                  <a:pt x="1126" y="27"/>
                </a:lnTo>
                <a:lnTo>
                  <a:pt x="1129" y="23"/>
                </a:lnTo>
                <a:lnTo>
                  <a:pt x="1133" y="32"/>
                </a:lnTo>
                <a:lnTo>
                  <a:pt x="1138" y="36"/>
                </a:lnTo>
                <a:lnTo>
                  <a:pt x="1141" y="34"/>
                </a:lnTo>
                <a:lnTo>
                  <a:pt x="1145" y="32"/>
                </a:lnTo>
                <a:lnTo>
                  <a:pt x="1149" y="32"/>
                </a:lnTo>
                <a:lnTo>
                  <a:pt x="1152" y="30"/>
                </a:lnTo>
                <a:lnTo>
                  <a:pt x="1156" y="32"/>
                </a:lnTo>
                <a:lnTo>
                  <a:pt x="1160" y="38"/>
                </a:lnTo>
                <a:lnTo>
                  <a:pt x="1163" y="32"/>
                </a:lnTo>
                <a:lnTo>
                  <a:pt x="1167" y="27"/>
                </a:lnTo>
                <a:lnTo>
                  <a:pt x="1171" y="30"/>
                </a:lnTo>
                <a:lnTo>
                  <a:pt x="1174" y="21"/>
                </a:lnTo>
                <a:lnTo>
                  <a:pt x="1179" y="23"/>
                </a:lnTo>
                <a:lnTo>
                  <a:pt x="1181" y="38"/>
                </a:lnTo>
                <a:lnTo>
                  <a:pt x="1186" y="42"/>
                </a:lnTo>
                <a:lnTo>
                  <a:pt x="1190" y="34"/>
                </a:lnTo>
                <a:lnTo>
                  <a:pt x="1193" y="25"/>
                </a:lnTo>
                <a:lnTo>
                  <a:pt x="1197" y="27"/>
                </a:lnTo>
                <a:lnTo>
                  <a:pt x="1201" y="27"/>
                </a:lnTo>
                <a:lnTo>
                  <a:pt x="1204" y="36"/>
                </a:lnTo>
                <a:lnTo>
                  <a:pt x="1208" y="23"/>
                </a:lnTo>
                <a:lnTo>
                  <a:pt x="1212" y="30"/>
                </a:lnTo>
                <a:lnTo>
                  <a:pt x="1215" y="32"/>
                </a:lnTo>
                <a:lnTo>
                  <a:pt x="1219" y="36"/>
                </a:lnTo>
                <a:lnTo>
                  <a:pt x="1224" y="17"/>
                </a:lnTo>
                <a:lnTo>
                  <a:pt x="1226" y="23"/>
                </a:lnTo>
                <a:lnTo>
                  <a:pt x="1231" y="30"/>
                </a:lnTo>
                <a:lnTo>
                  <a:pt x="1235" y="27"/>
                </a:lnTo>
                <a:lnTo>
                  <a:pt x="1238" y="23"/>
                </a:lnTo>
                <a:lnTo>
                  <a:pt x="1242" y="38"/>
                </a:lnTo>
                <a:lnTo>
                  <a:pt x="1246" y="34"/>
                </a:lnTo>
                <a:lnTo>
                  <a:pt x="1249" y="23"/>
                </a:lnTo>
                <a:lnTo>
                  <a:pt x="1253" y="21"/>
                </a:lnTo>
                <a:lnTo>
                  <a:pt x="1257" y="30"/>
                </a:lnTo>
                <a:lnTo>
                  <a:pt x="1260" y="36"/>
                </a:lnTo>
                <a:lnTo>
                  <a:pt x="1264" y="44"/>
                </a:lnTo>
                <a:lnTo>
                  <a:pt x="1269" y="32"/>
                </a:lnTo>
                <a:lnTo>
                  <a:pt x="1271" y="30"/>
                </a:lnTo>
                <a:lnTo>
                  <a:pt x="1276" y="30"/>
                </a:lnTo>
                <a:lnTo>
                  <a:pt x="1280" y="28"/>
                </a:lnTo>
                <a:lnTo>
                  <a:pt x="1283" y="32"/>
                </a:lnTo>
                <a:lnTo>
                  <a:pt x="1287" y="34"/>
                </a:lnTo>
                <a:lnTo>
                  <a:pt x="1291" y="32"/>
                </a:lnTo>
                <a:lnTo>
                  <a:pt x="1294" y="30"/>
                </a:lnTo>
                <a:lnTo>
                  <a:pt x="1298" y="25"/>
                </a:lnTo>
                <a:lnTo>
                  <a:pt x="1302" y="28"/>
                </a:lnTo>
                <a:lnTo>
                  <a:pt x="1305" y="34"/>
                </a:lnTo>
                <a:lnTo>
                  <a:pt x="1309" y="28"/>
                </a:lnTo>
                <a:lnTo>
                  <a:pt x="1314" y="30"/>
                </a:lnTo>
                <a:lnTo>
                  <a:pt x="1317" y="36"/>
                </a:lnTo>
                <a:lnTo>
                  <a:pt x="1321" y="32"/>
                </a:lnTo>
                <a:lnTo>
                  <a:pt x="1324" y="51"/>
                </a:lnTo>
                <a:lnTo>
                  <a:pt x="1328" y="40"/>
                </a:lnTo>
                <a:lnTo>
                  <a:pt x="1332" y="34"/>
                </a:lnTo>
                <a:lnTo>
                  <a:pt x="1335" y="32"/>
                </a:lnTo>
                <a:lnTo>
                  <a:pt x="1339" y="44"/>
                </a:lnTo>
                <a:lnTo>
                  <a:pt x="1343" y="42"/>
                </a:lnTo>
                <a:lnTo>
                  <a:pt x="1346" y="42"/>
                </a:lnTo>
                <a:lnTo>
                  <a:pt x="1350" y="42"/>
                </a:lnTo>
                <a:lnTo>
                  <a:pt x="1355" y="36"/>
                </a:lnTo>
                <a:lnTo>
                  <a:pt x="1357" y="38"/>
                </a:lnTo>
                <a:lnTo>
                  <a:pt x="1362" y="34"/>
                </a:lnTo>
                <a:lnTo>
                  <a:pt x="1366" y="32"/>
                </a:lnTo>
                <a:lnTo>
                  <a:pt x="1369" y="32"/>
                </a:lnTo>
                <a:lnTo>
                  <a:pt x="1373" y="25"/>
                </a:lnTo>
                <a:lnTo>
                  <a:pt x="1377" y="34"/>
                </a:lnTo>
                <a:lnTo>
                  <a:pt x="1380" y="32"/>
                </a:lnTo>
                <a:lnTo>
                  <a:pt x="1384" y="44"/>
                </a:lnTo>
                <a:lnTo>
                  <a:pt x="1388" y="28"/>
                </a:lnTo>
                <a:lnTo>
                  <a:pt x="1391" y="32"/>
                </a:lnTo>
                <a:lnTo>
                  <a:pt x="1395" y="30"/>
                </a:lnTo>
                <a:lnTo>
                  <a:pt x="1400" y="27"/>
                </a:lnTo>
                <a:lnTo>
                  <a:pt x="1402" y="32"/>
                </a:lnTo>
                <a:lnTo>
                  <a:pt x="1407" y="32"/>
                </a:lnTo>
                <a:lnTo>
                  <a:pt x="1411" y="17"/>
                </a:lnTo>
                <a:lnTo>
                  <a:pt x="1414" y="21"/>
                </a:lnTo>
                <a:lnTo>
                  <a:pt x="1418" y="28"/>
                </a:lnTo>
                <a:lnTo>
                  <a:pt x="1422" y="30"/>
                </a:lnTo>
                <a:lnTo>
                  <a:pt x="1425" y="25"/>
                </a:lnTo>
                <a:lnTo>
                  <a:pt x="1429" y="32"/>
                </a:lnTo>
                <a:lnTo>
                  <a:pt x="1433" y="17"/>
                </a:lnTo>
                <a:lnTo>
                  <a:pt x="1436" y="21"/>
                </a:lnTo>
                <a:lnTo>
                  <a:pt x="1440" y="17"/>
                </a:lnTo>
                <a:lnTo>
                  <a:pt x="1445" y="25"/>
                </a:lnTo>
                <a:lnTo>
                  <a:pt x="1447" y="23"/>
                </a:lnTo>
                <a:lnTo>
                  <a:pt x="1452" y="13"/>
                </a:lnTo>
                <a:lnTo>
                  <a:pt x="1456" y="25"/>
                </a:lnTo>
                <a:lnTo>
                  <a:pt x="1459" y="11"/>
                </a:lnTo>
                <a:lnTo>
                  <a:pt x="1463" y="9"/>
                </a:lnTo>
                <a:lnTo>
                  <a:pt x="1466" y="17"/>
                </a:lnTo>
                <a:lnTo>
                  <a:pt x="1470" y="11"/>
                </a:lnTo>
                <a:lnTo>
                  <a:pt x="1474" y="0"/>
                </a:lnTo>
                <a:lnTo>
                  <a:pt x="1477" y="13"/>
                </a:lnTo>
                <a:lnTo>
                  <a:pt x="1481" y="13"/>
                </a:lnTo>
                <a:lnTo>
                  <a:pt x="1485" y="15"/>
                </a:lnTo>
                <a:lnTo>
                  <a:pt x="1488" y="23"/>
                </a:lnTo>
                <a:lnTo>
                  <a:pt x="1492" y="21"/>
                </a:lnTo>
                <a:lnTo>
                  <a:pt x="1497" y="23"/>
                </a:lnTo>
                <a:lnTo>
                  <a:pt x="1500" y="11"/>
                </a:lnTo>
                <a:lnTo>
                  <a:pt x="1504" y="21"/>
                </a:lnTo>
                <a:lnTo>
                  <a:pt x="1508" y="21"/>
                </a:lnTo>
                <a:lnTo>
                  <a:pt x="1511" y="11"/>
                </a:lnTo>
                <a:lnTo>
                  <a:pt x="1515" y="17"/>
                </a:lnTo>
                <a:lnTo>
                  <a:pt x="1519" y="15"/>
                </a:lnTo>
                <a:lnTo>
                  <a:pt x="1522" y="21"/>
                </a:lnTo>
                <a:lnTo>
                  <a:pt x="1526" y="21"/>
                </a:lnTo>
                <a:lnTo>
                  <a:pt x="1531" y="9"/>
                </a:lnTo>
                <a:lnTo>
                  <a:pt x="1533" y="11"/>
                </a:lnTo>
                <a:lnTo>
                  <a:pt x="1538" y="21"/>
                </a:lnTo>
                <a:lnTo>
                  <a:pt x="1542" y="21"/>
                </a:lnTo>
                <a:lnTo>
                  <a:pt x="1545" y="19"/>
                </a:lnTo>
                <a:lnTo>
                  <a:pt x="1549" y="25"/>
                </a:lnTo>
                <a:lnTo>
                  <a:pt x="1553" y="21"/>
                </a:lnTo>
                <a:lnTo>
                  <a:pt x="1556" y="21"/>
                </a:lnTo>
                <a:lnTo>
                  <a:pt x="1560" y="8"/>
                </a:lnTo>
                <a:lnTo>
                  <a:pt x="1564" y="13"/>
                </a:lnTo>
                <a:lnTo>
                  <a:pt x="1567" y="15"/>
                </a:lnTo>
                <a:lnTo>
                  <a:pt x="1571" y="8"/>
                </a:lnTo>
                <a:lnTo>
                  <a:pt x="1576" y="17"/>
                </a:lnTo>
                <a:lnTo>
                  <a:pt x="1578" y="13"/>
                </a:lnTo>
                <a:lnTo>
                  <a:pt x="1583" y="23"/>
                </a:lnTo>
                <a:lnTo>
                  <a:pt x="1587" y="21"/>
                </a:lnTo>
                <a:lnTo>
                  <a:pt x="1590" y="19"/>
                </a:lnTo>
                <a:lnTo>
                  <a:pt x="1594" y="8"/>
                </a:lnTo>
                <a:lnTo>
                  <a:pt x="1598" y="15"/>
                </a:lnTo>
                <a:lnTo>
                  <a:pt x="1601" y="9"/>
                </a:lnTo>
                <a:lnTo>
                  <a:pt x="1605" y="15"/>
                </a:lnTo>
                <a:lnTo>
                  <a:pt x="1608" y="23"/>
                </a:lnTo>
                <a:lnTo>
                  <a:pt x="1612" y="25"/>
                </a:lnTo>
                <a:lnTo>
                  <a:pt x="1616" y="17"/>
                </a:lnTo>
                <a:lnTo>
                  <a:pt x="1619" y="17"/>
                </a:lnTo>
                <a:lnTo>
                  <a:pt x="1623" y="9"/>
                </a:lnTo>
                <a:lnTo>
                  <a:pt x="1628" y="8"/>
                </a:lnTo>
                <a:lnTo>
                  <a:pt x="1630" y="17"/>
                </a:lnTo>
                <a:lnTo>
                  <a:pt x="1635" y="23"/>
                </a:lnTo>
                <a:lnTo>
                  <a:pt x="1639" y="21"/>
                </a:lnTo>
                <a:lnTo>
                  <a:pt x="1642" y="11"/>
                </a:lnTo>
                <a:lnTo>
                  <a:pt x="1646" y="6"/>
                </a:lnTo>
                <a:lnTo>
                  <a:pt x="1650" y="8"/>
                </a:lnTo>
                <a:lnTo>
                  <a:pt x="1653" y="17"/>
                </a:lnTo>
                <a:lnTo>
                  <a:pt x="1657" y="19"/>
                </a:lnTo>
                <a:lnTo>
                  <a:pt x="1661" y="21"/>
                </a:lnTo>
                <a:lnTo>
                  <a:pt x="1664" y="15"/>
                </a:lnTo>
                <a:lnTo>
                  <a:pt x="1668" y="17"/>
                </a:lnTo>
                <a:lnTo>
                  <a:pt x="1673" y="15"/>
                </a:lnTo>
                <a:lnTo>
                  <a:pt x="1676" y="6"/>
                </a:lnTo>
                <a:lnTo>
                  <a:pt x="1680" y="13"/>
                </a:lnTo>
                <a:lnTo>
                  <a:pt x="1684" y="13"/>
                </a:lnTo>
                <a:lnTo>
                  <a:pt x="1687" y="17"/>
                </a:lnTo>
                <a:lnTo>
                  <a:pt x="1691" y="11"/>
                </a:lnTo>
                <a:lnTo>
                  <a:pt x="1695" y="21"/>
                </a:lnTo>
                <a:lnTo>
                  <a:pt x="1698" y="11"/>
                </a:lnTo>
                <a:lnTo>
                  <a:pt x="1702" y="21"/>
                </a:lnTo>
                <a:lnTo>
                  <a:pt x="1706" y="17"/>
                </a:lnTo>
                <a:lnTo>
                  <a:pt x="1709" y="15"/>
                </a:lnTo>
                <a:lnTo>
                  <a:pt x="1714" y="15"/>
                </a:lnTo>
                <a:lnTo>
                  <a:pt x="1718" y="17"/>
                </a:lnTo>
                <a:lnTo>
                  <a:pt x="1721" y="17"/>
                </a:lnTo>
                <a:lnTo>
                  <a:pt x="1725" y="17"/>
                </a:lnTo>
                <a:lnTo>
                  <a:pt x="1729" y="21"/>
                </a:lnTo>
                <a:lnTo>
                  <a:pt x="1732" y="19"/>
                </a:lnTo>
                <a:lnTo>
                  <a:pt x="1736" y="28"/>
                </a:lnTo>
                <a:lnTo>
                  <a:pt x="1740" y="25"/>
                </a:lnTo>
                <a:lnTo>
                  <a:pt x="1743" y="25"/>
                </a:lnTo>
                <a:lnTo>
                  <a:pt x="1747" y="32"/>
                </a:lnTo>
                <a:lnTo>
                  <a:pt x="1750" y="8"/>
                </a:lnTo>
                <a:lnTo>
                  <a:pt x="1754" y="8"/>
                </a:lnTo>
                <a:lnTo>
                  <a:pt x="1759" y="15"/>
                </a:lnTo>
                <a:lnTo>
                  <a:pt x="1761" y="6"/>
                </a:lnTo>
                <a:lnTo>
                  <a:pt x="1766" y="25"/>
                </a:lnTo>
                <a:lnTo>
                  <a:pt x="1770" y="27"/>
                </a:lnTo>
                <a:lnTo>
                  <a:pt x="1773" y="25"/>
                </a:lnTo>
                <a:lnTo>
                  <a:pt x="1777" y="23"/>
                </a:lnTo>
                <a:lnTo>
                  <a:pt x="1781" y="17"/>
                </a:lnTo>
                <a:lnTo>
                  <a:pt x="1784" y="15"/>
                </a:lnTo>
                <a:lnTo>
                  <a:pt x="1788" y="19"/>
                </a:lnTo>
                <a:lnTo>
                  <a:pt x="1792" y="17"/>
                </a:lnTo>
                <a:lnTo>
                  <a:pt x="1795" y="23"/>
                </a:lnTo>
                <a:lnTo>
                  <a:pt x="1799" y="21"/>
                </a:lnTo>
                <a:lnTo>
                  <a:pt x="1804" y="6"/>
                </a:lnTo>
                <a:lnTo>
                  <a:pt x="1806" y="19"/>
                </a:lnTo>
                <a:lnTo>
                  <a:pt x="1811" y="15"/>
                </a:lnTo>
                <a:lnTo>
                  <a:pt x="1815" y="17"/>
                </a:lnTo>
                <a:lnTo>
                  <a:pt x="1818" y="13"/>
                </a:lnTo>
                <a:lnTo>
                  <a:pt x="1822" y="25"/>
                </a:lnTo>
                <a:lnTo>
                  <a:pt x="1826" y="15"/>
                </a:lnTo>
                <a:lnTo>
                  <a:pt x="1829" y="19"/>
                </a:lnTo>
                <a:lnTo>
                  <a:pt x="1833" y="8"/>
                </a:lnTo>
                <a:lnTo>
                  <a:pt x="1837" y="8"/>
                </a:lnTo>
                <a:lnTo>
                  <a:pt x="1840" y="23"/>
                </a:lnTo>
                <a:lnTo>
                  <a:pt x="1844" y="21"/>
                </a:lnTo>
                <a:lnTo>
                  <a:pt x="1849" y="13"/>
                </a:lnTo>
                <a:lnTo>
                  <a:pt x="1851" y="11"/>
                </a:lnTo>
                <a:lnTo>
                  <a:pt x="1856" y="21"/>
                </a:lnTo>
                <a:lnTo>
                  <a:pt x="1860" y="15"/>
                </a:lnTo>
                <a:lnTo>
                  <a:pt x="1863" y="15"/>
                </a:lnTo>
                <a:lnTo>
                  <a:pt x="1867" y="21"/>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08" name="Freeform 8">
            <a:extLst>
              <a:ext uri="{FF2B5EF4-FFF2-40B4-BE49-F238E27FC236}">
                <a16:creationId xmlns:a16="http://schemas.microsoft.com/office/drawing/2014/main" id="{35B68D20-D7E3-4E03-B139-C94642EB2031}"/>
              </a:ext>
            </a:extLst>
          </p:cNvPr>
          <p:cNvSpPr>
            <a:spLocks/>
          </p:cNvSpPr>
          <p:nvPr/>
        </p:nvSpPr>
        <p:spPr bwMode="auto">
          <a:xfrm>
            <a:off x="6554788" y="3686175"/>
            <a:ext cx="96837" cy="30163"/>
          </a:xfrm>
          <a:custGeom>
            <a:avLst/>
            <a:gdLst>
              <a:gd name="T0" fmla="*/ 0 w 45"/>
              <a:gd name="T1" fmla="*/ 2147483646 h 17"/>
              <a:gd name="T2" fmla="*/ 2147483646 w 45"/>
              <a:gd name="T3" fmla="*/ 2147483646 h 17"/>
              <a:gd name="T4" fmla="*/ 2147483646 w 45"/>
              <a:gd name="T5" fmla="*/ 2147483646 h 17"/>
              <a:gd name="T6" fmla="*/ 2147483646 w 45"/>
              <a:gd name="T7" fmla="*/ 2147483646 h 17"/>
              <a:gd name="T8" fmla="*/ 2147483646 w 45"/>
              <a:gd name="T9" fmla="*/ 2147483646 h 17"/>
              <a:gd name="T10" fmla="*/ 2147483646 w 45"/>
              <a:gd name="T11" fmla="*/ 2147483646 h 17"/>
              <a:gd name="T12" fmla="*/ 2147483646 w 45"/>
              <a:gd name="T13" fmla="*/ 2147483646 h 17"/>
              <a:gd name="T14" fmla="*/ 2147483646 w 45"/>
              <a:gd name="T15" fmla="*/ 2147483646 h 17"/>
              <a:gd name="T16" fmla="*/ 2147483646 w 45"/>
              <a:gd name="T17" fmla="*/ 0 h 17"/>
              <a:gd name="T18" fmla="*/ 2147483646 w 45"/>
              <a:gd name="T19" fmla="*/ 2147483646 h 17"/>
              <a:gd name="T20" fmla="*/ 2147483646 w 45"/>
              <a:gd name="T21" fmla="*/ 2147483646 h 17"/>
              <a:gd name="T22" fmla="*/ 2147483646 w 45"/>
              <a:gd name="T23" fmla="*/ 2147483646 h 17"/>
              <a:gd name="T24" fmla="*/ 2147483646 w 45"/>
              <a:gd name="T25" fmla="*/ 214748364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7"/>
              <a:gd name="T41" fmla="*/ 45 w 4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7">
                <a:moveTo>
                  <a:pt x="0" y="15"/>
                </a:moveTo>
                <a:lnTo>
                  <a:pt x="4" y="11"/>
                </a:lnTo>
                <a:lnTo>
                  <a:pt x="7" y="11"/>
                </a:lnTo>
                <a:lnTo>
                  <a:pt x="11" y="9"/>
                </a:lnTo>
                <a:lnTo>
                  <a:pt x="15" y="7"/>
                </a:lnTo>
                <a:lnTo>
                  <a:pt x="18" y="13"/>
                </a:lnTo>
                <a:lnTo>
                  <a:pt x="23" y="5"/>
                </a:lnTo>
                <a:lnTo>
                  <a:pt x="27" y="2"/>
                </a:lnTo>
                <a:lnTo>
                  <a:pt x="30" y="0"/>
                </a:lnTo>
                <a:lnTo>
                  <a:pt x="34" y="17"/>
                </a:lnTo>
                <a:lnTo>
                  <a:pt x="37" y="15"/>
                </a:lnTo>
                <a:lnTo>
                  <a:pt x="41" y="13"/>
                </a:lnTo>
                <a:lnTo>
                  <a:pt x="45" y="13"/>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09" name="Freeform 9">
            <a:extLst>
              <a:ext uri="{FF2B5EF4-FFF2-40B4-BE49-F238E27FC236}">
                <a16:creationId xmlns:a16="http://schemas.microsoft.com/office/drawing/2014/main" id="{1D3E8135-926C-4360-8CB2-606FBB889CE8}"/>
              </a:ext>
            </a:extLst>
          </p:cNvPr>
          <p:cNvSpPr>
            <a:spLocks/>
          </p:cNvSpPr>
          <p:nvPr/>
        </p:nvSpPr>
        <p:spPr bwMode="auto">
          <a:xfrm>
            <a:off x="2532063" y="3690938"/>
            <a:ext cx="4022725" cy="184150"/>
          </a:xfrm>
          <a:custGeom>
            <a:avLst/>
            <a:gdLst>
              <a:gd name="T0" fmla="*/ 2147483646 w 1867"/>
              <a:gd name="T1" fmla="*/ 2147483646 h 105"/>
              <a:gd name="T2" fmla="*/ 2147483646 w 1867"/>
              <a:gd name="T3" fmla="*/ 2147483646 h 105"/>
              <a:gd name="T4" fmla="*/ 2147483646 w 1867"/>
              <a:gd name="T5" fmla="*/ 2147483646 h 105"/>
              <a:gd name="T6" fmla="*/ 2147483646 w 1867"/>
              <a:gd name="T7" fmla="*/ 2147483646 h 105"/>
              <a:gd name="T8" fmla="*/ 2147483646 w 1867"/>
              <a:gd name="T9" fmla="*/ 2147483646 h 105"/>
              <a:gd name="T10" fmla="*/ 2147483646 w 1867"/>
              <a:gd name="T11" fmla="*/ 2147483646 h 105"/>
              <a:gd name="T12" fmla="*/ 2147483646 w 1867"/>
              <a:gd name="T13" fmla="*/ 2147483646 h 105"/>
              <a:gd name="T14" fmla="*/ 2147483646 w 1867"/>
              <a:gd name="T15" fmla="*/ 2147483646 h 105"/>
              <a:gd name="T16" fmla="*/ 2147483646 w 1867"/>
              <a:gd name="T17" fmla="*/ 2147483646 h 105"/>
              <a:gd name="T18" fmla="*/ 2147483646 w 1867"/>
              <a:gd name="T19" fmla="*/ 2147483646 h 105"/>
              <a:gd name="T20" fmla="*/ 2147483646 w 1867"/>
              <a:gd name="T21" fmla="*/ 2147483646 h 105"/>
              <a:gd name="T22" fmla="*/ 2147483646 w 1867"/>
              <a:gd name="T23" fmla="*/ 2147483646 h 105"/>
              <a:gd name="T24" fmla="*/ 2147483646 w 1867"/>
              <a:gd name="T25" fmla="*/ 2147483646 h 105"/>
              <a:gd name="T26" fmla="*/ 2147483646 w 1867"/>
              <a:gd name="T27" fmla="*/ 2147483646 h 105"/>
              <a:gd name="T28" fmla="*/ 2147483646 w 1867"/>
              <a:gd name="T29" fmla="*/ 2147483646 h 105"/>
              <a:gd name="T30" fmla="*/ 2147483646 w 1867"/>
              <a:gd name="T31" fmla="*/ 2147483646 h 105"/>
              <a:gd name="T32" fmla="*/ 2147483646 w 1867"/>
              <a:gd name="T33" fmla="*/ 2147483646 h 105"/>
              <a:gd name="T34" fmla="*/ 2147483646 w 1867"/>
              <a:gd name="T35" fmla="*/ 2147483646 h 105"/>
              <a:gd name="T36" fmla="*/ 2147483646 w 1867"/>
              <a:gd name="T37" fmla="*/ 2147483646 h 105"/>
              <a:gd name="T38" fmla="*/ 2147483646 w 1867"/>
              <a:gd name="T39" fmla="*/ 2147483646 h 105"/>
              <a:gd name="T40" fmla="*/ 2147483646 w 1867"/>
              <a:gd name="T41" fmla="*/ 2147483646 h 105"/>
              <a:gd name="T42" fmla="*/ 2147483646 w 1867"/>
              <a:gd name="T43" fmla="*/ 2147483646 h 105"/>
              <a:gd name="T44" fmla="*/ 2147483646 w 1867"/>
              <a:gd name="T45" fmla="*/ 2147483646 h 105"/>
              <a:gd name="T46" fmla="*/ 2147483646 w 1867"/>
              <a:gd name="T47" fmla="*/ 2147483646 h 105"/>
              <a:gd name="T48" fmla="*/ 2147483646 w 1867"/>
              <a:gd name="T49" fmla="*/ 2147483646 h 105"/>
              <a:gd name="T50" fmla="*/ 2147483646 w 1867"/>
              <a:gd name="T51" fmla="*/ 2147483646 h 105"/>
              <a:gd name="T52" fmla="*/ 2147483646 w 1867"/>
              <a:gd name="T53" fmla="*/ 2147483646 h 105"/>
              <a:gd name="T54" fmla="*/ 2147483646 w 1867"/>
              <a:gd name="T55" fmla="*/ 2147483646 h 105"/>
              <a:gd name="T56" fmla="*/ 2147483646 w 1867"/>
              <a:gd name="T57" fmla="*/ 2147483646 h 105"/>
              <a:gd name="T58" fmla="*/ 2147483646 w 1867"/>
              <a:gd name="T59" fmla="*/ 2147483646 h 105"/>
              <a:gd name="T60" fmla="*/ 2147483646 w 1867"/>
              <a:gd name="T61" fmla="*/ 2147483646 h 105"/>
              <a:gd name="T62" fmla="*/ 2147483646 w 1867"/>
              <a:gd name="T63" fmla="*/ 2147483646 h 105"/>
              <a:gd name="T64" fmla="*/ 2147483646 w 1867"/>
              <a:gd name="T65" fmla="*/ 2147483646 h 105"/>
              <a:gd name="T66" fmla="*/ 2147483646 w 1867"/>
              <a:gd name="T67" fmla="*/ 2147483646 h 105"/>
              <a:gd name="T68" fmla="*/ 2147483646 w 1867"/>
              <a:gd name="T69" fmla="*/ 2147483646 h 105"/>
              <a:gd name="T70" fmla="*/ 2147483646 w 1867"/>
              <a:gd name="T71" fmla="*/ 2147483646 h 105"/>
              <a:gd name="T72" fmla="*/ 2147483646 w 1867"/>
              <a:gd name="T73" fmla="*/ 2147483646 h 105"/>
              <a:gd name="T74" fmla="*/ 2147483646 w 1867"/>
              <a:gd name="T75" fmla="*/ 2147483646 h 105"/>
              <a:gd name="T76" fmla="*/ 2147483646 w 1867"/>
              <a:gd name="T77" fmla="*/ 2147483646 h 105"/>
              <a:gd name="T78" fmla="*/ 2147483646 w 1867"/>
              <a:gd name="T79" fmla="*/ 2147483646 h 105"/>
              <a:gd name="T80" fmla="*/ 2147483646 w 1867"/>
              <a:gd name="T81" fmla="*/ 2147483646 h 105"/>
              <a:gd name="T82" fmla="*/ 2147483646 w 1867"/>
              <a:gd name="T83" fmla="*/ 2147483646 h 105"/>
              <a:gd name="T84" fmla="*/ 2147483646 w 1867"/>
              <a:gd name="T85" fmla="*/ 2147483646 h 105"/>
              <a:gd name="T86" fmla="*/ 2147483646 w 1867"/>
              <a:gd name="T87" fmla="*/ 2147483646 h 105"/>
              <a:gd name="T88" fmla="*/ 2147483646 w 1867"/>
              <a:gd name="T89" fmla="*/ 2147483646 h 105"/>
              <a:gd name="T90" fmla="*/ 2147483646 w 1867"/>
              <a:gd name="T91" fmla="*/ 2147483646 h 105"/>
              <a:gd name="T92" fmla="*/ 2147483646 w 1867"/>
              <a:gd name="T93" fmla="*/ 2147483646 h 105"/>
              <a:gd name="T94" fmla="*/ 2147483646 w 1867"/>
              <a:gd name="T95" fmla="*/ 2147483646 h 105"/>
              <a:gd name="T96" fmla="*/ 2147483646 w 1867"/>
              <a:gd name="T97" fmla="*/ 2147483646 h 105"/>
              <a:gd name="T98" fmla="*/ 2147483646 w 1867"/>
              <a:gd name="T99" fmla="*/ 2147483646 h 105"/>
              <a:gd name="T100" fmla="*/ 2147483646 w 1867"/>
              <a:gd name="T101" fmla="*/ 2147483646 h 105"/>
              <a:gd name="T102" fmla="*/ 2147483646 w 1867"/>
              <a:gd name="T103" fmla="*/ 2147483646 h 105"/>
              <a:gd name="T104" fmla="*/ 2147483646 w 1867"/>
              <a:gd name="T105" fmla="*/ 2147483646 h 105"/>
              <a:gd name="T106" fmla="*/ 2147483646 w 1867"/>
              <a:gd name="T107" fmla="*/ 2147483646 h 105"/>
              <a:gd name="T108" fmla="*/ 2147483646 w 1867"/>
              <a:gd name="T109" fmla="*/ 2147483646 h 105"/>
              <a:gd name="T110" fmla="*/ 2147483646 w 1867"/>
              <a:gd name="T111" fmla="*/ 2147483646 h 105"/>
              <a:gd name="T112" fmla="*/ 2147483646 w 1867"/>
              <a:gd name="T113" fmla="*/ 2147483646 h 105"/>
              <a:gd name="T114" fmla="*/ 2147483646 w 1867"/>
              <a:gd name="T115" fmla="*/ 2147483646 h 105"/>
              <a:gd name="T116" fmla="*/ 2147483646 w 1867"/>
              <a:gd name="T117" fmla="*/ 2147483646 h 105"/>
              <a:gd name="T118" fmla="*/ 2147483646 w 1867"/>
              <a:gd name="T119" fmla="*/ 2147483646 h 105"/>
              <a:gd name="T120" fmla="*/ 2147483646 w 1867"/>
              <a:gd name="T121" fmla="*/ 2147483646 h 105"/>
              <a:gd name="T122" fmla="*/ 2147483646 w 1867"/>
              <a:gd name="T123" fmla="*/ 2147483646 h 1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7"/>
              <a:gd name="T187" fmla="*/ 0 h 105"/>
              <a:gd name="T188" fmla="*/ 1867 w 1867"/>
              <a:gd name="T189" fmla="*/ 105 h 1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7" h="105">
                <a:moveTo>
                  <a:pt x="0" y="21"/>
                </a:moveTo>
                <a:lnTo>
                  <a:pt x="3" y="12"/>
                </a:lnTo>
                <a:lnTo>
                  <a:pt x="7" y="16"/>
                </a:lnTo>
                <a:lnTo>
                  <a:pt x="11" y="16"/>
                </a:lnTo>
                <a:lnTo>
                  <a:pt x="14" y="21"/>
                </a:lnTo>
                <a:lnTo>
                  <a:pt x="18" y="21"/>
                </a:lnTo>
                <a:lnTo>
                  <a:pt x="23" y="23"/>
                </a:lnTo>
                <a:lnTo>
                  <a:pt x="25" y="14"/>
                </a:lnTo>
                <a:lnTo>
                  <a:pt x="30" y="14"/>
                </a:lnTo>
                <a:lnTo>
                  <a:pt x="33" y="19"/>
                </a:lnTo>
                <a:lnTo>
                  <a:pt x="37" y="23"/>
                </a:lnTo>
                <a:lnTo>
                  <a:pt x="41" y="23"/>
                </a:lnTo>
                <a:lnTo>
                  <a:pt x="44" y="29"/>
                </a:lnTo>
                <a:lnTo>
                  <a:pt x="48" y="19"/>
                </a:lnTo>
                <a:lnTo>
                  <a:pt x="52" y="16"/>
                </a:lnTo>
                <a:lnTo>
                  <a:pt x="55" y="25"/>
                </a:lnTo>
                <a:lnTo>
                  <a:pt x="59" y="23"/>
                </a:lnTo>
                <a:lnTo>
                  <a:pt x="64" y="29"/>
                </a:lnTo>
                <a:lnTo>
                  <a:pt x="66" y="27"/>
                </a:lnTo>
                <a:lnTo>
                  <a:pt x="71" y="21"/>
                </a:lnTo>
                <a:lnTo>
                  <a:pt x="75" y="23"/>
                </a:lnTo>
                <a:lnTo>
                  <a:pt x="78" y="21"/>
                </a:lnTo>
                <a:lnTo>
                  <a:pt x="82" y="23"/>
                </a:lnTo>
                <a:lnTo>
                  <a:pt x="86" y="18"/>
                </a:lnTo>
                <a:lnTo>
                  <a:pt x="89" y="14"/>
                </a:lnTo>
                <a:lnTo>
                  <a:pt x="93" y="29"/>
                </a:lnTo>
                <a:lnTo>
                  <a:pt x="97" y="19"/>
                </a:lnTo>
                <a:lnTo>
                  <a:pt x="100" y="35"/>
                </a:lnTo>
                <a:lnTo>
                  <a:pt x="104" y="29"/>
                </a:lnTo>
                <a:lnTo>
                  <a:pt x="109" y="23"/>
                </a:lnTo>
                <a:lnTo>
                  <a:pt x="111" y="29"/>
                </a:lnTo>
                <a:lnTo>
                  <a:pt x="116" y="23"/>
                </a:lnTo>
                <a:lnTo>
                  <a:pt x="120" y="18"/>
                </a:lnTo>
                <a:lnTo>
                  <a:pt x="123" y="21"/>
                </a:lnTo>
                <a:lnTo>
                  <a:pt x="127" y="21"/>
                </a:lnTo>
                <a:lnTo>
                  <a:pt x="131" y="27"/>
                </a:lnTo>
                <a:lnTo>
                  <a:pt x="134" y="19"/>
                </a:lnTo>
                <a:lnTo>
                  <a:pt x="138" y="23"/>
                </a:lnTo>
                <a:lnTo>
                  <a:pt x="142" y="27"/>
                </a:lnTo>
                <a:lnTo>
                  <a:pt x="145" y="36"/>
                </a:lnTo>
                <a:lnTo>
                  <a:pt x="149" y="21"/>
                </a:lnTo>
                <a:lnTo>
                  <a:pt x="154" y="19"/>
                </a:lnTo>
                <a:lnTo>
                  <a:pt x="156" y="27"/>
                </a:lnTo>
                <a:lnTo>
                  <a:pt x="161" y="23"/>
                </a:lnTo>
                <a:lnTo>
                  <a:pt x="165" y="23"/>
                </a:lnTo>
                <a:lnTo>
                  <a:pt x="168" y="19"/>
                </a:lnTo>
                <a:lnTo>
                  <a:pt x="172" y="23"/>
                </a:lnTo>
                <a:lnTo>
                  <a:pt x="175" y="23"/>
                </a:lnTo>
                <a:lnTo>
                  <a:pt x="179" y="23"/>
                </a:lnTo>
                <a:lnTo>
                  <a:pt x="183" y="23"/>
                </a:lnTo>
                <a:lnTo>
                  <a:pt x="186" y="19"/>
                </a:lnTo>
                <a:lnTo>
                  <a:pt x="190" y="21"/>
                </a:lnTo>
                <a:lnTo>
                  <a:pt x="194" y="31"/>
                </a:lnTo>
                <a:lnTo>
                  <a:pt x="197" y="25"/>
                </a:lnTo>
                <a:lnTo>
                  <a:pt x="201" y="19"/>
                </a:lnTo>
                <a:lnTo>
                  <a:pt x="206" y="23"/>
                </a:lnTo>
                <a:lnTo>
                  <a:pt x="209" y="23"/>
                </a:lnTo>
                <a:lnTo>
                  <a:pt x="213" y="21"/>
                </a:lnTo>
                <a:lnTo>
                  <a:pt x="217" y="18"/>
                </a:lnTo>
                <a:lnTo>
                  <a:pt x="220" y="23"/>
                </a:lnTo>
                <a:lnTo>
                  <a:pt x="224" y="31"/>
                </a:lnTo>
                <a:lnTo>
                  <a:pt x="228" y="14"/>
                </a:lnTo>
                <a:lnTo>
                  <a:pt x="231" y="6"/>
                </a:lnTo>
                <a:lnTo>
                  <a:pt x="235" y="16"/>
                </a:lnTo>
                <a:lnTo>
                  <a:pt x="239" y="8"/>
                </a:lnTo>
                <a:lnTo>
                  <a:pt x="242" y="16"/>
                </a:lnTo>
                <a:lnTo>
                  <a:pt x="247" y="21"/>
                </a:lnTo>
                <a:lnTo>
                  <a:pt x="251" y="23"/>
                </a:lnTo>
                <a:lnTo>
                  <a:pt x="254" y="21"/>
                </a:lnTo>
                <a:lnTo>
                  <a:pt x="258" y="23"/>
                </a:lnTo>
                <a:lnTo>
                  <a:pt x="262" y="23"/>
                </a:lnTo>
                <a:lnTo>
                  <a:pt x="265" y="25"/>
                </a:lnTo>
                <a:lnTo>
                  <a:pt x="269" y="25"/>
                </a:lnTo>
                <a:lnTo>
                  <a:pt x="273" y="35"/>
                </a:lnTo>
                <a:lnTo>
                  <a:pt x="276" y="36"/>
                </a:lnTo>
                <a:lnTo>
                  <a:pt x="280" y="35"/>
                </a:lnTo>
                <a:lnTo>
                  <a:pt x="285" y="46"/>
                </a:lnTo>
                <a:lnTo>
                  <a:pt x="287" y="36"/>
                </a:lnTo>
                <a:lnTo>
                  <a:pt x="292" y="36"/>
                </a:lnTo>
                <a:lnTo>
                  <a:pt x="296" y="48"/>
                </a:lnTo>
                <a:lnTo>
                  <a:pt x="299" y="52"/>
                </a:lnTo>
                <a:lnTo>
                  <a:pt x="303" y="59"/>
                </a:lnTo>
                <a:lnTo>
                  <a:pt x="307" y="63"/>
                </a:lnTo>
                <a:lnTo>
                  <a:pt x="310" y="55"/>
                </a:lnTo>
                <a:lnTo>
                  <a:pt x="314" y="57"/>
                </a:lnTo>
                <a:lnTo>
                  <a:pt x="317" y="63"/>
                </a:lnTo>
                <a:lnTo>
                  <a:pt x="321" y="63"/>
                </a:lnTo>
                <a:lnTo>
                  <a:pt x="325" y="67"/>
                </a:lnTo>
                <a:lnTo>
                  <a:pt x="328" y="59"/>
                </a:lnTo>
                <a:lnTo>
                  <a:pt x="332" y="59"/>
                </a:lnTo>
                <a:lnTo>
                  <a:pt x="337" y="67"/>
                </a:lnTo>
                <a:lnTo>
                  <a:pt x="339" y="71"/>
                </a:lnTo>
                <a:lnTo>
                  <a:pt x="344" y="84"/>
                </a:lnTo>
                <a:lnTo>
                  <a:pt x="348" y="65"/>
                </a:lnTo>
                <a:lnTo>
                  <a:pt x="351" y="71"/>
                </a:lnTo>
                <a:lnTo>
                  <a:pt x="355" y="82"/>
                </a:lnTo>
                <a:lnTo>
                  <a:pt x="359" y="76"/>
                </a:lnTo>
                <a:lnTo>
                  <a:pt x="362" y="78"/>
                </a:lnTo>
                <a:lnTo>
                  <a:pt x="366" y="88"/>
                </a:lnTo>
                <a:lnTo>
                  <a:pt x="370" y="80"/>
                </a:lnTo>
                <a:lnTo>
                  <a:pt x="373" y="80"/>
                </a:lnTo>
                <a:lnTo>
                  <a:pt x="377" y="95"/>
                </a:lnTo>
                <a:lnTo>
                  <a:pt x="382" y="88"/>
                </a:lnTo>
                <a:lnTo>
                  <a:pt x="384" y="93"/>
                </a:lnTo>
                <a:lnTo>
                  <a:pt x="389" y="82"/>
                </a:lnTo>
                <a:lnTo>
                  <a:pt x="393" y="84"/>
                </a:lnTo>
                <a:lnTo>
                  <a:pt x="396" y="84"/>
                </a:lnTo>
                <a:lnTo>
                  <a:pt x="400" y="84"/>
                </a:lnTo>
                <a:lnTo>
                  <a:pt x="404" y="84"/>
                </a:lnTo>
                <a:lnTo>
                  <a:pt x="407" y="88"/>
                </a:lnTo>
                <a:lnTo>
                  <a:pt x="411" y="88"/>
                </a:lnTo>
                <a:lnTo>
                  <a:pt x="415" y="86"/>
                </a:lnTo>
                <a:lnTo>
                  <a:pt x="418" y="95"/>
                </a:lnTo>
                <a:lnTo>
                  <a:pt x="423" y="90"/>
                </a:lnTo>
                <a:lnTo>
                  <a:pt x="427" y="86"/>
                </a:lnTo>
                <a:lnTo>
                  <a:pt x="430" y="86"/>
                </a:lnTo>
                <a:lnTo>
                  <a:pt x="434" y="90"/>
                </a:lnTo>
                <a:lnTo>
                  <a:pt x="438" y="97"/>
                </a:lnTo>
                <a:lnTo>
                  <a:pt x="441" y="82"/>
                </a:lnTo>
                <a:lnTo>
                  <a:pt x="445" y="90"/>
                </a:lnTo>
                <a:lnTo>
                  <a:pt x="449" y="84"/>
                </a:lnTo>
                <a:lnTo>
                  <a:pt x="452" y="86"/>
                </a:lnTo>
                <a:lnTo>
                  <a:pt x="456" y="95"/>
                </a:lnTo>
                <a:lnTo>
                  <a:pt x="459" y="95"/>
                </a:lnTo>
                <a:lnTo>
                  <a:pt x="463" y="105"/>
                </a:lnTo>
                <a:lnTo>
                  <a:pt x="468" y="78"/>
                </a:lnTo>
                <a:lnTo>
                  <a:pt x="470" y="84"/>
                </a:lnTo>
                <a:lnTo>
                  <a:pt x="475" y="91"/>
                </a:lnTo>
                <a:lnTo>
                  <a:pt x="479" y="86"/>
                </a:lnTo>
                <a:lnTo>
                  <a:pt x="482" y="88"/>
                </a:lnTo>
                <a:lnTo>
                  <a:pt x="486" y="91"/>
                </a:lnTo>
                <a:lnTo>
                  <a:pt x="490" y="82"/>
                </a:lnTo>
                <a:lnTo>
                  <a:pt x="493" y="82"/>
                </a:lnTo>
                <a:lnTo>
                  <a:pt x="497" y="97"/>
                </a:lnTo>
                <a:lnTo>
                  <a:pt x="501" y="84"/>
                </a:lnTo>
                <a:lnTo>
                  <a:pt x="504" y="88"/>
                </a:lnTo>
                <a:lnTo>
                  <a:pt x="508" y="84"/>
                </a:lnTo>
                <a:lnTo>
                  <a:pt x="513" y="88"/>
                </a:lnTo>
                <a:lnTo>
                  <a:pt x="515" y="91"/>
                </a:lnTo>
                <a:lnTo>
                  <a:pt x="520" y="86"/>
                </a:lnTo>
                <a:lnTo>
                  <a:pt x="524" y="95"/>
                </a:lnTo>
                <a:lnTo>
                  <a:pt x="527" y="82"/>
                </a:lnTo>
                <a:lnTo>
                  <a:pt x="531" y="76"/>
                </a:lnTo>
                <a:lnTo>
                  <a:pt x="535" y="78"/>
                </a:lnTo>
                <a:lnTo>
                  <a:pt x="538" y="84"/>
                </a:lnTo>
                <a:lnTo>
                  <a:pt x="542" y="86"/>
                </a:lnTo>
                <a:lnTo>
                  <a:pt x="546" y="80"/>
                </a:lnTo>
                <a:lnTo>
                  <a:pt x="549" y="82"/>
                </a:lnTo>
                <a:lnTo>
                  <a:pt x="553" y="74"/>
                </a:lnTo>
                <a:lnTo>
                  <a:pt x="558" y="82"/>
                </a:lnTo>
                <a:lnTo>
                  <a:pt x="560" y="73"/>
                </a:lnTo>
                <a:lnTo>
                  <a:pt x="565" y="82"/>
                </a:lnTo>
                <a:lnTo>
                  <a:pt x="569" y="82"/>
                </a:lnTo>
                <a:lnTo>
                  <a:pt x="572" y="84"/>
                </a:lnTo>
                <a:lnTo>
                  <a:pt x="576" y="84"/>
                </a:lnTo>
                <a:lnTo>
                  <a:pt x="580" y="76"/>
                </a:lnTo>
                <a:lnTo>
                  <a:pt x="583" y="86"/>
                </a:lnTo>
                <a:lnTo>
                  <a:pt x="587" y="82"/>
                </a:lnTo>
                <a:lnTo>
                  <a:pt x="591" y="84"/>
                </a:lnTo>
                <a:lnTo>
                  <a:pt x="594" y="84"/>
                </a:lnTo>
                <a:lnTo>
                  <a:pt x="598" y="80"/>
                </a:lnTo>
                <a:lnTo>
                  <a:pt x="601" y="78"/>
                </a:lnTo>
                <a:lnTo>
                  <a:pt x="606" y="76"/>
                </a:lnTo>
                <a:lnTo>
                  <a:pt x="610" y="74"/>
                </a:lnTo>
                <a:lnTo>
                  <a:pt x="613" y="73"/>
                </a:lnTo>
                <a:lnTo>
                  <a:pt x="617" y="82"/>
                </a:lnTo>
                <a:lnTo>
                  <a:pt x="621" y="82"/>
                </a:lnTo>
                <a:lnTo>
                  <a:pt x="624" y="80"/>
                </a:lnTo>
                <a:lnTo>
                  <a:pt x="628" y="73"/>
                </a:lnTo>
                <a:lnTo>
                  <a:pt x="632" y="71"/>
                </a:lnTo>
                <a:lnTo>
                  <a:pt x="635" y="59"/>
                </a:lnTo>
                <a:lnTo>
                  <a:pt x="639" y="78"/>
                </a:lnTo>
                <a:lnTo>
                  <a:pt x="644" y="69"/>
                </a:lnTo>
                <a:lnTo>
                  <a:pt x="646" y="69"/>
                </a:lnTo>
                <a:lnTo>
                  <a:pt x="651" y="71"/>
                </a:lnTo>
                <a:lnTo>
                  <a:pt x="655" y="59"/>
                </a:lnTo>
                <a:lnTo>
                  <a:pt x="658" y="78"/>
                </a:lnTo>
                <a:lnTo>
                  <a:pt x="662" y="82"/>
                </a:lnTo>
                <a:lnTo>
                  <a:pt x="666" y="74"/>
                </a:lnTo>
                <a:lnTo>
                  <a:pt x="669" y="76"/>
                </a:lnTo>
                <a:lnTo>
                  <a:pt x="673" y="84"/>
                </a:lnTo>
                <a:lnTo>
                  <a:pt x="677" y="84"/>
                </a:lnTo>
                <a:lnTo>
                  <a:pt x="680" y="78"/>
                </a:lnTo>
                <a:lnTo>
                  <a:pt x="684" y="84"/>
                </a:lnTo>
                <a:lnTo>
                  <a:pt x="689" y="82"/>
                </a:lnTo>
                <a:lnTo>
                  <a:pt x="691" y="74"/>
                </a:lnTo>
                <a:lnTo>
                  <a:pt x="696" y="78"/>
                </a:lnTo>
                <a:lnTo>
                  <a:pt x="700" y="84"/>
                </a:lnTo>
                <a:lnTo>
                  <a:pt x="703" y="82"/>
                </a:lnTo>
                <a:lnTo>
                  <a:pt x="707" y="74"/>
                </a:lnTo>
                <a:lnTo>
                  <a:pt x="711" y="73"/>
                </a:lnTo>
                <a:lnTo>
                  <a:pt x="714" y="69"/>
                </a:lnTo>
                <a:lnTo>
                  <a:pt x="718" y="69"/>
                </a:lnTo>
                <a:lnTo>
                  <a:pt x="722" y="71"/>
                </a:lnTo>
                <a:lnTo>
                  <a:pt x="725" y="57"/>
                </a:lnTo>
                <a:lnTo>
                  <a:pt x="729" y="80"/>
                </a:lnTo>
                <a:lnTo>
                  <a:pt x="734" y="73"/>
                </a:lnTo>
                <a:lnTo>
                  <a:pt x="736" y="67"/>
                </a:lnTo>
                <a:lnTo>
                  <a:pt x="741" y="59"/>
                </a:lnTo>
                <a:lnTo>
                  <a:pt x="744" y="65"/>
                </a:lnTo>
                <a:lnTo>
                  <a:pt x="748" y="63"/>
                </a:lnTo>
                <a:lnTo>
                  <a:pt x="752" y="71"/>
                </a:lnTo>
                <a:lnTo>
                  <a:pt x="755" y="61"/>
                </a:lnTo>
                <a:lnTo>
                  <a:pt x="759" y="61"/>
                </a:lnTo>
                <a:lnTo>
                  <a:pt x="763" y="48"/>
                </a:lnTo>
                <a:lnTo>
                  <a:pt x="766" y="57"/>
                </a:lnTo>
                <a:lnTo>
                  <a:pt x="770" y="54"/>
                </a:lnTo>
                <a:lnTo>
                  <a:pt x="774" y="55"/>
                </a:lnTo>
                <a:lnTo>
                  <a:pt x="777" y="65"/>
                </a:lnTo>
                <a:lnTo>
                  <a:pt x="782" y="55"/>
                </a:lnTo>
                <a:lnTo>
                  <a:pt x="786" y="52"/>
                </a:lnTo>
                <a:lnTo>
                  <a:pt x="789" y="59"/>
                </a:lnTo>
                <a:lnTo>
                  <a:pt x="793" y="55"/>
                </a:lnTo>
                <a:lnTo>
                  <a:pt x="797" y="54"/>
                </a:lnTo>
                <a:lnTo>
                  <a:pt x="800" y="55"/>
                </a:lnTo>
                <a:lnTo>
                  <a:pt x="804" y="54"/>
                </a:lnTo>
                <a:lnTo>
                  <a:pt x="808" y="65"/>
                </a:lnTo>
                <a:lnTo>
                  <a:pt x="811" y="55"/>
                </a:lnTo>
                <a:lnTo>
                  <a:pt x="815" y="57"/>
                </a:lnTo>
                <a:lnTo>
                  <a:pt x="820" y="59"/>
                </a:lnTo>
                <a:lnTo>
                  <a:pt x="822" y="57"/>
                </a:lnTo>
                <a:lnTo>
                  <a:pt x="827" y="67"/>
                </a:lnTo>
                <a:lnTo>
                  <a:pt x="831" y="55"/>
                </a:lnTo>
                <a:lnTo>
                  <a:pt x="834" y="67"/>
                </a:lnTo>
                <a:lnTo>
                  <a:pt x="838" y="59"/>
                </a:lnTo>
                <a:lnTo>
                  <a:pt x="842" y="55"/>
                </a:lnTo>
                <a:lnTo>
                  <a:pt x="845" y="55"/>
                </a:lnTo>
                <a:lnTo>
                  <a:pt x="849" y="59"/>
                </a:lnTo>
                <a:lnTo>
                  <a:pt x="853" y="54"/>
                </a:lnTo>
                <a:lnTo>
                  <a:pt x="856" y="69"/>
                </a:lnTo>
                <a:lnTo>
                  <a:pt x="860" y="67"/>
                </a:lnTo>
                <a:lnTo>
                  <a:pt x="865" y="59"/>
                </a:lnTo>
                <a:lnTo>
                  <a:pt x="867" y="52"/>
                </a:lnTo>
                <a:lnTo>
                  <a:pt x="872" y="50"/>
                </a:lnTo>
                <a:lnTo>
                  <a:pt x="876" y="54"/>
                </a:lnTo>
                <a:lnTo>
                  <a:pt x="879" y="54"/>
                </a:lnTo>
                <a:lnTo>
                  <a:pt x="883" y="48"/>
                </a:lnTo>
                <a:lnTo>
                  <a:pt x="886" y="48"/>
                </a:lnTo>
                <a:lnTo>
                  <a:pt x="890" y="52"/>
                </a:lnTo>
                <a:lnTo>
                  <a:pt x="894" y="52"/>
                </a:lnTo>
                <a:lnTo>
                  <a:pt x="897" y="44"/>
                </a:lnTo>
                <a:lnTo>
                  <a:pt x="901" y="50"/>
                </a:lnTo>
                <a:lnTo>
                  <a:pt x="905" y="48"/>
                </a:lnTo>
                <a:lnTo>
                  <a:pt x="908" y="50"/>
                </a:lnTo>
                <a:lnTo>
                  <a:pt x="912" y="42"/>
                </a:lnTo>
                <a:lnTo>
                  <a:pt x="917" y="55"/>
                </a:lnTo>
                <a:lnTo>
                  <a:pt x="919" y="57"/>
                </a:lnTo>
                <a:lnTo>
                  <a:pt x="924" y="46"/>
                </a:lnTo>
                <a:lnTo>
                  <a:pt x="928" y="50"/>
                </a:lnTo>
                <a:lnTo>
                  <a:pt x="931" y="44"/>
                </a:lnTo>
                <a:lnTo>
                  <a:pt x="935" y="54"/>
                </a:lnTo>
                <a:lnTo>
                  <a:pt x="939" y="59"/>
                </a:lnTo>
                <a:lnTo>
                  <a:pt x="942" y="50"/>
                </a:lnTo>
                <a:lnTo>
                  <a:pt x="946" y="54"/>
                </a:lnTo>
                <a:lnTo>
                  <a:pt x="950" y="46"/>
                </a:lnTo>
                <a:lnTo>
                  <a:pt x="953" y="52"/>
                </a:lnTo>
                <a:lnTo>
                  <a:pt x="958" y="48"/>
                </a:lnTo>
                <a:lnTo>
                  <a:pt x="962" y="54"/>
                </a:lnTo>
                <a:lnTo>
                  <a:pt x="965" y="54"/>
                </a:lnTo>
                <a:lnTo>
                  <a:pt x="969" y="65"/>
                </a:lnTo>
                <a:lnTo>
                  <a:pt x="973" y="55"/>
                </a:lnTo>
                <a:lnTo>
                  <a:pt x="976" y="59"/>
                </a:lnTo>
                <a:lnTo>
                  <a:pt x="980" y="57"/>
                </a:lnTo>
                <a:lnTo>
                  <a:pt x="984" y="54"/>
                </a:lnTo>
                <a:lnTo>
                  <a:pt x="987" y="57"/>
                </a:lnTo>
                <a:lnTo>
                  <a:pt x="991" y="63"/>
                </a:lnTo>
                <a:lnTo>
                  <a:pt x="996" y="54"/>
                </a:lnTo>
                <a:lnTo>
                  <a:pt x="998" y="57"/>
                </a:lnTo>
                <a:lnTo>
                  <a:pt x="1003" y="57"/>
                </a:lnTo>
                <a:lnTo>
                  <a:pt x="1007" y="48"/>
                </a:lnTo>
                <a:lnTo>
                  <a:pt x="1010" y="54"/>
                </a:lnTo>
                <a:lnTo>
                  <a:pt x="1014" y="48"/>
                </a:lnTo>
                <a:lnTo>
                  <a:pt x="1018" y="59"/>
                </a:lnTo>
                <a:lnTo>
                  <a:pt x="1021" y="59"/>
                </a:lnTo>
                <a:lnTo>
                  <a:pt x="1025" y="46"/>
                </a:lnTo>
                <a:lnTo>
                  <a:pt x="1029" y="48"/>
                </a:lnTo>
                <a:lnTo>
                  <a:pt x="1032" y="48"/>
                </a:lnTo>
                <a:lnTo>
                  <a:pt x="1036" y="48"/>
                </a:lnTo>
                <a:lnTo>
                  <a:pt x="1039" y="48"/>
                </a:lnTo>
                <a:lnTo>
                  <a:pt x="1043" y="48"/>
                </a:lnTo>
                <a:lnTo>
                  <a:pt x="1048" y="50"/>
                </a:lnTo>
                <a:lnTo>
                  <a:pt x="1050" y="59"/>
                </a:lnTo>
                <a:lnTo>
                  <a:pt x="1055" y="50"/>
                </a:lnTo>
                <a:lnTo>
                  <a:pt x="1059" y="52"/>
                </a:lnTo>
                <a:lnTo>
                  <a:pt x="1062" y="44"/>
                </a:lnTo>
                <a:lnTo>
                  <a:pt x="1066" y="50"/>
                </a:lnTo>
                <a:lnTo>
                  <a:pt x="1070" y="44"/>
                </a:lnTo>
                <a:lnTo>
                  <a:pt x="1073" y="50"/>
                </a:lnTo>
                <a:lnTo>
                  <a:pt x="1077" y="44"/>
                </a:lnTo>
                <a:lnTo>
                  <a:pt x="1081" y="46"/>
                </a:lnTo>
                <a:lnTo>
                  <a:pt x="1084" y="46"/>
                </a:lnTo>
                <a:lnTo>
                  <a:pt x="1088" y="46"/>
                </a:lnTo>
                <a:lnTo>
                  <a:pt x="1093" y="36"/>
                </a:lnTo>
                <a:lnTo>
                  <a:pt x="1095" y="46"/>
                </a:lnTo>
                <a:lnTo>
                  <a:pt x="1100" y="48"/>
                </a:lnTo>
                <a:lnTo>
                  <a:pt x="1104" y="40"/>
                </a:lnTo>
                <a:lnTo>
                  <a:pt x="1107" y="42"/>
                </a:lnTo>
                <a:lnTo>
                  <a:pt x="1111" y="44"/>
                </a:lnTo>
                <a:lnTo>
                  <a:pt x="1115" y="42"/>
                </a:lnTo>
                <a:lnTo>
                  <a:pt x="1118" y="48"/>
                </a:lnTo>
                <a:lnTo>
                  <a:pt x="1122" y="44"/>
                </a:lnTo>
                <a:lnTo>
                  <a:pt x="1126" y="46"/>
                </a:lnTo>
                <a:lnTo>
                  <a:pt x="1129" y="48"/>
                </a:lnTo>
                <a:lnTo>
                  <a:pt x="1133" y="44"/>
                </a:lnTo>
                <a:lnTo>
                  <a:pt x="1138" y="40"/>
                </a:lnTo>
                <a:lnTo>
                  <a:pt x="1141" y="38"/>
                </a:lnTo>
                <a:lnTo>
                  <a:pt x="1145" y="42"/>
                </a:lnTo>
                <a:lnTo>
                  <a:pt x="1149" y="40"/>
                </a:lnTo>
                <a:lnTo>
                  <a:pt x="1152" y="35"/>
                </a:lnTo>
                <a:lnTo>
                  <a:pt x="1156" y="48"/>
                </a:lnTo>
                <a:lnTo>
                  <a:pt x="1160" y="44"/>
                </a:lnTo>
                <a:lnTo>
                  <a:pt x="1163" y="38"/>
                </a:lnTo>
                <a:lnTo>
                  <a:pt x="1167" y="19"/>
                </a:lnTo>
                <a:lnTo>
                  <a:pt x="1171" y="42"/>
                </a:lnTo>
                <a:lnTo>
                  <a:pt x="1174" y="44"/>
                </a:lnTo>
                <a:lnTo>
                  <a:pt x="1179" y="40"/>
                </a:lnTo>
                <a:lnTo>
                  <a:pt x="1181" y="55"/>
                </a:lnTo>
                <a:lnTo>
                  <a:pt x="1186" y="44"/>
                </a:lnTo>
                <a:lnTo>
                  <a:pt x="1190" y="52"/>
                </a:lnTo>
                <a:lnTo>
                  <a:pt x="1193" y="44"/>
                </a:lnTo>
                <a:lnTo>
                  <a:pt x="1197" y="46"/>
                </a:lnTo>
                <a:lnTo>
                  <a:pt x="1201" y="46"/>
                </a:lnTo>
                <a:lnTo>
                  <a:pt x="1204" y="46"/>
                </a:lnTo>
                <a:lnTo>
                  <a:pt x="1208" y="42"/>
                </a:lnTo>
                <a:lnTo>
                  <a:pt x="1212" y="36"/>
                </a:lnTo>
                <a:lnTo>
                  <a:pt x="1215" y="48"/>
                </a:lnTo>
                <a:lnTo>
                  <a:pt x="1219" y="44"/>
                </a:lnTo>
                <a:lnTo>
                  <a:pt x="1224" y="54"/>
                </a:lnTo>
                <a:lnTo>
                  <a:pt x="1226" y="44"/>
                </a:lnTo>
                <a:lnTo>
                  <a:pt x="1231" y="44"/>
                </a:lnTo>
                <a:lnTo>
                  <a:pt x="1235" y="40"/>
                </a:lnTo>
                <a:lnTo>
                  <a:pt x="1238" y="38"/>
                </a:lnTo>
                <a:lnTo>
                  <a:pt x="1242" y="48"/>
                </a:lnTo>
                <a:lnTo>
                  <a:pt x="1246" y="33"/>
                </a:lnTo>
                <a:lnTo>
                  <a:pt x="1249" y="48"/>
                </a:lnTo>
                <a:lnTo>
                  <a:pt x="1253" y="44"/>
                </a:lnTo>
                <a:lnTo>
                  <a:pt x="1257" y="48"/>
                </a:lnTo>
                <a:lnTo>
                  <a:pt x="1260" y="52"/>
                </a:lnTo>
                <a:lnTo>
                  <a:pt x="1264" y="44"/>
                </a:lnTo>
                <a:lnTo>
                  <a:pt x="1269" y="48"/>
                </a:lnTo>
                <a:lnTo>
                  <a:pt x="1271" y="38"/>
                </a:lnTo>
                <a:lnTo>
                  <a:pt x="1276" y="44"/>
                </a:lnTo>
                <a:lnTo>
                  <a:pt x="1280" y="46"/>
                </a:lnTo>
                <a:lnTo>
                  <a:pt x="1283" y="50"/>
                </a:lnTo>
                <a:lnTo>
                  <a:pt x="1287" y="48"/>
                </a:lnTo>
                <a:lnTo>
                  <a:pt x="1291" y="48"/>
                </a:lnTo>
                <a:lnTo>
                  <a:pt x="1294" y="44"/>
                </a:lnTo>
                <a:lnTo>
                  <a:pt x="1298" y="36"/>
                </a:lnTo>
                <a:lnTo>
                  <a:pt x="1302" y="48"/>
                </a:lnTo>
                <a:lnTo>
                  <a:pt x="1305" y="40"/>
                </a:lnTo>
                <a:lnTo>
                  <a:pt x="1309" y="50"/>
                </a:lnTo>
                <a:lnTo>
                  <a:pt x="1314" y="48"/>
                </a:lnTo>
                <a:lnTo>
                  <a:pt x="1317" y="38"/>
                </a:lnTo>
                <a:lnTo>
                  <a:pt x="1321" y="48"/>
                </a:lnTo>
                <a:lnTo>
                  <a:pt x="1324" y="48"/>
                </a:lnTo>
                <a:lnTo>
                  <a:pt x="1328" y="50"/>
                </a:lnTo>
                <a:lnTo>
                  <a:pt x="1332" y="54"/>
                </a:lnTo>
                <a:lnTo>
                  <a:pt x="1335" y="59"/>
                </a:lnTo>
                <a:lnTo>
                  <a:pt x="1339" y="69"/>
                </a:lnTo>
                <a:lnTo>
                  <a:pt x="1343" y="69"/>
                </a:lnTo>
                <a:lnTo>
                  <a:pt x="1346" y="63"/>
                </a:lnTo>
                <a:lnTo>
                  <a:pt x="1350" y="67"/>
                </a:lnTo>
                <a:lnTo>
                  <a:pt x="1355" y="61"/>
                </a:lnTo>
                <a:lnTo>
                  <a:pt x="1357" y="59"/>
                </a:lnTo>
                <a:lnTo>
                  <a:pt x="1362" y="55"/>
                </a:lnTo>
                <a:lnTo>
                  <a:pt x="1366" y="48"/>
                </a:lnTo>
                <a:lnTo>
                  <a:pt x="1369" y="50"/>
                </a:lnTo>
                <a:lnTo>
                  <a:pt x="1373" y="48"/>
                </a:lnTo>
                <a:lnTo>
                  <a:pt x="1377" y="48"/>
                </a:lnTo>
                <a:lnTo>
                  <a:pt x="1380" y="35"/>
                </a:lnTo>
                <a:lnTo>
                  <a:pt x="1384" y="40"/>
                </a:lnTo>
                <a:lnTo>
                  <a:pt x="1388" y="46"/>
                </a:lnTo>
                <a:lnTo>
                  <a:pt x="1391" y="42"/>
                </a:lnTo>
                <a:lnTo>
                  <a:pt x="1395" y="33"/>
                </a:lnTo>
                <a:lnTo>
                  <a:pt x="1400" y="36"/>
                </a:lnTo>
                <a:lnTo>
                  <a:pt x="1402" y="36"/>
                </a:lnTo>
                <a:lnTo>
                  <a:pt x="1407" y="27"/>
                </a:lnTo>
                <a:lnTo>
                  <a:pt x="1411" y="38"/>
                </a:lnTo>
                <a:lnTo>
                  <a:pt x="1414" y="33"/>
                </a:lnTo>
                <a:lnTo>
                  <a:pt x="1418" y="33"/>
                </a:lnTo>
                <a:lnTo>
                  <a:pt x="1422" y="38"/>
                </a:lnTo>
                <a:lnTo>
                  <a:pt x="1425" y="25"/>
                </a:lnTo>
                <a:lnTo>
                  <a:pt x="1429" y="25"/>
                </a:lnTo>
                <a:lnTo>
                  <a:pt x="1433" y="23"/>
                </a:lnTo>
                <a:lnTo>
                  <a:pt x="1436" y="23"/>
                </a:lnTo>
                <a:lnTo>
                  <a:pt x="1440" y="23"/>
                </a:lnTo>
                <a:lnTo>
                  <a:pt x="1445" y="31"/>
                </a:lnTo>
                <a:lnTo>
                  <a:pt x="1447" y="29"/>
                </a:lnTo>
                <a:lnTo>
                  <a:pt x="1452" y="27"/>
                </a:lnTo>
                <a:lnTo>
                  <a:pt x="1456" y="23"/>
                </a:lnTo>
                <a:lnTo>
                  <a:pt x="1459" y="23"/>
                </a:lnTo>
                <a:lnTo>
                  <a:pt x="1463" y="18"/>
                </a:lnTo>
                <a:lnTo>
                  <a:pt x="1466" y="21"/>
                </a:lnTo>
                <a:lnTo>
                  <a:pt x="1470" y="23"/>
                </a:lnTo>
                <a:lnTo>
                  <a:pt x="1474" y="14"/>
                </a:lnTo>
                <a:lnTo>
                  <a:pt x="1477" y="23"/>
                </a:lnTo>
                <a:lnTo>
                  <a:pt x="1481" y="14"/>
                </a:lnTo>
                <a:lnTo>
                  <a:pt x="1485" y="16"/>
                </a:lnTo>
                <a:lnTo>
                  <a:pt x="1488" y="12"/>
                </a:lnTo>
                <a:lnTo>
                  <a:pt x="1492" y="19"/>
                </a:lnTo>
                <a:lnTo>
                  <a:pt x="1497" y="18"/>
                </a:lnTo>
                <a:lnTo>
                  <a:pt x="1500" y="18"/>
                </a:lnTo>
                <a:lnTo>
                  <a:pt x="1504" y="19"/>
                </a:lnTo>
                <a:lnTo>
                  <a:pt x="1508" y="14"/>
                </a:lnTo>
                <a:lnTo>
                  <a:pt x="1511" y="21"/>
                </a:lnTo>
                <a:lnTo>
                  <a:pt x="1515" y="14"/>
                </a:lnTo>
                <a:lnTo>
                  <a:pt x="1519" y="19"/>
                </a:lnTo>
                <a:lnTo>
                  <a:pt x="1522" y="18"/>
                </a:lnTo>
                <a:lnTo>
                  <a:pt x="1526" y="23"/>
                </a:lnTo>
                <a:lnTo>
                  <a:pt x="1531" y="14"/>
                </a:lnTo>
                <a:lnTo>
                  <a:pt x="1533" y="21"/>
                </a:lnTo>
                <a:lnTo>
                  <a:pt x="1538" y="23"/>
                </a:lnTo>
                <a:lnTo>
                  <a:pt x="1542" y="14"/>
                </a:lnTo>
                <a:lnTo>
                  <a:pt x="1545" y="14"/>
                </a:lnTo>
                <a:lnTo>
                  <a:pt x="1549" y="21"/>
                </a:lnTo>
                <a:lnTo>
                  <a:pt x="1553" y="21"/>
                </a:lnTo>
                <a:lnTo>
                  <a:pt x="1556" y="19"/>
                </a:lnTo>
                <a:lnTo>
                  <a:pt x="1560" y="18"/>
                </a:lnTo>
                <a:lnTo>
                  <a:pt x="1564" y="19"/>
                </a:lnTo>
                <a:lnTo>
                  <a:pt x="1567" y="10"/>
                </a:lnTo>
                <a:lnTo>
                  <a:pt x="1571" y="23"/>
                </a:lnTo>
                <a:lnTo>
                  <a:pt x="1576" y="18"/>
                </a:lnTo>
                <a:lnTo>
                  <a:pt x="1578" y="23"/>
                </a:lnTo>
                <a:lnTo>
                  <a:pt x="1583" y="21"/>
                </a:lnTo>
                <a:lnTo>
                  <a:pt x="1587" y="16"/>
                </a:lnTo>
                <a:lnTo>
                  <a:pt x="1590" y="25"/>
                </a:lnTo>
                <a:lnTo>
                  <a:pt x="1594" y="27"/>
                </a:lnTo>
                <a:lnTo>
                  <a:pt x="1598" y="27"/>
                </a:lnTo>
                <a:lnTo>
                  <a:pt x="1601" y="21"/>
                </a:lnTo>
                <a:lnTo>
                  <a:pt x="1605" y="23"/>
                </a:lnTo>
                <a:lnTo>
                  <a:pt x="1608" y="18"/>
                </a:lnTo>
                <a:lnTo>
                  <a:pt x="1612" y="23"/>
                </a:lnTo>
                <a:lnTo>
                  <a:pt x="1616" y="14"/>
                </a:lnTo>
                <a:lnTo>
                  <a:pt x="1619" y="23"/>
                </a:lnTo>
                <a:lnTo>
                  <a:pt x="1623" y="23"/>
                </a:lnTo>
                <a:lnTo>
                  <a:pt x="1628" y="16"/>
                </a:lnTo>
                <a:lnTo>
                  <a:pt x="1630" y="31"/>
                </a:lnTo>
                <a:lnTo>
                  <a:pt x="1635" y="21"/>
                </a:lnTo>
                <a:lnTo>
                  <a:pt x="1639" y="19"/>
                </a:lnTo>
                <a:lnTo>
                  <a:pt x="1642" y="8"/>
                </a:lnTo>
                <a:lnTo>
                  <a:pt x="1646" y="18"/>
                </a:lnTo>
                <a:lnTo>
                  <a:pt x="1650" y="0"/>
                </a:lnTo>
                <a:lnTo>
                  <a:pt x="1653" y="12"/>
                </a:lnTo>
                <a:lnTo>
                  <a:pt x="1657" y="25"/>
                </a:lnTo>
                <a:lnTo>
                  <a:pt x="1661" y="23"/>
                </a:lnTo>
                <a:lnTo>
                  <a:pt x="1664" y="25"/>
                </a:lnTo>
                <a:lnTo>
                  <a:pt x="1668" y="10"/>
                </a:lnTo>
                <a:lnTo>
                  <a:pt x="1673" y="19"/>
                </a:lnTo>
                <a:lnTo>
                  <a:pt x="1676" y="23"/>
                </a:lnTo>
                <a:lnTo>
                  <a:pt x="1680" y="23"/>
                </a:lnTo>
                <a:lnTo>
                  <a:pt x="1684" y="23"/>
                </a:lnTo>
                <a:lnTo>
                  <a:pt x="1687" y="18"/>
                </a:lnTo>
                <a:lnTo>
                  <a:pt x="1691" y="16"/>
                </a:lnTo>
                <a:lnTo>
                  <a:pt x="1695" y="25"/>
                </a:lnTo>
                <a:lnTo>
                  <a:pt x="1698" y="19"/>
                </a:lnTo>
                <a:lnTo>
                  <a:pt x="1702" y="29"/>
                </a:lnTo>
                <a:lnTo>
                  <a:pt x="1706" y="19"/>
                </a:lnTo>
                <a:lnTo>
                  <a:pt x="1709" y="16"/>
                </a:lnTo>
                <a:lnTo>
                  <a:pt x="1714" y="29"/>
                </a:lnTo>
                <a:lnTo>
                  <a:pt x="1718" y="21"/>
                </a:lnTo>
                <a:lnTo>
                  <a:pt x="1721" y="18"/>
                </a:lnTo>
                <a:lnTo>
                  <a:pt x="1725" y="16"/>
                </a:lnTo>
                <a:lnTo>
                  <a:pt x="1729" y="23"/>
                </a:lnTo>
                <a:lnTo>
                  <a:pt x="1732" y="23"/>
                </a:lnTo>
                <a:lnTo>
                  <a:pt x="1736" y="23"/>
                </a:lnTo>
                <a:lnTo>
                  <a:pt x="1740" y="27"/>
                </a:lnTo>
                <a:lnTo>
                  <a:pt x="1743" y="25"/>
                </a:lnTo>
                <a:lnTo>
                  <a:pt x="1747" y="19"/>
                </a:lnTo>
                <a:lnTo>
                  <a:pt x="1750" y="14"/>
                </a:lnTo>
                <a:lnTo>
                  <a:pt x="1754" y="19"/>
                </a:lnTo>
                <a:lnTo>
                  <a:pt x="1759" y="16"/>
                </a:lnTo>
                <a:lnTo>
                  <a:pt x="1761" y="18"/>
                </a:lnTo>
                <a:lnTo>
                  <a:pt x="1766" y="23"/>
                </a:lnTo>
                <a:lnTo>
                  <a:pt x="1770" y="21"/>
                </a:lnTo>
                <a:lnTo>
                  <a:pt x="1773" y="14"/>
                </a:lnTo>
                <a:lnTo>
                  <a:pt x="1777" y="18"/>
                </a:lnTo>
                <a:lnTo>
                  <a:pt x="1781" y="8"/>
                </a:lnTo>
                <a:lnTo>
                  <a:pt x="1784" y="19"/>
                </a:lnTo>
                <a:lnTo>
                  <a:pt x="1788" y="21"/>
                </a:lnTo>
                <a:lnTo>
                  <a:pt x="1792" y="23"/>
                </a:lnTo>
                <a:lnTo>
                  <a:pt x="1795" y="21"/>
                </a:lnTo>
                <a:lnTo>
                  <a:pt x="1799" y="12"/>
                </a:lnTo>
                <a:lnTo>
                  <a:pt x="1804" y="12"/>
                </a:lnTo>
                <a:lnTo>
                  <a:pt x="1806" y="14"/>
                </a:lnTo>
                <a:lnTo>
                  <a:pt x="1811" y="18"/>
                </a:lnTo>
                <a:lnTo>
                  <a:pt x="1815" y="23"/>
                </a:lnTo>
                <a:lnTo>
                  <a:pt x="1818" y="29"/>
                </a:lnTo>
                <a:lnTo>
                  <a:pt x="1822" y="23"/>
                </a:lnTo>
                <a:lnTo>
                  <a:pt x="1826" y="21"/>
                </a:lnTo>
                <a:lnTo>
                  <a:pt x="1829" y="16"/>
                </a:lnTo>
                <a:lnTo>
                  <a:pt x="1833" y="14"/>
                </a:lnTo>
                <a:lnTo>
                  <a:pt x="1837" y="18"/>
                </a:lnTo>
                <a:lnTo>
                  <a:pt x="1840" y="21"/>
                </a:lnTo>
                <a:lnTo>
                  <a:pt x="1844" y="12"/>
                </a:lnTo>
                <a:lnTo>
                  <a:pt x="1849" y="19"/>
                </a:lnTo>
                <a:lnTo>
                  <a:pt x="1851" y="23"/>
                </a:lnTo>
                <a:lnTo>
                  <a:pt x="1856" y="23"/>
                </a:lnTo>
                <a:lnTo>
                  <a:pt x="1860" y="23"/>
                </a:lnTo>
                <a:lnTo>
                  <a:pt x="1863" y="21"/>
                </a:lnTo>
                <a:lnTo>
                  <a:pt x="1867" y="19"/>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10" name="Freeform 10">
            <a:extLst>
              <a:ext uri="{FF2B5EF4-FFF2-40B4-BE49-F238E27FC236}">
                <a16:creationId xmlns:a16="http://schemas.microsoft.com/office/drawing/2014/main" id="{E2A435D2-92F9-4494-9779-07DF3EDEBBF1}"/>
              </a:ext>
            </a:extLst>
          </p:cNvPr>
          <p:cNvSpPr>
            <a:spLocks/>
          </p:cNvSpPr>
          <p:nvPr/>
        </p:nvSpPr>
        <p:spPr bwMode="auto">
          <a:xfrm>
            <a:off x="6554788" y="3716338"/>
            <a:ext cx="96837" cy="30162"/>
          </a:xfrm>
          <a:custGeom>
            <a:avLst/>
            <a:gdLst>
              <a:gd name="T0" fmla="*/ 0 w 45"/>
              <a:gd name="T1" fmla="*/ 2147483646 h 17"/>
              <a:gd name="T2" fmla="*/ 2147483646 w 45"/>
              <a:gd name="T3" fmla="*/ 2147483646 h 17"/>
              <a:gd name="T4" fmla="*/ 2147483646 w 45"/>
              <a:gd name="T5" fmla="*/ 2147483646 h 17"/>
              <a:gd name="T6" fmla="*/ 2147483646 w 45"/>
              <a:gd name="T7" fmla="*/ 2147483646 h 17"/>
              <a:gd name="T8" fmla="*/ 2147483646 w 45"/>
              <a:gd name="T9" fmla="*/ 2147483646 h 17"/>
              <a:gd name="T10" fmla="*/ 2147483646 w 45"/>
              <a:gd name="T11" fmla="*/ 2147483646 h 17"/>
              <a:gd name="T12" fmla="*/ 2147483646 w 45"/>
              <a:gd name="T13" fmla="*/ 2147483646 h 17"/>
              <a:gd name="T14" fmla="*/ 2147483646 w 45"/>
              <a:gd name="T15" fmla="*/ 2147483646 h 17"/>
              <a:gd name="T16" fmla="*/ 2147483646 w 45"/>
              <a:gd name="T17" fmla="*/ 2147483646 h 17"/>
              <a:gd name="T18" fmla="*/ 2147483646 w 45"/>
              <a:gd name="T19" fmla="*/ 2147483646 h 17"/>
              <a:gd name="T20" fmla="*/ 2147483646 w 45"/>
              <a:gd name="T21" fmla="*/ 2147483646 h 17"/>
              <a:gd name="T22" fmla="*/ 2147483646 w 45"/>
              <a:gd name="T23" fmla="*/ 0 h 17"/>
              <a:gd name="T24" fmla="*/ 2147483646 w 45"/>
              <a:gd name="T25" fmla="*/ 214748364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7"/>
              <a:gd name="T41" fmla="*/ 45 w 4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7">
                <a:moveTo>
                  <a:pt x="0" y="5"/>
                </a:moveTo>
                <a:lnTo>
                  <a:pt x="4" y="15"/>
                </a:lnTo>
                <a:lnTo>
                  <a:pt x="7" y="9"/>
                </a:lnTo>
                <a:lnTo>
                  <a:pt x="11" y="9"/>
                </a:lnTo>
                <a:lnTo>
                  <a:pt x="15" y="2"/>
                </a:lnTo>
                <a:lnTo>
                  <a:pt x="18" y="7"/>
                </a:lnTo>
                <a:lnTo>
                  <a:pt x="23" y="2"/>
                </a:lnTo>
                <a:lnTo>
                  <a:pt x="27" y="17"/>
                </a:lnTo>
                <a:lnTo>
                  <a:pt x="30" y="15"/>
                </a:lnTo>
                <a:lnTo>
                  <a:pt x="34" y="4"/>
                </a:lnTo>
                <a:lnTo>
                  <a:pt x="37" y="5"/>
                </a:lnTo>
                <a:lnTo>
                  <a:pt x="41" y="0"/>
                </a:lnTo>
                <a:lnTo>
                  <a:pt x="45" y="9"/>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11" name="Freeform 11">
            <a:extLst>
              <a:ext uri="{FF2B5EF4-FFF2-40B4-BE49-F238E27FC236}">
                <a16:creationId xmlns:a16="http://schemas.microsoft.com/office/drawing/2014/main" id="{65EC85BD-0142-464C-954B-F03A520F3ADA}"/>
              </a:ext>
            </a:extLst>
          </p:cNvPr>
          <p:cNvSpPr>
            <a:spLocks/>
          </p:cNvSpPr>
          <p:nvPr/>
        </p:nvSpPr>
        <p:spPr bwMode="auto">
          <a:xfrm>
            <a:off x="2532063" y="3695700"/>
            <a:ext cx="4022725" cy="314325"/>
          </a:xfrm>
          <a:custGeom>
            <a:avLst/>
            <a:gdLst>
              <a:gd name="T0" fmla="*/ 2147483646 w 1867"/>
              <a:gd name="T1" fmla="*/ 2147483646 h 180"/>
              <a:gd name="T2" fmla="*/ 2147483646 w 1867"/>
              <a:gd name="T3" fmla="*/ 2147483646 h 180"/>
              <a:gd name="T4" fmla="*/ 2147483646 w 1867"/>
              <a:gd name="T5" fmla="*/ 2147483646 h 180"/>
              <a:gd name="T6" fmla="*/ 2147483646 w 1867"/>
              <a:gd name="T7" fmla="*/ 2147483646 h 180"/>
              <a:gd name="T8" fmla="*/ 2147483646 w 1867"/>
              <a:gd name="T9" fmla="*/ 2147483646 h 180"/>
              <a:gd name="T10" fmla="*/ 2147483646 w 1867"/>
              <a:gd name="T11" fmla="*/ 2147483646 h 180"/>
              <a:gd name="T12" fmla="*/ 2147483646 w 1867"/>
              <a:gd name="T13" fmla="*/ 2147483646 h 180"/>
              <a:gd name="T14" fmla="*/ 2147483646 w 1867"/>
              <a:gd name="T15" fmla="*/ 2147483646 h 180"/>
              <a:gd name="T16" fmla="*/ 2147483646 w 1867"/>
              <a:gd name="T17" fmla="*/ 2147483646 h 180"/>
              <a:gd name="T18" fmla="*/ 2147483646 w 1867"/>
              <a:gd name="T19" fmla="*/ 2147483646 h 180"/>
              <a:gd name="T20" fmla="*/ 2147483646 w 1867"/>
              <a:gd name="T21" fmla="*/ 2147483646 h 180"/>
              <a:gd name="T22" fmla="*/ 2147483646 w 1867"/>
              <a:gd name="T23" fmla="*/ 2147483646 h 180"/>
              <a:gd name="T24" fmla="*/ 2147483646 w 1867"/>
              <a:gd name="T25" fmla="*/ 2147483646 h 180"/>
              <a:gd name="T26" fmla="*/ 2147483646 w 1867"/>
              <a:gd name="T27" fmla="*/ 2147483646 h 180"/>
              <a:gd name="T28" fmla="*/ 2147483646 w 1867"/>
              <a:gd name="T29" fmla="*/ 2147483646 h 180"/>
              <a:gd name="T30" fmla="*/ 2147483646 w 1867"/>
              <a:gd name="T31" fmla="*/ 2147483646 h 180"/>
              <a:gd name="T32" fmla="*/ 2147483646 w 1867"/>
              <a:gd name="T33" fmla="*/ 2147483646 h 180"/>
              <a:gd name="T34" fmla="*/ 2147483646 w 1867"/>
              <a:gd name="T35" fmla="*/ 2147483646 h 180"/>
              <a:gd name="T36" fmla="*/ 2147483646 w 1867"/>
              <a:gd name="T37" fmla="*/ 2147483646 h 180"/>
              <a:gd name="T38" fmla="*/ 2147483646 w 1867"/>
              <a:gd name="T39" fmla="*/ 2147483646 h 180"/>
              <a:gd name="T40" fmla="*/ 2147483646 w 1867"/>
              <a:gd name="T41" fmla="*/ 2147483646 h 180"/>
              <a:gd name="T42" fmla="*/ 2147483646 w 1867"/>
              <a:gd name="T43" fmla="*/ 2147483646 h 180"/>
              <a:gd name="T44" fmla="*/ 2147483646 w 1867"/>
              <a:gd name="T45" fmla="*/ 2147483646 h 180"/>
              <a:gd name="T46" fmla="*/ 2147483646 w 1867"/>
              <a:gd name="T47" fmla="*/ 2147483646 h 180"/>
              <a:gd name="T48" fmla="*/ 2147483646 w 1867"/>
              <a:gd name="T49" fmla="*/ 2147483646 h 180"/>
              <a:gd name="T50" fmla="*/ 2147483646 w 1867"/>
              <a:gd name="T51" fmla="*/ 2147483646 h 180"/>
              <a:gd name="T52" fmla="*/ 2147483646 w 1867"/>
              <a:gd name="T53" fmla="*/ 2147483646 h 180"/>
              <a:gd name="T54" fmla="*/ 2147483646 w 1867"/>
              <a:gd name="T55" fmla="*/ 2147483646 h 180"/>
              <a:gd name="T56" fmla="*/ 2147483646 w 1867"/>
              <a:gd name="T57" fmla="*/ 2147483646 h 180"/>
              <a:gd name="T58" fmla="*/ 2147483646 w 1867"/>
              <a:gd name="T59" fmla="*/ 2147483646 h 180"/>
              <a:gd name="T60" fmla="*/ 2147483646 w 1867"/>
              <a:gd name="T61" fmla="*/ 2147483646 h 180"/>
              <a:gd name="T62" fmla="*/ 2147483646 w 1867"/>
              <a:gd name="T63" fmla="*/ 2147483646 h 180"/>
              <a:gd name="T64" fmla="*/ 2147483646 w 1867"/>
              <a:gd name="T65" fmla="*/ 2147483646 h 180"/>
              <a:gd name="T66" fmla="*/ 2147483646 w 1867"/>
              <a:gd name="T67" fmla="*/ 2147483646 h 180"/>
              <a:gd name="T68" fmla="*/ 2147483646 w 1867"/>
              <a:gd name="T69" fmla="*/ 2147483646 h 180"/>
              <a:gd name="T70" fmla="*/ 2147483646 w 1867"/>
              <a:gd name="T71" fmla="*/ 2147483646 h 180"/>
              <a:gd name="T72" fmla="*/ 2147483646 w 1867"/>
              <a:gd name="T73" fmla="*/ 2147483646 h 180"/>
              <a:gd name="T74" fmla="*/ 2147483646 w 1867"/>
              <a:gd name="T75" fmla="*/ 2147483646 h 180"/>
              <a:gd name="T76" fmla="*/ 2147483646 w 1867"/>
              <a:gd name="T77" fmla="*/ 2147483646 h 180"/>
              <a:gd name="T78" fmla="*/ 2147483646 w 1867"/>
              <a:gd name="T79" fmla="*/ 2147483646 h 180"/>
              <a:gd name="T80" fmla="*/ 2147483646 w 1867"/>
              <a:gd name="T81" fmla="*/ 2147483646 h 180"/>
              <a:gd name="T82" fmla="*/ 2147483646 w 1867"/>
              <a:gd name="T83" fmla="*/ 2147483646 h 180"/>
              <a:gd name="T84" fmla="*/ 2147483646 w 1867"/>
              <a:gd name="T85" fmla="*/ 2147483646 h 180"/>
              <a:gd name="T86" fmla="*/ 2147483646 w 1867"/>
              <a:gd name="T87" fmla="*/ 2147483646 h 180"/>
              <a:gd name="T88" fmla="*/ 2147483646 w 1867"/>
              <a:gd name="T89" fmla="*/ 2147483646 h 180"/>
              <a:gd name="T90" fmla="*/ 2147483646 w 1867"/>
              <a:gd name="T91" fmla="*/ 2147483646 h 180"/>
              <a:gd name="T92" fmla="*/ 2147483646 w 1867"/>
              <a:gd name="T93" fmla="*/ 2147483646 h 180"/>
              <a:gd name="T94" fmla="*/ 2147483646 w 1867"/>
              <a:gd name="T95" fmla="*/ 2147483646 h 180"/>
              <a:gd name="T96" fmla="*/ 2147483646 w 1867"/>
              <a:gd name="T97" fmla="*/ 2147483646 h 180"/>
              <a:gd name="T98" fmla="*/ 2147483646 w 1867"/>
              <a:gd name="T99" fmla="*/ 2147483646 h 180"/>
              <a:gd name="T100" fmla="*/ 2147483646 w 1867"/>
              <a:gd name="T101" fmla="*/ 2147483646 h 180"/>
              <a:gd name="T102" fmla="*/ 2147483646 w 1867"/>
              <a:gd name="T103" fmla="*/ 2147483646 h 180"/>
              <a:gd name="T104" fmla="*/ 2147483646 w 1867"/>
              <a:gd name="T105" fmla="*/ 2147483646 h 180"/>
              <a:gd name="T106" fmla="*/ 2147483646 w 1867"/>
              <a:gd name="T107" fmla="*/ 2147483646 h 180"/>
              <a:gd name="T108" fmla="*/ 2147483646 w 1867"/>
              <a:gd name="T109" fmla="*/ 2147483646 h 180"/>
              <a:gd name="T110" fmla="*/ 2147483646 w 1867"/>
              <a:gd name="T111" fmla="*/ 2147483646 h 180"/>
              <a:gd name="T112" fmla="*/ 2147483646 w 1867"/>
              <a:gd name="T113" fmla="*/ 2147483646 h 180"/>
              <a:gd name="T114" fmla="*/ 2147483646 w 1867"/>
              <a:gd name="T115" fmla="*/ 2147483646 h 180"/>
              <a:gd name="T116" fmla="*/ 2147483646 w 1867"/>
              <a:gd name="T117" fmla="*/ 2147483646 h 180"/>
              <a:gd name="T118" fmla="*/ 2147483646 w 1867"/>
              <a:gd name="T119" fmla="*/ 2147483646 h 180"/>
              <a:gd name="T120" fmla="*/ 2147483646 w 1867"/>
              <a:gd name="T121" fmla="*/ 2147483646 h 180"/>
              <a:gd name="T122" fmla="*/ 2147483646 w 1867"/>
              <a:gd name="T123" fmla="*/ 0 h 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7"/>
              <a:gd name="T187" fmla="*/ 0 h 180"/>
              <a:gd name="T188" fmla="*/ 1867 w 1867"/>
              <a:gd name="T189" fmla="*/ 180 h 1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7" h="180">
                <a:moveTo>
                  <a:pt x="0" y="17"/>
                </a:moveTo>
                <a:lnTo>
                  <a:pt x="3" y="14"/>
                </a:lnTo>
                <a:lnTo>
                  <a:pt x="7" y="16"/>
                </a:lnTo>
                <a:lnTo>
                  <a:pt x="11" y="10"/>
                </a:lnTo>
                <a:lnTo>
                  <a:pt x="14" y="16"/>
                </a:lnTo>
                <a:lnTo>
                  <a:pt x="18" y="21"/>
                </a:lnTo>
                <a:lnTo>
                  <a:pt x="23" y="17"/>
                </a:lnTo>
                <a:lnTo>
                  <a:pt x="25" y="17"/>
                </a:lnTo>
                <a:lnTo>
                  <a:pt x="30" y="6"/>
                </a:lnTo>
                <a:lnTo>
                  <a:pt x="33" y="21"/>
                </a:lnTo>
                <a:lnTo>
                  <a:pt x="37" y="21"/>
                </a:lnTo>
                <a:lnTo>
                  <a:pt x="41" y="21"/>
                </a:lnTo>
                <a:lnTo>
                  <a:pt x="44" y="12"/>
                </a:lnTo>
                <a:lnTo>
                  <a:pt x="48" y="10"/>
                </a:lnTo>
                <a:lnTo>
                  <a:pt x="52" y="14"/>
                </a:lnTo>
                <a:lnTo>
                  <a:pt x="55" y="19"/>
                </a:lnTo>
                <a:lnTo>
                  <a:pt x="59" y="10"/>
                </a:lnTo>
                <a:lnTo>
                  <a:pt x="64" y="2"/>
                </a:lnTo>
                <a:lnTo>
                  <a:pt x="66" y="21"/>
                </a:lnTo>
                <a:lnTo>
                  <a:pt x="71" y="12"/>
                </a:lnTo>
                <a:lnTo>
                  <a:pt x="75" y="0"/>
                </a:lnTo>
                <a:lnTo>
                  <a:pt x="78" y="14"/>
                </a:lnTo>
                <a:lnTo>
                  <a:pt x="82" y="8"/>
                </a:lnTo>
                <a:lnTo>
                  <a:pt x="86" y="8"/>
                </a:lnTo>
                <a:lnTo>
                  <a:pt x="89" y="6"/>
                </a:lnTo>
                <a:lnTo>
                  <a:pt x="93" y="6"/>
                </a:lnTo>
                <a:lnTo>
                  <a:pt x="97" y="10"/>
                </a:lnTo>
                <a:lnTo>
                  <a:pt x="100" y="12"/>
                </a:lnTo>
                <a:lnTo>
                  <a:pt x="104" y="16"/>
                </a:lnTo>
                <a:lnTo>
                  <a:pt x="109" y="8"/>
                </a:lnTo>
                <a:lnTo>
                  <a:pt x="111" y="19"/>
                </a:lnTo>
                <a:lnTo>
                  <a:pt x="116" y="17"/>
                </a:lnTo>
                <a:lnTo>
                  <a:pt x="120" y="21"/>
                </a:lnTo>
                <a:lnTo>
                  <a:pt x="123" y="10"/>
                </a:lnTo>
                <a:lnTo>
                  <a:pt x="127" y="21"/>
                </a:lnTo>
                <a:lnTo>
                  <a:pt x="131" y="17"/>
                </a:lnTo>
                <a:lnTo>
                  <a:pt x="134" y="10"/>
                </a:lnTo>
                <a:lnTo>
                  <a:pt x="138" y="23"/>
                </a:lnTo>
                <a:lnTo>
                  <a:pt x="142" y="14"/>
                </a:lnTo>
                <a:lnTo>
                  <a:pt x="145" y="23"/>
                </a:lnTo>
                <a:lnTo>
                  <a:pt x="149" y="29"/>
                </a:lnTo>
                <a:lnTo>
                  <a:pt x="154" y="21"/>
                </a:lnTo>
                <a:lnTo>
                  <a:pt x="156" y="8"/>
                </a:lnTo>
                <a:lnTo>
                  <a:pt x="161" y="10"/>
                </a:lnTo>
                <a:lnTo>
                  <a:pt x="165" y="17"/>
                </a:lnTo>
                <a:lnTo>
                  <a:pt x="168" y="16"/>
                </a:lnTo>
                <a:lnTo>
                  <a:pt x="172" y="12"/>
                </a:lnTo>
                <a:lnTo>
                  <a:pt x="175" y="14"/>
                </a:lnTo>
                <a:lnTo>
                  <a:pt x="179" y="12"/>
                </a:lnTo>
                <a:lnTo>
                  <a:pt x="183" y="10"/>
                </a:lnTo>
                <a:lnTo>
                  <a:pt x="186" y="14"/>
                </a:lnTo>
                <a:lnTo>
                  <a:pt x="190" y="17"/>
                </a:lnTo>
                <a:lnTo>
                  <a:pt x="194" y="17"/>
                </a:lnTo>
                <a:lnTo>
                  <a:pt x="197" y="23"/>
                </a:lnTo>
                <a:lnTo>
                  <a:pt x="201" y="23"/>
                </a:lnTo>
                <a:lnTo>
                  <a:pt x="206" y="14"/>
                </a:lnTo>
                <a:lnTo>
                  <a:pt x="209" y="16"/>
                </a:lnTo>
                <a:lnTo>
                  <a:pt x="213" y="17"/>
                </a:lnTo>
                <a:lnTo>
                  <a:pt x="217" y="12"/>
                </a:lnTo>
                <a:lnTo>
                  <a:pt x="220" y="16"/>
                </a:lnTo>
                <a:lnTo>
                  <a:pt x="224" y="12"/>
                </a:lnTo>
                <a:lnTo>
                  <a:pt x="228" y="19"/>
                </a:lnTo>
                <a:lnTo>
                  <a:pt x="231" y="14"/>
                </a:lnTo>
                <a:lnTo>
                  <a:pt x="235" y="6"/>
                </a:lnTo>
                <a:lnTo>
                  <a:pt x="239" y="16"/>
                </a:lnTo>
                <a:lnTo>
                  <a:pt x="242" y="21"/>
                </a:lnTo>
                <a:lnTo>
                  <a:pt x="247" y="33"/>
                </a:lnTo>
                <a:lnTo>
                  <a:pt x="251" y="31"/>
                </a:lnTo>
                <a:lnTo>
                  <a:pt x="254" y="50"/>
                </a:lnTo>
                <a:lnTo>
                  <a:pt x="258" y="55"/>
                </a:lnTo>
                <a:lnTo>
                  <a:pt x="262" y="61"/>
                </a:lnTo>
                <a:lnTo>
                  <a:pt x="265" y="72"/>
                </a:lnTo>
                <a:lnTo>
                  <a:pt x="269" y="71"/>
                </a:lnTo>
                <a:lnTo>
                  <a:pt x="273" y="86"/>
                </a:lnTo>
                <a:lnTo>
                  <a:pt x="276" y="88"/>
                </a:lnTo>
                <a:lnTo>
                  <a:pt x="280" y="107"/>
                </a:lnTo>
                <a:lnTo>
                  <a:pt x="285" y="114"/>
                </a:lnTo>
                <a:lnTo>
                  <a:pt x="287" y="120"/>
                </a:lnTo>
                <a:lnTo>
                  <a:pt x="292" y="125"/>
                </a:lnTo>
                <a:lnTo>
                  <a:pt x="296" y="139"/>
                </a:lnTo>
                <a:lnTo>
                  <a:pt x="299" y="131"/>
                </a:lnTo>
                <a:lnTo>
                  <a:pt x="303" y="160"/>
                </a:lnTo>
                <a:lnTo>
                  <a:pt x="307" y="167"/>
                </a:lnTo>
                <a:lnTo>
                  <a:pt x="310" y="160"/>
                </a:lnTo>
                <a:lnTo>
                  <a:pt x="314" y="167"/>
                </a:lnTo>
                <a:lnTo>
                  <a:pt x="317" y="161"/>
                </a:lnTo>
                <a:lnTo>
                  <a:pt x="321" y="169"/>
                </a:lnTo>
                <a:lnTo>
                  <a:pt x="325" y="180"/>
                </a:lnTo>
                <a:lnTo>
                  <a:pt x="328" y="173"/>
                </a:lnTo>
                <a:lnTo>
                  <a:pt x="332" y="177"/>
                </a:lnTo>
                <a:lnTo>
                  <a:pt x="337" y="180"/>
                </a:lnTo>
                <a:lnTo>
                  <a:pt x="339" y="180"/>
                </a:lnTo>
                <a:lnTo>
                  <a:pt x="344" y="179"/>
                </a:lnTo>
                <a:lnTo>
                  <a:pt x="348" y="175"/>
                </a:lnTo>
                <a:lnTo>
                  <a:pt x="351" y="179"/>
                </a:lnTo>
                <a:lnTo>
                  <a:pt x="355" y="167"/>
                </a:lnTo>
                <a:lnTo>
                  <a:pt x="359" y="180"/>
                </a:lnTo>
                <a:lnTo>
                  <a:pt x="362" y="175"/>
                </a:lnTo>
                <a:lnTo>
                  <a:pt x="366" y="169"/>
                </a:lnTo>
                <a:lnTo>
                  <a:pt x="370" y="169"/>
                </a:lnTo>
                <a:lnTo>
                  <a:pt x="373" y="171"/>
                </a:lnTo>
                <a:lnTo>
                  <a:pt x="377" y="175"/>
                </a:lnTo>
                <a:lnTo>
                  <a:pt x="382" y="173"/>
                </a:lnTo>
                <a:lnTo>
                  <a:pt x="384" y="180"/>
                </a:lnTo>
                <a:lnTo>
                  <a:pt x="389" y="175"/>
                </a:lnTo>
                <a:lnTo>
                  <a:pt x="393" y="177"/>
                </a:lnTo>
                <a:lnTo>
                  <a:pt x="396" y="171"/>
                </a:lnTo>
                <a:lnTo>
                  <a:pt x="400" y="169"/>
                </a:lnTo>
                <a:lnTo>
                  <a:pt x="404" y="167"/>
                </a:lnTo>
                <a:lnTo>
                  <a:pt x="407" y="161"/>
                </a:lnTo>
                <a:lnTo>
                  <a:pt x="411" y="165"/>
                </a:lnTo>
                <a:lnTo>
                  <a:pt x="415" y="161"/>
                </a:lnTo>
                <a:lnTo>
                  <a:pt x="418" y="160"/>
                </a:lnTo>
                <a:lnTo>
                  <a:pt x="423" y="160"/>
                </a:lnTo>
                <a:lnTo>
                  <a:pt x="427" y="152"/>
                </a:lnTo>
                <a:lnTo>
                  <a:pt x="430" y="148"/>
                </a:lnTo>
                <a:lnTo>
                  <a:pt x="434" y="150"/>
                </a:lnTo>
                <a:lnTo>
                  <a:pt x="438" y="148"/>
                </a:lnTo>
                <a:lnTo>
                  <a:pt x="441" y="156"/>
                </a:lnTo>
                <a:lnTo>
                  <a:pt x="445" y="146"/>
                </a:lnTo>
                <a:lnTo>
                  <a:pt x="449" y="146"/>
                </a:lnTo>
                <a:lnTo>
                  <a:pt x="452" y="139"/>
                </a:lnTo>
                <a:lnTo>
                  <a:pt x="456" y="139"/>
                </a:lnTo>
                <a:lnTo>
                  <a:pt x="459" y="139"/>
                </a:lnTo>
                <a:lnTo>
                  <a:pt x="463" y="143"/>
                </a:lnTo>
                <a:lnTo>
                  <a:pt x="468" y="156"/>
                </a:lnTo>
                <a:lnTo>
                  <a:pt x="470" y="144"/>
                </a:lnTo>
                <a:lnTo>
                  <a:pt x="475" y="141"/>
                </a:lnTo>
                <a:lnTo>
                  <a:pt x="479" y="129"/>
                </a:lnTo>
                <a:lnTo>
                  <a:pt x="482" y="131"/>
                </a:lnTo>
                <a:lnTo>
                  <a:pt x="486" y="131"/>
                </a:lnTo>
                <a:lnTo>
                  <a:pt x="490" y="131"/>
                </a:lnTo>
                <a:lnTo>
                  <a:pt x="493" y="133"/>
                </a:lnTo>
                <a:lnTo>
                  <a:pt x="497" y="137"/>
                </a:lnTo>
                <a:lnTo>
                  <a:pt x="501" y="133"/>
                </a:lnTo>
                <a:lnTo>
                  <a:pt x="504" y="129"/>
                </a:lnTo>
                <a:lnTo>
                  <a:pt x="508" y="129"/>
                </a:lnTo>
                <a:lnTo>
                  <a:pt x="513" y="120"/>
                </a:lnTo>
                <a:lnTo>
                  <a:pt x="515" y="137"/>
                </a:lnTo>
                <a:lnTo>
                  <a:pt x="520" y="133"/>
                </a:lnTo>
                <a:lnTo>
                  <a:pt x="524" y="131"/>
                </a:lnTo>
                <a:lnTo>
                  <a:pt x="527" y="124"/>
                </a:lnTo>
                <a:lnTo>
                  <a:pt x="531" y="131"/>
                </a:lnTo>
                <a:lnTo>
                  <a:pt x="535" y="125"/>
                </a:lnTo>
                <a:lnTo>
                  <a:pt x="538" y="125"/>
                </a:lnTo>
                <a:lnTo>
                  <a:pt x="542" y="129"/>
                </a:lnTo>
                <a:lnTo>
                  <a:pt x="546" y="127"/>
                </a:lnTo>
                <a:lnTo>
                  <a:pt x="549" y="131"/>
                </a:lnTo>
                <a:lnTo>
                  <a:pt x="553" y="120"/>
                </a:lnTo>
                <a:lnTo>
                  <a:pt x="558" y="120"/>
                </a:lnTo>
                <a:lnTo>
                  <a:pt x="560" y="116"/>
                </a:lnTo>
                <a:lnTo>
                  <a:pt x="565" y="120"/>
                </a:lnTo>
                <a:lnTo>
                  <a:pt x="569" y="120"/>
                </a:lnTo>
                <a:lnTo>
                  <a:pt x="572" y="114"/>
                </a:lnTo>
                <a:lnTo>
                  <a:pt x="576" y="122"/>
                </a:lnTo>
                <a:lnTo>
                  <a:pt x="580" y="108"/>
                </a:lnTo>
                <a:lnTo>
                  <a:pt x="583" y="114"/>
                </a:lnTo>
                <a:lnTo>
                  <a:pt x="587" y="118"/>
                </a:lnTo>
                <a:lnTo>
                  <a:pt x="591" y="107"/>
                </a:lnTo>
                <a:lnTo>
                  <a:pt x="594" y="108"/>
                </a:lnTo>
                <a:lnTo>
                  <a:pt x="598" y="118"/>
                </a:lnTo>
                <a:lnTo>
                  <a:pt x="601" y="110"/>
                </a:lnTo>
                <a:lnTo>
                  <a:pt x="606" y="114"/>
                </a:lnTo>
                <a:lnTo>
                  <a:pt x="610" y="112"/>
                </a:lnTo>
                <a:lnTo>
                  <a:pt x="613" y="103"/>
                </a:lnTo>
                <a:lnTo>
                  <a:pt x="617" y="112"/>
                </a:lnTo>
                <a:lnTo>
                  <a:pt x="621" y="99"/>
                </a:lnTo>
                <a:lnTo>
                  <a:pt x="624" y="114"/>
                </a:lnTo>
                <a:lnTo>
                  <a:pt x="628" y="114"/>
                </a:lnTo>
                <a:lnTo>
                  <a:pt x="632" y="101"/>
                </a:lnTo>
                <a:lnTo>
                  <a:pt x="635" y="107"/>
                </a:lnTo>
                <a:lnTo>
                  <a:pt x="639" y="101"/>
                </a:lnTo>
                <a:lnTo>
                  <a:pt x="644" y="110"/>
                </a:lnTo>
                <a:lnTo>
                  <a:pt x="646" y="103"/>
                </a:lnTo>
                <a:lnTo>
                  <a:pt x="651" y="103"/>
                </a:lnTo>
                <a:lnTo>
                  <a:pt x="655" y="103"/>
                </a:lnTo>
                <a:lnTo>
                  <a:pt x="658" y="101"/>
                </a:lnTo>
                <a:lnTo>
                  <a:pt x="662" y="95"/>
                </a:lnTo>
                <a:lnTo>
                  <a:pt x="666" y="107"/>
                </a:lnTo>
                <a:lnTo>
                  <a:pt x="669" y="101"/>
                </a:lnTo>
                <a:lnTo>
                  <a:pt x="673" y="95"/>
                </a:lnTo>
                <a:lnTo>
                  <a:pt x="677" y="95"/>
                </a:lnTo>
                <a:lnTo>
                  <a:pt x="680" y="95"/>
                </a:lnTo>
                <a:lnTo>
                  <a:pt x="684" y="93"/>
                </a:lnTo>
                <a:lnTo>
                  <a:pt x="689" y="91"/>
                </a:lnTo>
                <a:lnTo>
                  <a:pt x="691" y="91"/>
                </a:lnTo>
                <a:lnTo>
                  <a:pt x="696" y="91"/>
                </a:lnTo>
                <a:lnTo>
                  <a:pt x="700" y="93"/>
                </a:lnTo>
                <a:lnTo>
                  <a:pt x="703" y="93"/>
                </a:lnTo>
                <a:lnTo>
                  <a:pt x="707" y="107"/>
                </a:lnTo>
                <a:lnTo>
                  <a:pt x="711" y="95"/>
                </a:lnTo>
                <a:lnTo>
                  <a:pt x="714" y="95"/>
                </a:lnTo>
                <a:lnTo>
                  <a:pt x="718" y="82"/>
                </a:lnTo>
                <a:lnTo>
                  <a:pt x="722" y="97"/>
                </a:lnTo>
                <a:lnTo>
                  <a:pt x="725" y="95"/>
                </a:lnTo>
                <a:lnTo>
                  <a:pt x="729" y="93"/>
                </a:lnTo>
                <a:lnTo>
                  <a:pt x="734" y="88"/>
                </a:lnTo>
                <a:lnTo>
                  <a:pt x="736" y="95"/>
                </a:lnTo>
                <a:lnTo>
                  <a:pt x="741" y="97"/>
                </a:lnTo>
                <a:lnTo>
                  <a:pt x="744" y="93"/>
                </a:lnTo>
                <a:lnTo>
                  <a:pt x="748" y="86"/>
                </a:lnTo>
                <a:lnTo>
                  <a:pt x="752" y="93"/>
                </a:lnTo>
                <a:lnTo>
                  <a:pt x="755" y="101"/>
                </a:lnTo>
                <a:lnTo>
                  <a:pt x="759" y="99"/>
                </a:lnTo>
                <a:lnTo>
                  <a:pt x="763" y="93"/>
                </a:lnTo>
                <a:lnTo>
                  <a:pt x="766" y="95"/>
                </a:lnTo>
                <a:lnTo>
                  <a:pt x="770" y="91"/>
                </a:lnTo>
                <a:lnTo>
                  <a:pt x="774" y="80"/>
                </a:lnTo>
                <a:lnTo>
                  <a:pt x="777" y="95"/>
                </a:lnTo>
                <a:lnTo>
                  <a:pt x="782" y="99"/>
                </a:lnTo>
                <a:lnTo>
                  <a:pt x="786" y="105"/>
                </a:lnTo>
                <a:lnTo>
                  <a:pt x="789" y="99"/>
                </a:lnTo>
                <a:lnTo>
                  <a:pt x="793" y="82"/>
                </a:lnTo>
                <a:lnTo>
                  <a:pt x="797" y="84"/>
                </a:lnTo>
                <a:lnTo>
                  <a:pt x="800" y="88"/>
                </a:lnTo>
                <a:lnTo>
                  <a:pt x="804" y="86"/>
                </a:lnTo>
                <a:lnTo>
                  <a:pt x="808" y="82"/>
                </a:lnTo>
                <a:lnTo>
                  <a:pt x="811" y="89"/>
                </a:lnTo>
                <a:lnTo>
                  <a:pt x="815" y="84"/>
                </a:lnTo>
                <a:lnTo>
                  <a:pt x="820" y="86"/>
                </a:lnTo>
                <a:lnTo>
                  <a:pt x="822" y="89"/>
                </a:lnTo>
                <a:lnTo>
                  <a:pt x="827" y="93"/>
                </a:lnTo>
                <a:lnTo>
                  <a:pt x="831" y="86"/>
                </a:lnTo>
                <a:lnTo>
                  <a:pt x="834" y="89"/>
                </a:lnTo>
                <a:lnTo>
                  <a:pt x="838" y="97"/>
                </a:lnTo>
                <a:lnTo>
                  <a:pt x="842" y="95"/>
                </a:lnTo>
                <a:lnTo>
                  <a:pt x="845" y="84"/>
                </a:lnTo>
                <a:lnTo>
                  <a:pt x="849" y="86"/>
                </a:lnTo>
                <a:lnTo>
                  <a:pt x="853" y="82"/>
                </a:lnTo>
                <a:lnTo>
                  <a:pt x="856" y="88"/>
                </a:lnTo>
                <a:lnTo>
                  <a:pt x="860" y="95"/>
                </a:lnTo>
                <a:lnTo>
                  <a:pt x="865" y="95"/>
                </a:lnTo>
                <a:lnTo>
                  <a:pt x="867" y="95"/>
                </a:lnTo>
                <a:lnTo>
                  <a:pt x="872" y="86"/>
                </a:lnTo>
                <a:lnTo>
                  <a:pt x="876" y="82"/>
                </a:lnTo>
                <a:lnTo>
                  <a:pt x="879" y="78"/>
                </a:lnTo>
                <a:lnTo>
                  <a:pt x="883" y="91"/>
                </a:lnTo>
                <a:lnTo>
                  <a:pt x="886" y="86"/>
                </a:lnTo>
                <a:lnTo>
                  <a:pt x="890" y="86"/>
                </a:lnTo>
                <a:lnTo>
                  <a:pt x="894" y="93"/>
                </a:lnTo>
                <a:lnTo>
                  <a:pt x="897" y="88"/>
                </a:lnTo>
                <a:lnTo>
                  <a:pt x="901" y="89"/>
                </a:lnTo>
                <a:lnTo>
                  <a:pt x="905" y="82"/>
                </a:lnTo>
                <a:lnTo>
                  <a:pt x="908" y="78"/>
                </a:lnTo>
                <a:lnTo>
                  <a:pt x="912" y="71"/>
                </a:lnTo>
                <a:lnTo>
                  <a:pt x="917" y="82"/>
                </a:lnTo>
                <a:lnTo>
                  <a:pt x="919" y="78"/>
                </a:lnTo>
                <a:lnTo>
                  <a:pt x="924" y="82"/>
                </a:lnTo>
                <a:lnTo>
                  <a:pt x="928" y="84"/>
                </a:lnTo>
                <a:lnTo>
                  <a:pt x="931" y="84"/>
                </a:lnTo>
                <a:lnTo>
                  <a:pt x="935" y="76"/>
                </a:lnTo>
                <a:lnTo>
                  <a:pt x="939" y="74"/>
                </a:lnTo>
                <a:lnTo>
                  <a:pt x="942" y="91"/>
                </a:lnTo>
                <a:lnTo>
                  <a:pt x="946" y="95"/>
                </a:lnTo>
                <a:lnTo>
                  <a:pt x="950" y="80"/>
                </a:lnTo>
                <a:lnTo>
                  <a:pt x="953" y="80"/>
                </a:lnTo>
                <a:lnTo>
                  <a:pt x="958" y="82"/>
                </a:lnTo>
                <a:lnTo>
                  <a:pt x="962" y="78"/>
                </a:lnTo>
                <a:lnTo>
                  <a:pt x="965" y="72"/>
                </a:lnTo>
                <a:lnTo>
                  <a:pt x="969" y="82"/>
                </a:lnTo>
                <a:lnTo>
                  <a:pt x="973" y="78"/>
                </a:lnTo>
                <a:lnTo>
                  <a:pt x="976" y="80"/>
                </a:lnTo>
                <a:lnTo>
                  <a:pt x="980" y="86"/>
                </a:lnTo>
                <a:lnTo>
                  <a:pt x="984" y="74"/>
                </a:lnTo>
                <a:lnTo>
                  <a:pt x="987" y="72"/>
                </a:lnTo>
                <a:lnTo>
                  <a:pt x="991" y="84"/>
                </a:lnTo>
                <a:lnTo>
                  <a:pt x="996" y="86"/>
                </a:lnTo>
                <a:lnTo>
                  <a:pt x="998" y="95"/>
                </a:lnTo>
                <a:lnTo>
                  <a:pt x="1003" y="71"/>
                </a:lnTo>
                <a:lnTo>
                  <a:pt x="1007" y="95"/>
                </a:lnTo>
                <a:lnTo>
                  <a:pt x="1010" y="86"/>
                </a:lnTo>
                <a:lnTo>
                  <a:pt x="1014" y="86"/>
                </a:lnTo>
                <a:lnTo>
                  <a:pt x="1018" y="76"/>
                </a:lnTo>
                <a:lnTo>
                  <a:pt x="1021" y="86"/>
                </a:lnTo>
                <a:lnTo>
                  <a:pt x="1025" y="95"/>
                </a:lnTo>
                <a:lnTo>
                  <a:pt x="1029" y="95"/>
                </a:lnTo>
                <a:lnTo>
                  <a:pt x="1032" y="74"/>
                </a:lnTo>
                <a:lnTo>
                  <a:pt x="1036" y="80"/>
                </a:lnTo>
                <a:lnTo>
                  <a:pt x="1039" y="80"/>
                </a:lnTo>
                <a:lnTo>
                  <a:pt x="1043" y="78"/>
                </a:lnTo>
                <a:lnTo>
                  <a:pt x="1048" y="86"/>
                </a:lnTo>
                <a:lnTo>
                  <a:pt x="1050" y="78"/>
                </a:lnTo>
                <a:lnTo>
                  <a:pt x="1055" y="80"/>
                </a:lnTo>
                <a:lnTo>
                  <a:pt x="1059" y="82"/>
                </a:lnTo>
                <a:lnTo>
                  <a:pt x="1062" y="76"/>
                </a:lnTo>
                <a:lnTo>
                  <a:pt x="1066" y="80"/>
                </a:lnTo>
                <a:lnTo>
                  <a:pt x="1070" y="82"/>
                </a:lnTo>
                <a:lnTo>
                  <a:pt x="1073" y="76"/>
                </a:lnTo>
                <a:lnTo>
                  <a:pt x="1077" y="86"/>
                </a:lnTo>
                <a:lnTo>
                  <a:pt x="1081" y="57"/>
                </a:lnTo>
                <a:lnTo>
                  <a:pt x="1084" y="76"/>
                </a:lnTo>
                <a:lnTo>
                  <a:pt x="1088" y="71"/>
                </a:lnTo>
                <a:lnTo>
                  <a:pt x="1093" y="71"/>
                </a:lnTo>
                <a:lnTo>
                  <a:pt x="1095" y="71"/>
                </a:lnTo>
                <a:lnTo>
                  <a:pt x="1100" y="72"/>
                </a:lnTo>
                <a:lnTo>
                  <a:pt x="1104" y="86"/>
                </a:lnTo>
                <a:lnTo>
                  <a:pt x="1107" y="88"/>
                </a:lnTo>
                <a:lnTo>
                  <a:pt x="1111" y="80"/>
                </a:lnTo>
                <a:lnTo>
                  <a:pt x="1115" y="76"/>
                </a:lnTo>
                <a:lnTo>
                  <a:pt x="1118" y="78"/>
                </a:lnTo>
                <a:lnTo>
                  <a:pt x="1122" y="78"/>
                </a:lnTo>
                <a:lnTo>
                  <a:pt x="1126" y="80"/>
                </a:lnTo>
                <a:lnTo>
                  <a:pt x="1129" y="72"/>
                </a:lnTo>
                <a:lnTo>
                  <a:pt x="1133" y="76"/>
                </a:lnTo>
                <a:lnTo>
                  <a:pt x="1138" y="76"/>
                </a:lnTo>
                <a:lnTo>
                  <a:pt x="1141" y="78"/>
                </a:lnTo>
                <a:lnTo>
                  <a:pt x="1145" y="82"/>
                </a:lnTo>
                <a:lnTo>
                  <a:pt x="1149" y="80"/>
                </a:lnTo>
                <a:lnTo>
                  <a:pt x="1152" y="72"/>
                </a:lnTo>
                <a:lnTo>
                  <a:pt x="1156" y="80"/>
                </a:lnTo>
                <a:lnTo>
                  <a:pt x="1160" y="82"/>
                </a:lnTo>
                <a:lnTo>
                  <a:pt x="1163" y="78"/>
                </a:lnTo>
                <a:lnTo>
                  <a:pt x="1167" y="82"/>
                </a:lnTo>
                <a:lnTo>
                  <a:pt x="1171" y="78"/>
                </a:lnTo>
                <a:lnTo>
                  <a:pt x="1174" y="76"/>
                </a:lnTo>
                <a:lnTo>
                  <a:pt x="1179" y="72"/>
                </a:lnTo>
                <a:lnTo>
                  <a:pt x="1181" y="86"/>
                </a:lnTo>
                <a:lnTo>
                  <a:pt x="1186" y="95"/>
                </a:lnTo>
                <a:lnTo>
                  <a:pt x="1190" y="78"/>
                </a:lnTo>
                <a:lnTo>
                  <a:pt x="1193" y="65"/>
                </a:lnTo>
                <a:lnTo>
                  <a:pt x="1197" y="71"/>
                </a:lnTo>
                <a:lnTo>
                  <a:pt x="1201" y="71"/>
                </a:lnTo>
                <a:lnTo>
                  <a:pt x="1204" y="84"/>
                </a:lnTo>
                <a:lnTo>
                  <a:pt x="1208" y="80"/>
                </a:lnTo>
                <a:lnTo>
                  <a:pt x="1212" y="74"/>
                </a:lnTo>
                <a:lnTo>
                  <a:pt x="1215" y="76"/>
                </a:lnTo>
                <a:lnTo>
                  <a:pt x="1219" y="67"/>
                </a:lnTo>
                <a:lnTo>
                  <a:pt x="1224" y="80"/>
                </a:lnTo>
                <a:lnTo>
                  <a:pt x="1226" y="67"/>
                </a:lnTo>
                <a:lnTo>
                  <a:pt x="1231" y="69"/>
                </a:lnTo>
                <a:lnTo>
                  <a:pt x="1235" y="69"/>
                </a:lnTo>
                <a:lnTo>
                  <a:pt x="1238" y="74"/>
                </a:lnTo>
                <a:lnTo>
                  <a:pt x="1242" y="74"/>
                </a:lnTo>
                <a:lnTo>
                  <a:pt x="1246" y="80"/>
                </a:lnTo>
                <a:lnTo>
                  <a:pt x="1249" y="84"/>
                </a:lnTo>
                <a:lnTo>
                  <a:pt x="1253" y="80"/>
                </a:lnTo>
                <a:lnTo>
                  <a:pt x="1257" y="72"/>
                </a:lnTo>
                <a:lnTo>
                  <a:pt x="1260" y="80"/>
                </a:lnTo>
                <a:lnTo>
                  <a:pt x="1264" y="82"/>
                </a:lnTo>
                <a:lnTo>
                  <a:pt x="1269" y="76"/>
                </a:lnTo>
                <a:lnTo>
                  <a:pt x="1271" y="72"/>
                </a:lnTo>
                <a:lnTo>
                  <a:pt x="1276" y="71"/>
                </a:lnTo>
                <a:lnTo>
                  <a:pt x="1280" y="82"/>
                </a:lnTo>
                <a:lnTo>
                  <a:pt x="1283" y="71"/>
                </a:lnTo>
                <a:lnTo>
                  <a:pt x="1287" y="72"/>
                </a:lnTo>
                <a:lnTo>
                  <a:pt x="1291" y="71"/>
                </a:lnTo>
                <a:lnTo>
                  <a:pt x="1294" y="74"/>
                </a:lnTo>
                <a:lnTo>
                  <a:pt x="1298" y="71"/>
                </a:lnTo>
                <a:lnTo>
                  <a:pt x="1302" y="72"/>
                </a:lnTo>
                <a:lnTo>
                  <a:pt x="1305" y="69"/>
                </a:lnTo>
                <a:lnTo>
                  <a:pt x="1309" y="78"/>
                </a:lnTo>
                <a:lnTo>
                  <a:pt x="1314" y="71"/>
                </a:lnTo>
                <a:lnTo>
                  <a:pt x="1317" y="57"/>
                </a:lnTo>
                <a:lnTo>
                  <a:pt x="1321" y="71"/>
                </a:lnTo>
                <a:lnTo>
                  <a:pt x="1324" y="67"/>
                </a:lnTo>
                <a:lnTo>
                  <a:pt x="1328" y="72"/>
                </a:lnTo>
                <a:lnTo>
                  <a:pt x="1332" y="71"/>
                </a:lnTo>
                <a:lnTo>
                  <a:pt x="1335" y="76"/>
                </a:lnTo>
                <a:lnTo>
                  <a:pt x="1339" y="71"/>
                </a:lnTo>
                <a:lnTo>
                  <a:pt x="1343" y="74"/>
                </a:lnTo>
                <a:lnTo>
                  <a:pt x="1346" y="86"/>
                </a:lnTo>
                <a:lnTo>
                  <a:pt x="1350" y="78"/>
                </a:lnTo>
                <a:lnTo>
                  <a:pt x="1355" y="57"/>
                </a:lnTo>
                <a:lnTo>
                  <a:pt x="1357" y="63"/>
                </a:lnTo>
                <a:lnTo>
                  <a:pt x="1362" y="69"/>
                </a:lnTo>
                <a:lnTo>
                  <a:pt x="1366" y="74"/>
                </a:lnTo>
                <a:lnTo>
                  <a:pt x="1369" y="74"/>
                </a:lnTo>
                <a:lnTo>
                  <a:pt x="1373" y="69"/>
                </a:lnTo>
                <a:lnTo>
                  <a:pt x="1377" y="55"/>
                </a:lnTo>
                <a:lnTo>
                  <a:pt x="1380" y="63"/>
                </a:lnTo>
                <a:lnTo>
                  <a:pt x="1384" y="48"/>
                </a:lnTo>
                <a:lnTo>
                  <a:pt x="1388" y="52"/>
                </a:lnTo>
                <a:lnTo>
                  <a:pt x="1391" y="52"/>
                </a:lnTo>
                <a:lnTo>
                  <a:pt x="1395" y="48"/>
                </a:lnTo>
                <a:lnTo>
                  <a:pt x="1400" y="50"/>
                </a:lnTo>
                <a:lnTo>
                  <a:pt x="1402" y="40"/>
                </a:lnTo>
                <a:lnTo>
                  <a:pt x="1407" y="42"/>
                </a:lnTo>
                <a:lnTo>
                  <a:pt x="1411" y="34"/>
                </a:lnTo>
                <a:lnTo>
                  <a:pt x="1414" y="27"/>
                </a:lnTo>
                <a:lnTo>
                  <a:pt x="1418" y="31"/>
                </a:lnTo>
                <a:lnTo>
                  <a:pt x="1422" y="36"/>
                </a:lnTo>
                <a:lnTo>
                  <a:pt x="1425" y="36"/>
                </a:lnTo>
                <a:lnTo>
                  <a:pt x="1429" y="34"/>
                </a:lnTo>
                <a:lnTo>
                  <a:pt x="1433" y="31"/>
                </a:lnTo>
                <a:lnTo>
                  <a:pt x="1436" y="25"/>
                </a:lnTo>
                <a:lnTo>
                  <a:pt x="1440" y="31"/>
                </a:lnTo>
                <a:lnTo>
                  <a:pt x="1445" y="21"/>
                </a:lnTo>
                <a:lnTo>
                  <a:pt x="1447" y="23"/>
                </a:lnTo>
                <a:lnTo>
                  <a:pt x="1452" y="25"/>
                </a:lnTo>
                <a:lnTo>
                  <a:pt x="1456" y="23"/>
                </a:lnTo>
                <a:lnTo>
                  <a:pt x="1459" y="17"/>
                </a:lnTo>
                <a:lnTo>
                  <a:pt x="1463" y="21"/>
                </a:lnTo>
                <a:lnTo>
                  <a:pt x="1466" y="21"/>
                </a:lnTo>
                <a:lnTo>
                  <a:pt x="1470" y="16"/>
                </a:lnTo>
                <a:lnTo>
                  <a:pt x="1474" y="21"/>
                </a:lnTo>
                <a:lnTo>
                  <a:pt x="1477" y="21"/>
                </a:lnTo>
                <a:lnTo>
                  <a:pt x="1481" y="21"/>
                </a:lnTo>
                <a:lnTo>
                  <a:pt x="1485" y="17"/>
                </a:lnTo>
                <a:lnTo>
                  <a:pt x="1488" y="21"/>
                </a:lnTo>
                <a:lnTo>
                  <a:pt x="1492" y="25"/>
                </a:lnTo>
                <a:lnTo>
                  <a:pt x="1497" y="16"/>
                </a:lnTo>
                <a:lnTo>
                  <a:pt x="1500" y="25"/>
                </a:lnTo>
                <a:lnTo>
                  <a:pt x="1504" y="27"/>
                </a:lnTo>
                <a:lnTo>
                  <a:pt x="1508" y="38"/>
                </a:lnTo>
                <a:lnTo>
                  <a:pt x="1511" y="17"/>
                </a:lnTo>
                <a:lnTo>
                  <a:pt x="1515" y="25"/>
                </a:lnTo>
                <a:lnTo>
                  <a:pt x="1519" y="23"/>
                </a:lnTo>
                <a:lnTo>
                  <a:pt x="1522" y="21"/>
                </a:lnTo>
                <a:lnTo>
                  <a:pt x="1526" y="25"/>
                </a:lnTo>
                <a:lnTo>
                  <a:pt x="1531" y="21"/>
                </a:lnTo>
                <a:lnTo>
                  <a:pt x="1533" y="27"/>
                </a:lnTo>
                <a:lnTo>
                  <a:pt x="1538" y="23"/>
                </a:lnTo>
                <a:lnTo>
                  <a:pt x="1542" y="27"/>
                </a:lnTo>
                <a:lnTo>
                  <a:pt x="1545" y="19"/>
                </a:lnTo>
                <a:lnTo>
                  <a:pt x="1549" y="27"/>
                </a:lnTo>
                <a:lnTo>
                  <a:pt x="1553" y="25"/>
                </a:lnTo>
                <a:lnTo>
                  <a:pt x="1556" y="21"/>
                </a:lnTo>
                <a:lnTo>
                  <a:pt x="1560" y="29"/>
                </a:lnTo>
                <a:lnTo>
                  <a:pt x="1564" y="19"/>
                </a:lnTo>
                <a:lnTo>
                  <a:pt x="1567" y="25"/>
                </a:lnTo>
                <a:lnTo>
                  <a:pt x="1571" y="14"/>
                </a:lnTo>
                <a:lnTo>
                  <a:pt x="1576" y="25"/>
                </a:lnTo>
                <a:lnTo>
                  <a:pt x="1578" y="34"/>
                </a:lnTo>
                <a:lnTo>
                  <a:pt x="1583" y="34"/>
                </a:lnTo>
                <a:lnTo>
                  <a:pt x="1587" y="34"/>
                </a:lnTo>
                <a:lnTo>
                  <a:pt x="1590" y="21"/>
                </a:lnTo>
                <a:lnTo>
                  <a:pt x="1594" y="14"/>
                </a:lnTo>
                <a:lnTo>
                  <a:pt x="1598" y="23"/>
                </a:lnTo>
                <a:lnTo>
                  <a:pt x="1601" y="33"/>
                </a:lnTo>
                <a:lnTo>
                  <a:pt x="1605" y="27"/>
                </a:lnTo>
                <a:lnTo>
                  <a:pt x="1608" y="27"/>
                </a:lnTo>
                <a:lnTo>
                  <a:pt x="1612" y="21"/>
                </a:lnTo>
                <a:lnTo>
                  <a:pt x="1616" y="21"/>
                </a:lnTo>
                <a:lnTo>
                  <a:pt x="1619" y="21"/>
                </a:lnTo>
                <a:lnTo>
                  <a:pt x="1623" y="19"/>
                </a:lnTo>
                <a:lnTo>
                  <a:pt x="1628" y="31"/>
                </a:lnTo>
                <a:lnTo>
                  <a:pt x="1630" y="21"/>
                </a:lnTo>
                <a:lnTo>
                  <a:pt x="1635" y="21"/>
                </a:lnTo>
                <a:lnTo>
                  <a:pt x="1639" y="25"/>
                </a:lnTo>
                <a:lnTo>
                  <a:pt x="1642" y="23"/>
                </a:lnTo>
                <a:lnTo>
                  <a:pt x="1646" y="21"/>
                </a:lnTo>
                <a:lnTo>
                  <a:pt x="1650" y="25"/>
                </a:lnTo>
                <a:lnTo>
                  <a:pt x="1653" y="14"/>
                </a:lnTo>
                <a:lnTo>
                  <a:pt x="1657" y="21"/>
                </a:lnTo>
                <a:lnTo>
                  <a:pt x="1661" y="31"/>
                </a:lnTo>
                <a:lnTo>
                  <a:pt x="1664" y="34"/>
                </a:lnTo>
                <a:lnTo>
                  <a:pt x="1668" y="23"/>
                </a:lnTo>
                <a:lnTo>
                  <a:pt x="1673" y="16"/>
                </a:lnTo>
                <a:lnTo>
                  <a:pt x="1676" y="8"/>
                </a:lnTo>
                <a:lnTo>
                  <a:pt x="1680" y="14"/>
                </a:lnTo>
                <a:lnTo>
                  <a:pt x="1684" y="17"/>
                </a:lnTo>
                <a:lnTo>
                  <a:pt x="1687" y="21"/>
                </a:lnTo>
                <a:lnTo>
                  <a:pt x="1691" y="17"/>
                </a:lnTo>
                <a:lnTo>
                  <a:pt x="1695" y="27"/>
                </a:lnTo>
                <a:lnTo>
                  <a:pt x="1698" y="31"/>
                </a:lnTo>
                <a:lnTo>
                  <a:pt x="1702" y="21"/>
                </a:lnTo>
                <a:lnTo>
                  <a:pt x="1706" y="17"/>
                </a:lnTo>
                <a:lnTo>
                  <a:pt x="1709" y="21"/>
                </a:lnTo>
                <a:lnTo>
                  <a:pt x="1714" y="19"/>
                </a:lnTo>
                <a:lnTo>
                  <a:pt x="1718" y="14"/>
                </a:lnTo>
                <a:lnTo>
                  <a:pt x="1721" y="21"/>
                </a:lnTo>
                <a:lnTo>
                  <a:pt x="1725" y="17"/>
                </a:lnTo>
                <a:lnTo>
                  <a:pt x="1729" y="17"/>
                </a:lnTo>
                <a:lnTo>
                  <a:pt x="1732" y="10"/>
                </a:lnTo>
                <a:lnTo>
                  <a:pt x="1736" y="16"/>
                </a:lnTo>
                <a:lnTo>
                  <a:pt x="1740" y="23"/>
                </a:lnTo>
                <a:lnTo>
                  <a:pt x="1743" y="29"/>
                </a:lnTo>
                <a:lnTo>
                  <a:pt x="1747" y="25"/>
                </a:lnTo>
                <a:lnTo>
                  <a:pt x="1750" y="17"/>
                </a:lnTo>
                <a:lnTo>
                  <a:pt x="1754" y="16"/>
                </a:lnTo>
                <a:lnTo>
                  <a:pt x="1759" y="17"/>
                </a:lnTo>
                <a:lnTo>
                  <a:pt x="1761" y="27"/>
                </a:lnTo>
                <a:lnTo>
                  <a:pt x="1766" y="10"/>
                </a:lnTo>
                <a:lnTo>
                  <a:pt x="1770" y="19"/>
                </a:lnTo>
                <a:lnTo>
                  <a:pt x="1773" y="21"/>
                </a:lnTo>
                <a:lnTo>
                  <a:pt x="1777" y="12"/>
                </a:lnTo>
                <a:lnTo>
                  <a:pt x="1781" y="17"/>
                </a:lnTo>
                <a:lnTo>
                  <a:pt x="1784" y="16"/>
                </a:lnTo>
                <a:lnTo>
                  <a:pt x="1788" y="17"/>
                </a:lnTo>
                <a:lnTo>
                  <a:pt x="1792" y="16"/>
                </a:lnTo>
                <a:lnTo>
                  <a:pt x="1795" y="21"/>
                </a:lnTo>
                <a:lnTo>
                  <a:pt x="1799" y="25"/>
                </a:lnTo>
                <a:lnTo>
                  <a:pt x="1804" y="19"/>
                </a:lnTo>
                <a:lnTo>
                  <a:pt x="1806" y="21"/>
                </a:lnTo>
                <a:lnTo>
                  <a:pt x="1811" y="19"/>
                </a:lnTo>
                <a:lnTo>
                  <a:pt x="1815" y="14"/>
                </a:lnTo>
                <a:lnTo>
                  <a:pt x="1818" y="14"/>
                </a:lnTo>
                <a:lnTo>
                  <a:pt x="1822" y="21"/>
                </a:lnTo>
                <a:lnTo>
                  <a:pt x="1826" y="17"/>
                </a:lnTo>
                <a:lnTo>
                  <a:pt x="1829" y="27"/>
                </a:lnTo>
                <a:lnTo>
                  <a:pt x="1833" y="16"/>
                </a:lnTo>
                <a:lnTo>
                  <a:pt x="1837" y="14"/>
                </a:lnTo>
                <a:lnTo>
                  <a:pt x="1840" y="23"/>
                </a:lnTo>
                <a:lnTo>
                  <a:pt x="1844" y="16"/>
                </a:lnTo>
                <a:lnTo>
                  <a:pt x="1849" y="17"/>
                </a:lnTo>
                <a:lnTo>
                  <a:pt x="1851" y="0"/>
                </a:lnTo>
                <a:lnTo>
                  <a:pt x="1856" y="21"/>
                </a:lnTo>
                <a:lnTo>
                  <a:pt x="1860" y="16"/>
                </a:lnTo>
                <a:lnTo>
                  <a:pt x="1863" y="19"/>
                </a:lnTo>
                <a:lnTo>
                  <a:pt x="1867" y="14"/>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12" name="Freeform 12">
            <a:extLst>
              <a:ext uri="{FF2B5EF4-FFF2-40B4-BE49-F238E27FC236}">
                <a16:creationId xmlns:a16="http://schemas.microsoft.com/office/drawing/2014/main" id="{6F8B3CCC-A1EF-4A41-B6AF-86120EC70485}"/>
              </a:ext>
            </a:extLst>
          </p:cNvPr>
          <p:cNvSpPr>
            <a:spLocks/>
          </p:cNvSpPr>
          <p:nvPr/>
        </p:nvSpPr>
        <p:spPr bwMode="auto">
          <a:xfrm>
            <a:off x="6554788" y="3705225"/>
            <a:ext cx="96837" cy="30163"/>
          </a:xfrm>
          <a:custGeom>
            <a:avLst/>
            <a:gdLst>
              <a:gd name="T0" fmla="*/ 0 w 45"/>
              <a:gd name="T1" fmla="*/ 2147483646 h 17"/>
              <a:gd name="T2" fmla="*/ 2147483646 w 45"/>
              <a:gd name="T3" fmla="*/ 2147483646 h 17"/>
              <a:gd name="T4" fmla="*/ 2147483646 w 45"/>
              <a:gd name="T5" fmla="*/ 2147483646 h 17"/>
              <a:gd name="T6" fmla="*/ 2147483646 w 45"/>
              <a:gd name="T7" fmla="*/ 2147483646 h 17"/>
              <a:gd name="T8" fmla="*/ 2147483646 w 45"/>
              <a:gd name="T9" fmla="*/ 2147483646 h 17"/>
              <a:gd name="T10" fmla="*/ 2147483646 w 45"/>
              <a:gd name="T11" fmla="*/ 0 h 17"/>
              <a:gd name="T12" fmla="*/ 2147483646 w 45"/>
              <a:gd name="T13" fmla="*/ 2147483646 h 17"/>
              <a:gd name="T14" fmla="*/ 2147483646 w 45"/>
              <a:gd name="T15" fmla="*/ 2147483646 h 17"/>
              <a:gd name="T16" fmla="*/ 2147483646 w 45"/>
              <a:gd name="T17" fmla="*/ 0 h 17"/>
              <a:gd name="T18" fmla="*/ 2147483646 w 45"/>
              <a:gd name="T19" fmla="*/ 2147483646 h 17"/>
              <a:gd name="T20" fmla="*/ 2147483646 w 45"/>
              <a:gd name="T21" fmla="*/ 2147483646 h 17"/>
              <a:gd name="T22" fmla="*/ 2147483646 w 45"/>
              <a:gd name="T23" fmla="*/ 2147483646 h 17"/>
              <a:gd name="T24" fmla="*/ 2147483646 w 45"/>
              <a:gd name="T25" fmla="*/ 214748364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7"/>
              <a:gd name="T41" fmla="*/ 45 w 4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7">
                <a:moveTo>
                  <a:pt x="0" y="8"/>
                </a:moveTo>
                <a:lnTo>
                  <a:pt x="4" y="6"/>
                </a:lnTo>
                <a:lnTo>
                  <a:pt x="7" y="13"/>
                </a:lnTo>
                <a:lnTo>
                  <a:pt x="11" y="17"/>
                </a:lnTo>
                <a:lnTo>
                  <a:pt x="15" y="11"/>
                </a:lnTo>
                <a:lnTo>
                  <a:pt x="18" y="0"/>
                </a:lnTo>
                <a:lnTo>
                  <a:pt x="23" y="8"/>
                </a:lnTo>
                <a:lnTo>
                  <a:pt x="27" y="8"/>
                </a:lnTo>
                <a:lnTo>
                  <a:pt x="30" y="0"/>
                </a:lnTo>
                <a:lnTo>
                  <a:pt x="34" y="15"/>
                </a:lnTo>
                <a:lnTo>
                  <a:pt x="37" y="17"/>
                </a:lnTo>
                <a:lnTo>
                  <a:pt x="41" y="15"/>
                </a:lnTo>
                <a:lnTo>
                  <a:pt x="45" y="4"/>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13" name="Freeform 13">
            <a:extLst>
              <a:ext uri="{FF2B5EF4-FFF2-40B4-BE49-F238E27FC236}">
                <a16:creationId xmlns:a16="http://schemas.microsoft.com/office/drawing/2014/main" id="{49D14C96-E570-43D7-889D-3A0549C2E63C}"/>
              </a:ext>
            </a:extLst>
          </p:cNvPr>
          <p:cNvSpPr>
            <a:spLocks/>
          </p:cNvSpPr>
          <p:nvPr/>
        </p:nvSpPr>
        <p:spPr bwMode="auto">
          <a:xfrm>
            <a:off x="2532063" y="3698875"/>
            <a:ext cx="4022725" cy="1938338"/>
          </a:xfrm>
          <a:custGeom>
            <a:avLst/>
            <a:gdLst>
              <a:gd name="T0" fmla="*/ 2147483646 w 1867"/>
              <a:gd name="T1" fmla="*/ 2147483646 h 1111"/>
              <a:gd name="T2" fmla="*/ 2147483646 w 1867"/>
              <a:gd name="T3" fmla="*/ 2147483646 h 1111"/>
              <a:gd name="T4" fmla="*/ 2147483646 w 1867"/>
              <a:gd name="T5" fmla="*/ 2147483646 h 1111"/>
              <a:gd name="T6" fmla="*/ 2147483646 w 1867"/>
              <a:gd name="T7" fmla="*/ 2147483646 h 1111"/>
              <a:gd name="T8" fmla="*/ 2147483646 w 1867"/>
              <a:gd name="T9" fmla="*/ 2147483646 h 1111"/>
              <a:gd name="T10" fmla="*/ 2147483646 w 1867"/>
              <a:gd name="T11" fmla="*/ 2147483646 h 1111"/>
              <a:gd name="T12" fmla="*/ 2147483646 w 1867"/>
              <a:gd name="T13" fmla="*/ 2147483646 h 1111"/>
              <a:gd name="T14" fmla="*/ 2147483646 w 1867"/>
              <a:gd name="T15" fmla="*/ 2147483646 h 1111"/>
              <a:gd name="T16" fmla="*/ 2147483646 w 1867"/>
              <a:gd name="T17" fmla="*/ 2147483646 h 1111"/>
              <a:gd name="T18" fmla="*/ 2147483646 w 1867"/>
              <a:gd name="T19" fmla="*/ 2147483646 h 1111"/>
              <a:gd name="T20" fmla="*/ 2147483646 w 1867"/>
              <a:gd name="T21" fmla="*/ 2147483646 h 1111"/>
              <a:gd name="T22" fmla="*/ 2147483646 w 1867"/>
              <a:gd name="T23" fmla="*/ 2147483646 h 1111"/>
              <a:gd name="T24" fmla="*/ 2147483646 w 1867"/>
              <a:gd name="T25" fmla="*/ 2147483646 h 1111"/>
              <a:gd name="T26" fmla="*/ 2147483646 w 1867"/>
              <a:gd name="T27" fmla="*/ 2147483646 h 1111"/>
              <a:gd name="T28" fmla="*/ 2147483646 w 1867"/>
              <a:gd name="T29" fmla="*/ 2147483646 h 1111"/>
              <a:gd name="T30" fmla="*/ 2147483646 w 1867"/>
              <a:gd name="T31" fmla="*/ 2147483646 h 1111"/>
              <a:gd name="T32" fmla="*/ 2147483646 w 1867"/>
              <a:gd name="T33" fmla="*/ 2147483646 h 1111"/>
              <a:gd name="T34" fmla="*/ 2147483646 w 1867"/>
              <a:gd name="T35" fmla="*/ 2147483646 h 1111"/>
              <a:gd name="T36" fmla="*/ 2147483646 w 1867"/>
              <a:gd name="T37" fmla="*/ 2147483646 h 1111"/>
              <a:gd name="T38" fmla="*/ 2147483646 w 1867"/>
              <a:gd name="T39" fmla="*/ 2147483646 h 1111"/>
              <a:gd name="T40" fmla="*/ 2147483646 w 1867"/>
              <a:gd name="T41" fmla="*/ 2147483646 h 1111"/>
              <a:gd name="T42" fmla="*/ 2147483646 w 1867"/>
              <a:gd name="T43" fmla="*/ 2147483646 h 1111"/>
              <a:gd name="T44" fmla="*/ 2147483646 w 1867"/>
              <a:gd name="T45" fmla="*/ 2147483646 h 1111"/>
              <a:gd name="T46" fmla="*/ 2147483646 w 1867"/>
              <a:gd name="T47" fmla="*/ 2147483646 h 1111"/>
              <a:gd name="T48" fmla="*/ 2147483646 w 1867"/>
              <a:gd name="T49" fmla="*/ 2147483646 h 1111"/>
              <a:gd name="T50" fmla="*/ 2147483646 w 1867"/>
              <a:gd name="T51" fmla="*/ 2147483646 h 1111"/>
              <a:gd name="T52" fmla="*/ 2147483646 w 1867"/>
              <a:gd name="T53" fmla="*/ 2147483646 h 1111"/>
              <a:gd name="T54" fmla="*/ 2147483646 w 1867"/>
              <a:gd name="T55" fmla="*/ 2147483646 h 1111"/>
              <a:gd name="T56" fmla="*/ 2147483646 w 1867"/>
              <a:gd name="T57" fmla="*/ 2147483646 h 1111"/>
              <a:gd name="T58" fmla="*/ 2147483646 w 1867"/>
              <a:gd name="T59" fmla="*/ 2147483646 h 1111"/>
              <a:gd name="T60" fmla="*/ 2147483646 w 1867"/>
              <a:gd name="T61" fmla="*/ 2147483646 h 1111"/>
              <a:gd name="T62" fmla="*/ 2147483646 w 1867"/>
              <a:gd name="T63" fmla="*/ 2147483646 h 1111"/>
              <a:gd name="T64" fmla="*/ 2147483646 w 1867"/>
              <a:gd name="T65" fmla="*/ 2147483646 h 1111"/>
              <a:gd name="T66" fmla="*/ 2147483646 w 1867"/>
              <a:gd name="T67" fmla="*/ 2147483646 h 1111"/>
              <a:gd name="T68" fmla="*/ 2147483646 w 1867"/>
              <a:gd name="T69" fmla="*/ 2147483646 h 1111"/>
              <a:gd name="T70" fmla="*/ 2147483646 w 1867"/>
              <a:gd name="T71" fmla="*/ 2147483646 h 1111"/>
              <a:gd name="T72" fmla="*/ 2147483646 w 1867"/>
              <a:gd name="T73" fmla="*/ 2147483646 h 1111"/>
              <a:gd name="T74" fmla="*/ 2147483646 w 1867"/>
              <a:gd name="T75" fmla="*/ 2147483646 h 1111"/>
              <a:gd name="T76" fmla="*/ 2147483646 w 1867"/>
              <a:gd name="T77" fmla="*/ 2147483646 h 1111"/>
              <a:gd name="T78" fmla="*/ 2147483646 w 1867"/>
              <a:gd name="T79" fmla="*/ 2147483646 h 1111"/>
              <a:gd name="T80" fmla="*/ 2147483646 w 1867"/>
              <a:gd name="T81" fmla="*/ 2147483646 h 1111"/>
              <a:gd name="T82" fmla="*/ 2147483646 w 1867"/>
              <a:gd name="T83" fmla="*/ 2147483646 h 1111"/>
              <a:gd name="T84" fmla="*/ 2147483646 w 1867"/>
              <a:gd name="T85" fmla="*/ 2147483646 h 1111"/>
              <a:gd name="T86" fmla="*/ 2147483646 w 1867"/>
              <a:gd name="T87" fmla="*/ 2147483646 h 1111"/>
              <a:gd name="T88" fmla="*/ 2147483646 w 1867"/>
              <a:gd name="T89" fmla="*/ 2147483646 h 1111"/>
              <a:gd name="T90" fmla="*/ 2147483646 w 1867"/>
              <a:gd name="T91" fmla="*/ 2147483646 h 1111"/>
              <a:gd name="T92" fmla="*/ 2147483646 w 1867"/>
              <a:gd name="T93" fmla="*/ 2147483646 h 1111"/>
              <a:gd name="T94" fmla="*/ 2147483646 w 1867"/>
              <a:gd name="T95" fmla="*/ 2147483646 h 1111"/>
              <a:gd name="T96" fmla="*/ 2147483646 w 1867"/>
              <a:gd name="T97" fmla="*/ 2147483646 h 1111"/>
              <a:gd name="T98" fmla="*/ 2147483646 w 1867"/>
              <a:gd name="T99" fmla="*/ 2147483646 h 1111"/>
              <a:gd name="T100" fmla="*/ 2147483646 w 1867"/>
              <a:gd name="T101" fmla="*/ 2147483646 h 1111"/>
              <a:gd name="T102" fmla="*/ 2147483646 w 1867"/>
              <a:gd name="T103" fmla="*/ 2147483646 h 1111"/>
              <a:gd name="T104" fmla="*/ 2147483646 w 1867"/>
              <a:gd name="T105" fmla="*/ 2147483646 h 1111"/>
              <a:gd name="T106" fmla="*/ 2147483646 w 1867"/>
              <a:gd name="T107" fmla="*/ 2147483646 h 1111"/>
              <a:gd name="T108" fmla="*/ 2147483646 w 1867"/>
              <a:gd name="T109" fmla="*/ 2147483646 h 1111"/>
              <a:gd name="T110" fmla="*/ 2147483646 w 1867"/>
              <a:gd name="T111" fmla="*/ 2147483646 h 1111"/>
              <a:gd name="T112" fmla="*/ 2147483646 w 1867"/>
              <a:gd name="T113" fmla="*/ 2147483646 h 1111"/>
              <a:gd name="T114" fmla="*/ 2147483646 w 1867"/>
              <a:gd name="T115" fmla="*/ 2147483646 h 1111"/>
              <a:gd name="T116" fmla="*/ 2147483646 w 1867"/>
              <a:gd name="T117" fmla="*/ 2147483646 h 1111"/>
              <a:gd name="T118" fmla="*/ 2147483646 w 1867"/>
              <a:gd name="T119" fmla="*/ 2147483646 h 1111"/>
              <a:gd name="T120" fmla="*/ 2147483646 w 1867"/>
              <a:gd name="T121" fmla="*/ 2147483646 h 1111"/>
              <a:gd name="T122" fmla="*/ 2147483646 w 1867"/>
              <a:gd name="T123" fmla="*/ 2147483646 h 11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7"/>
              <a:gd name="T187" fmla="*/ 0 h 1111"/>
              <a:gd name="T188" fmla="*/ 1867 w 1867"/>
              <a:gd name="T189" fmla="*/ 1111 h 11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7" h="1111">
                <a:moveTo>
                  <a:pt x="0" y="10"/>
                </a:moveTo>
                <a:lnTo>
                  <a:pt x="3" y="14"/>
                </a:lnTo>
                <a:lnTo>
                  <a:pt x="7" y="8"/>
                </a:lnTo>
                <a:lnTo>
                  <a:pt x="11" y="12"/>
                </a:lnTo>
                <a:lnTo>
                  <a:pt x="14" y="17"/>
                </a:lnTo>
                <a:lnTo>
                  <a:pt x="18" y="19"/>
                </a:lnTo>
                <a:lnTo>
                  <a:pt x="23" y="4"/>
                </a:lnTo>
                <a:lnTo>
                  <a:pt x="25" y="12"/>
                </a:lnTo>
                <a:lnTo>
                  <a:pt x="30" y="10"/>
                </a:lnTo>
                <a:lnTo>
                  <a:pt x="33" y="12"/>
                </a:lnTo>
                <a:lnTo>
                  <a:pt x="37" y="8"/>
                </a:lnTo>
                <a:lnTo>
                  <a:pt x="41" y="10"/>
                </a:lnTo>
                <a:lnTo>
                  <a:pt x="44" y="12"/>
                </a:lnTo>
                <a:lnTo>
                  <a:pt x="48" y="10"/>
                </a:lnTo>
                <a:lnTo>
                  <a:pt x="52" y="15"/>
                </a:lnTo>
                <a:lnTo>
                  <a:pt x="55" y="12"/>
                </a:lnTo>
                <a:lnTo>
                  <a:pt x="59" y="15"/>
                </a:lnTo>
                <a:lnTo>
                  <a:pt x="64" y="15"/>
                </a:lnTo>
                <a:lnTo>
                  <a:pt x="66" y="14"/>
                </a:lnTo>
                <a:lnTo>
                  <a:pt x="71" y="23"/>
                </a:lnTo>
                <a:lnTo>
                  <a:pt x="75" y="14"/>
                </a:lnTo>
                <a:lnTo>
                  <a:pt x="78" y="19"/>
                </a:lnTo>
                <a:lnTo>
                  <a:pt x="82" y="10"/>
                </a:lnTo>
                <a:lnTo>
                  <a:pt x="86" y="15"/>
                </a:lnTo>
                <a:lnTo>
                  <a:pt x="89" y="14"/>
                </a:lnTo>
                <a:lnTo>
                  <a:pt x="93" y="8"/>
                </a:lnTo>
                <a:lnTo>
                  <a:pt x="97" y="10"/>
                </a:lnTo>
                <a:lnTo>
                  <a:pt x="100" y="12"/>
                </a:lnTo>
                <a:lnTo>
                  <a:pt x="104" y="14"/>
                </a:lnTo>
                <a:lnTo>
                  <a:pt x="109" y="14"/>
                </a:lnTo>
                <a:lnTo>
                  <a:pt x="111" y="21"/>
                </a:lnTo>
                <a:lnTo>
                  <a:pt x="116" y="8"/>
                </a:lnTo>
                <a:lnTo>
                  <a:pt x="120" y="14"/>
                </a:lnTo>
                <a:lnTo>
                  <a:pt x="123" y="8"/>
                </a:lnTo>
                <a:lnTo>
                  <a:pt x="127" y="4"/>
                </a:lnTo>
                <a:lnTo>
                  <a:pt x="131" y="10"/>
                </a:lnTo>
                <a:lnTo>
                  <a:pt x="134" y="8"/>
                </a:lnTo>
                <a:lnTo>
                  <a:pt x="138" y="19"/>
                </a:lnTo>
                <a:lnTo>
                  <a:pt x="142" y="15"/>
                </a:lnTo>
                <a:lnTo>
                  <a:pt x="145" y="15"/>
                </a:lnTo>
                <a:lnTo>
                  <a:pt x="149" y="8"/>
                </a:lnTo>
                <a:lnTo>
                  <a:pt x="154" y="14"/>
                </a:lnTo>
                <a:lnTo>
                  <a:pt x="156" y="14"/>
                </a:lnTo>
                <a:lnTo>
                  <a:pt x="161" y="8"/>
                </a:lnTo>
                <a:lnTo>
                  <a:pt x="165" y="12"/>
                </a:lnTo>
                <a:lnTo>
                  <a:pt x="168" y="8"/>
                </a:lnTo>
                <a:lnTo>
                  <a:pt x="172" y="23"/>
                </a:lnTo>
                <a:lnTo>
                  <a:pt x="175" y="19"/>
                </a:lnTo>
                <a:lnTo>
                  <a:pt x="179" y="15"/>
                </a:lnTo>
                <a:lnTo>
                  <a:pt x="183" y="14"/>
                </a:lnTo>
                <a:lnTo>
                  <a:pt x="186" y="14"/>
                </a:lnTo>
                <a:lnTo>
                  <a:pt x="190" y="15"/>
                </a:lnTo>
                <a:lnTo>
                  <a:pt x="194" y="19"/>
                </a:lnTo>
                <a:lnTo>
                  <a:pt x="197" y="15"/>
                </a:lnTo>
                <a:lnTo>
                  <a:pt x="201" y="0"/>
                </a:lnTo>
                <a:lnTo>
                  <a:pt x="206" y="12"/>
                </a:lnTo>
                <a:lnTo>
                  <a:pt x="209" y="19"/>
                </a:lnTo>
                <a:lnTo>
                  <a:pt x="213" y="15"/>
                </a:lnTo>
                <a:lnTo>
                  <a:pt x="217" y="10"/>
                </a:lnTo>
                <a:lnTo>
                  <a:pt x="220" y="10"/>
                </a:lnTo>
                <a:lnTo>
                  <a:pt x="224" y="21"/>
                </a:lnTo>
                <a:lnTo>
                  <a:pt x="228" y="19"/>
                </a:lnTo>
                <a:lnTo>
                  <a:pt x="231" y="32"/>
                </a:lnTo>
                <a:lnTo>
                  <a:pt x="235" y="44"/>
                </a:lnTo>
                <a:lnTo>
                  <a:pt x="239" y="76"/>
                </a:lnTo>
                <a:lnTo>
                  <a:pt x="242" y="103"/>
                </a:lnTo>
                <a:lnTo>
                  <a:pt x="247" y="129"/>
                </a:lnTo>
                <a:lnTo>
                  <a:pt x="251" y="152"/>
                </a:lnTo>
                <a:lnTo>
                  <a:pt x="254" y="180"/>
                </a:lnTo>
                <a:lnTo>
                  <a:pt x="258" y="203"/>
                </a:lnTo>
                <a:lnTo>
                  <a:pt x="262" y="203"/>
                </a:lnTo>
                <a:lnTo>
                  <a:pt x="265" y="224"/>
                </a:lnTo>
                <a:lnTo>
                  <a:pt x="269" y="233"/>
                </a:lnTo>
                <a:lnTo>
                  <a:pt x="273" y="241"/>
                </a:lnTo>
                <a:lnTo>
                  <a:pt x="276" y="249"/>
                </a:lnTo>
                <a:lnTo>
                  <a:pt x="280" y="226"/>
                </a:lnTo>
                <a:lnTo>
                  <a:pt x="285" y="224"/>
                </a:lnTo>
                <a:lnTo>
                  <a:pt x="287" y="216"/>
                </a:lnTo>
                <a:lnTo>
                  <a:pt x="292" y="209"/>
                </a:lnTo>
                <a:lnTo>
                  <a:pt x="296" y="194"/>
                </a:lnTo>
                <a:lnTo>
                  <a:pt x="299" y="194"/>
                </a:lnTo>
                <a:lnTo>
                  <a:pt x="303" y="192"/>
                </a:lnTo>
                <a:lnTo>
                  <a:pt x="307" y="184"/>
                </a:lnTo>
                <a:lnTo>
                  <a:pt x="310" y="173"/>
                </a:lnTo>
                <a:lnTo>
                  <a:pt x="314" y="177"/>
                </a:lnTo>
                <a:lnTo>
                  <a:pt x="317" y="161"/>
                </a:lnTo>
                <a:lnTo>
                  <a:pt x="321" y="159"/>
                </a:lnTo>
                <a:lnTo>
                  <a:pt x="325" y="165"/>
                </a:lnTo>
                <a:lnTo>
                  <a:pt x="328" y="159"/>
                </a:lnTo>
                <a:lnTo>
                  <a:pt x="332" y="167"/>
                </a:lnTo>
                <a:lnTo>
                  <a:pt x="337" y="173"/>
                </a:lnTo>
                <a:lnTo>
                  <a:pt x="339" y="167"/>
                </a:lnTo>
                <a:lnTo>
                  <a:pt x="344" y="161"/>
                </a:lnTo>
                <a:lnTo>
                  <a:pt x="348" y="165"/>
                </a:lnTo>
                <a:lnTo>
                  <a:pt x="351" y="169"/>
                </a:lnTo>
                <a:lnTo>
                  <a:pt x="355" y="163"/>
                </a:lnTo>
                <a:lnTo>
                  <a:pt x="359" y="171"/>
                </a:lnTo>
                <a:lnTo>
                  <a:pt x="362" y="171"/>
                </a:lnTo>
                <a:lnTo>
                  <a:pt x="366" y="171"/>
                </a:lnTo>
                <a:lnTo>
                  <a:pt x="370" y="175"/>
                </a:lnTo>
                <a:lnTo>
                  <a:pt x="373" y="177"/>
                </a:lnTo>
                <a:lnTo>
                  <a:pt x="377" y="182"/>
                </a:lnTo>
                <a:lnTo>
                  <a:pt x="382" y="175"/>
                </a:lnTo>
                <a:lnTo>
                  <a:pt x="384" y="178"/>
                </a:lnTo>
                <a:lnTo>
                  <a:pt x="389" y="182"/>
                </a:lnTo>
                <a:lnTo>
                  <a:pt x="393" y="178"/>
                </a:lnTo>
                <a:lnTo>
                  <a:pt x="396" y="186"/>
                </a:lnTo>
                <a:lnTo>
                  <a:pt x="400" y="190"/>
                </a:lnTo>
                <a:lnTo>
                  <a:pt x="404" y="190"/>
                </a:lnTo>
                <a:lnTo>
                  <a:pt x="407" y="194"/>
                </a:lnTo>
                <a:lnTo>
                  <a:pt x="411" y="188"/>
                </a:lnTo>
                <a:lnTo>
                  <a:pt x="415" y="188"/>
                </a:lnTo>
                <a:lnTo>
                  <a:pt x="418" y="199"/>
                </a:lnTo>
                <a:lnTo>
                  <a:pt x="423" y="203"/>
                </a:lnTo>
                <a:lnTo>
                  <a:pt x="427" y="203"/>
                </a:lnTo>
                <a:lnTo>
                  <a:pt x="430" y="201"/>
                </a:lnTo>
                <a:lnTo>
                  <a:pt x="434" y="213"/>
                </a:lnTo>
                <a:lnTo>
                  <a:pt x="438" y="203"/>
                </a:lnTo>
                <a:lnTo>
                  <a:pt x="441" y="214"/>
                </a:lnTo>
                <a:lnTo>
                  <a:pt x="445" y="213"/>
                </a:lnTo>
                <a:lnTo>
                  <a:pt x="449" y="214"/>
                </a:lnTo>
                <a:lnTo>
                  <a:pt x="452" y="220"/>
                </a:lnTo>
                <a:lnTo>
                  <a:pt x="456" y="218"/>
                </a:lnTo>
                <a:lnTo>
                  <a:pt x="459" y="235"/>
                </a:lnTo>
                <a:lnTo>
                  <a:pt x="463" y="241"/>
                </a:lnTo>
                <a:lnTo>
                  <a:pt x="468" y="230"/>
                </a:lnTo>
                <a:lnTo>
                  <a:pt x="470" y="233"/>
                </a:lnTo>
                <a:lnTo>
                  <a:pt x="475" y="241"/>
                </a:lnTo>
                <a:lnTo>
                  <a:pt x="479" y="232"/>
                </a:lnTo>
                <a:lnTo>
                  <a:pt x="482" y="239"/>
                </a:lnTo>
                <a:lnTo>
                  <a:pt x="486" y="233"/>
                </a:lnTo>
                <a:lnTo>
                  <a:pt x="490" y="237"/>
                </a:lnTo>
                <a:lnTo>
                  <a:pt x="493" y="249"/>
                </a:lnTo>
                <a:lnTo>
                  <a:pt x="497" y="254"/>
                </a:lnTo>
                <a:lnTo>
                  <a:pt x="501" y="249"/>
                </a:lnTo>
                <a:lnTo>
                  <a:pt x="504" y="243"/>
                </a:lnTo>
                <a:lnTo>
                  <a:pt x="508" y="254"/>
                </a:lnTo>
                <a:lnTo>
                  <a:pt x="513" y="252"/>
                </a:lnTo>
                <a:lnTo>
                  <a:pt x="515" y="262"/>
                </a:lnTo>
                <a:lnTo>
                  <a:pt x="520" y="264"/>
                </a:lnTo>
                <a:lnTo>
                  <a:pt x="524" y="271"/>
                </a:lnTo>
                <a:lnTo>
                  <a:pt x="527" y="268"/>
                </a:lnTo>
                <a:lnTo>
                  <a:pt x="531" y="266"/>
                </a:lnTo>
                <a:lnTo>
                  <a:pt x="535" y="273"/>
                </a:lnTo>
                <a:lnTo>
                  <a:pt x="538" y="285"/>
                </a:lnTo>
                <a:lnTo>
                  <a:pt x="542" y="298"/>
                </a:lnTo>
                <a:lnTo>
                  <a:pt x="546" y="298"/>
                </a:lnTo>
                <a:lnTo>
                  <a:pt x="549" y="296"/>
                </a:lnTo>
                <a:lnTo>
                  <a:pt x="553" y="304"/>
                </a:lnTo>
                <a:lnTo>
                  <a:pt x="558" y="302"/>
                </a:lnTo>
                <a:lnTo>
                  <a:pt x="560" y="315"/>
                </a:lnTo>
                <a:lnTo>
                  <a:pt x="565" y="319"/>
                </a:lnTo>
                <a:lnTo>
                  <a:pt x="569" y="317"/>
                </a:lnTo>
                <a:lnTo>
                  <a:pt x="572" y="328"/>
                </a:lnTo>
                <a:lnTo>
                  <a:pt x="576" y="330"/>
                </a:lnTo>
                <a:lnTo>
                  <a:pt x="580" y="343"/>
                </a:lnTo>
                <a:lnTo>
                  <a:pt x="583" y="351"/>
                </a:lnTo>
                <a:lnTo>
                  <a:pt x="587" y="360"/>
                </a:lnTo>
                <a:lnTo>
                  <a:pt x="591" y="368"/>
                </a:lnTo>
                <a:lnTo>
                  <a:pt x="594" y="383"/>
                </a:lnTo>
                <a:lnTo>
                  <a:pt x="598" y="385"/>
                </a:lnTo>
                <a:lnTo>
                  <a:pt x="601" y="410"/>
                </a:lnTo>
                <a:lnTo>
                  <a:pt x="606" y="421"/>
                </a:lnTo>
                <a:lnTo>
                  <a:pt x="610" y="440"/>
                </a:lnTo>
                <a:lnTo>
                  <a:pt x="613" y="465"/>
                </a:lnTo>
                <a:lnTo>
                  <a:pt x="617" y="482"/>
                </a:lnTo>
                <a:lnTo>
                  <a:pt x="621" y="523"/>
                </a:lnTo>
                <a:lnTo>
                  <a:pt x="624" y="544"/>
                </a:lnTo>
                <a:lnTo>
                  <a:pt x="628" y="588"/>
                </a:lnTo>
                <a:lnTo>
                  <a:pt x="632" y="628"/>
                </a:lnTo>
                <a:lnTo>
                  <a:pt x="635" y="677"/>
                </a:lnTo>
                <a:lnTo>
                  <a:pt x="639" y="713"/>
                </a:lnTo>
                <a:lnTo>
                  <a:pt x="644" y="764"/>
                </a:lnTo>
                <a:lnTo>
                  <a:pt x="646" y="819"/>
                </a:lnTo>
                <a:lnTo>
                  <a:pt x="651" y="870"/>
                </a:lnTo>
                <a:lnTo>
                  <a:pt x="655" y="910"/>
                </a:lnTo>
                <a:lnTo>
                  <a:pt x="658" y="944"/>
                </a:lnTo>
                <a:lnTo>
                  <a:pt x="662" y="969"/>
                </a:lnTo>
                <a:lnTo>
                  <a:pt x="666" y="997"/>
                </a:lnTo>
                <a:lnTo>
                  <a:pt x="669" y="1016"/>
                </a:lnTo>
                <a:lnTo>
                  <a:pt x="673" y="1035"/>
                </a:lnTo>
                <a:lnTo>
                  <a:pt x="677" y="1054"/>
                </a:lnTo>
                <a:lnTo>
                  <a:pt x="680" y="1058"/>
                </a:lnTo>
                <a:lnTo>
                  <a:pt x="684" y="1071"/>
                </a:lnTo>
                <a:lnTo>
                  <a:pt x="689" y="1085"/>
                </a:lnTo>
                <a:lnTo>
                  <a:pt x="691" y="1081"/>
                </a:lnTo>
                <a:lnTo>
                  <a:pt x="696" y="1096"/>
                </a:lnTo>
                <a:lnTo>
                  <a:pt x="700" y="1090"/>
                </a:lnTo>
                <a:lnTo>
                  <a:pt x="703" y="1096"/>
                </a:lnTo>
                <a:lnTo>
                  <a:pt x="707" y="1100"/>
                </a:lnTo>
                <a:lnTo>
                  <a:pt x="711" y="1090"/>
                </a:lnTo>
                <a:lnTo>
                  <a:pt x="714" y="1104"/>
                </a:lnTo>
                <a:lnTo>
                  <a:pt x="718" y="1096"/>
                </a:lnTo>
                <a:lnTo>
                  <a:pt x="722" y="1111"/>
                </a:lnTo>
                <a:lnTo>
                  <a:pt x="725" y="1104"/>
                </a:lnTo>
                <a:lnTo>
                  <a:pt x="729" y="1104"/>
                </a:lnTo>
                <a:lnTo>
                  <a:pt x="734" y="1109"/>
                </a:lnTo>
                <a:lnTo>
                  <a:pt x="736" y="1104"/>
                </a:lnTo>
                <a:lnTo>
                  <a:pt x="741" y="1102"/>
                </a:lnTo>
                <a:lnTo>
                  <a:pt x="744" y="1098"/>
                </a:lnTo>
                <a:lnTo>
                  <a:pt x="748" y="1104"/>
                </a:lnTo>
                <a:lnTo>
                  <a:pt x="752" y="1102"/>
                </a:lnTo>
                <a:lnTo>
                  <a:pt x="755" y="1104"/>
                </a:lnTo>
                <a:lnTo>
                  <a:pt x="759" y="1100"/>
                </a:lnTo>
                <a:lnTo>
                  <a:pt x="763" y="1088"/>
                </a:lnTo>
                <a:lnTo>
                  <a:pt x="766" y="1096"/>
                </a:lnTo>
                <a:lnTo>
                  <a:pt x="770" y="1087"/>
                </a:lnTo>
                <a:lnTo>
                  <a:pt x="774" y="1090"/>
                </a:lnTo>
                <a:lnTo>
                  <a:pt x="777" y="1098"/>
                </a:lnTo>
                <a:lnTo>
                  <a:pt x="782" y="1098"/>
                </a:lnTo>
                <a:lnTo>
                  <a:pt x="786" y="1090"/>
                </a:lnTo>
                <a:lnTo>
                  <a:pt x="789" y="1090"/>
                </a:lnTo>
                <a:lnTo>
                  <a:pt x="793" y="1087"/>
                </a:lnTo>
                <a:lnTo>
                  <a:pt x="797" y="1088"/>
                </a:lnTo>
                <a:lnTo>
                  <a:pt x="800" y="1079"/>
                </a:lnTo>
                <a:lnTo>
                  <a:pt x="804" y="1081"/>
                </a:lnTo>
                <a:lnTo>
                  <a:pt x="808" y="1085"/>
                </a:lnTo>
                <a:lnTo>
                  <a:pt x="811" y="1085"/>
                </a:lnTo>
                <a:lnTo>
                  <a:pt x="815" y="1079"/>
                </a:lnTo>
                <a:lnTo>
                  <a:pt x="820" y="1079"/>
                </a:lnTo>
                <a:lnTo>
                  <a:pt x="822" y="1068"/>
                </a:lnTo>
                <a:lnTo>
                  <a:pt x="827" y="1079"/>
                </a:lnTo>
                <a:lnTo>
                  <a:pt x="831" y="1073"/>
                </a:lnTo>
                <a:lnTo>
                  <a:pt x="834" y="1081"/>
                </a:lnTo>
                <a:lnTo>
                  <a:pt x="838" y="1069"/>
                </a:lnTo>
                <a:lnTo>
                  <a:pt x="842" y="1071"/>
                </a:lnTo>
                <a:lnTo>
                  <a:pt x="845" y="1068"/>
                </a:lnTo>
                <a:lnTo>
                  <a:pt x="849" y="1069"/>
                </a:lnTo>
                <a:lnTo>
                  <a:pt x="853" y="1069"/>
                </a:lnTo>
                <a:lnTo>
                  <a:pt x="856" y="1068"/>
                </a:lnTo>
                <a:lnTo>
                  <a:pt x="860" y="1077"/>
                </a:lnTo>
                <a:lnTo>
                  <a:pt x="865" y="1068"/>
                </a:lnTo>
                <a:lnTo>
                  <a:pt x="867" y="1071"/>
                </a:lnTo>
                <a:lnTo>
                  <a:pt x="872" y="1060"/>
                </a:lnTo>
                <a:lnTo>
                  <a:pt x="876" y="1062"/>
                </a:lnTo>
                <a:lnTo>
                  <a:pt x="879" y="1071"/>
                </a:lnTo>
                <a:lnTo>
                  <a:pt x="883" y="1056"/>
                </a:lnTo>
                <a:lnTo>
                  <a:pt x="886" y="1056"/>
                </a:lnTo>
                <a:lnTo>
                  <a:pt x="890" y="1054"/>
                </a:lnTo>
                <a:lnTo>
                  <a:pt x="894" y="1054"/>
                </a:lnTo>
                <a:lnTo>
                  <a:pt x="897" y="1045"/>
                </a:lnTo>
                <a:lnTo>
                  <a:pt x="901" y="1060"/>
                </a:lnTo>
                <a:lnTo>
                  <a:pt x="905" y="1050"/>
                </a:lnTo>
                <a:lnTo>
                  <a:pt x="908" y="1054"/>
                </a:lnTo>
                <a:lnTo>
                  <a:pt x="912" y="1066"/>
                </a:lnTo>
                <a:lnTo>
                  <a:pt x="917" y="1052"/>
                </a:lnTo>
                <a:lnTo>
                  <a:pt x="919" y="1049"/>
                </a:lnTo>
                <a:lnTo>
                  <a:pt x="924" y="1049"/>
                </a:lnTo>
                <a:lnTo>
                  <a:pt x="928" y="1049"/>
                </a:lnTo>
                <a:lnTo>
                  <a:pt x="931" y="1047"/>
                </a:lnTo>
                <a:lnTo>
                  <a:pt x="935" y="1049"/>
                </a:lnTo>
                <a:lnTo>
                  <a:pt x="939" y="1056"/>
                </a:lnTo>
                <a:lnTo>
                  <a:pt x="942" y="1043"/>
                </a:lnTo>
                <a:lnTo>
                  <a:pt x="946" y="1035"/>
                </a:lnTo>
                <a:lnTo>
                  <a:pt x="950" y="1043"/>
                </a:lnTo>
                <a:lnTo>
                  <a:pt x="953" y="1032"/>
                </a:lnTo>
                <a:lnTo>
                  <a:pt x="958" y="1032"/>
                </a:lnTo>
                <a:lnTo>
                  <a:pt x="962" y="1032"/>
                </a:lnTo>
                <a:lnTo>
                  <a:pt x="965" y="1024"/>
                </a:lnTo>
                <a:lnTo>
                  <a:pt x="969" y="1028"/>
                </a:lnTo>
                <a:lnTo>
                  <a:pt x="973" y="1030"/>
                </a:lnTo>
                <a:lnTo>
                  <a:pt x="976" y="1032"/>
                </a:lnTo>
                <a:lnTo>
                  <a:pt x="980" y="1026"/>
                </a:lnTo>
                <a:lnTo>
                  <a:pt x="984" y="1026"/>
                </a:lnTo>
                <a:lnTo>
                  <a:pt x="987" y="1022"/>
                </a:lnTo>
                <a:lnTo>
                  <a:pt x="991" y="1018"/>
                </a:lnTo>
                <a:lnTo>
                  <a:pt x="996" y="1026"/>
                </a:lnTo>
                <a:lnTo>
                  <a:pt x="998" y="1020"/>
                </a:lnTo>
                <a:lnTo>
                  <a:pt x="1003" y="1014"/>
                </a:lnTo>
                <a:lnTo>
                  <a:pt x="1007" y="1014"/>
                </a:lnTo>
                <a:lnTo>
                  <a:pt x="1010" y="1009"/>
                </a:lnTo>
                <a:lnTo>
                  <a:pt x="1014" y="1013"/>
                </a:lnTo>
                <a:lnTo>
                  <a:pt x="1018" y="1014"/>
                </a:lnTo>
                <a:lnTo>
                  <a:pt x="1021" y="1022"/>
                </a:lnTo>
                <a:lnTo>
                  <a:pt x="1025" y="1007"/>
                </a:lnTo>
                <a:lnTo>
                  <a:pt x="1029" y="1013"/>
                </a:lnTo>
                <a:lnTo>
                  <a:pt x="1032" y="1009"/>
                </a:lnTo>
                <a:lnTo>
                  <a:pt x="1036" y="1009"/>
                </a:lnTo>
                <a:lnTo>
                  <a:pt x="1039" y="996"/>
                </a:lnTo>
                <a:lnTo>
                  <a:pt x="1043" y="1009"/>
                </a:lnTo>
                <a:lnTo>
                  <a:pt x="1048" y="1011"/>
                </a:lnTo>
                <a:lnTo>
                  <a:pt x="1050" y="1007"/>
                </a:lnTo>
                <a:lnTo>
                  <a:pt x="1055" y="1007"/>
                </a:lnTo>
                <a:lnTo>
                  <a:pt x="1059" y="997"/>
                </a:lnTo>
                <a:lnTo>
                  <a:pt x="1062" y="999"/>
                </a:lnTo>
                <a:lnTo>
                  <a:pt x="1066" y="999"/>
                </a:lnTo>
                <a:lnTo>
                  <a:pt x="1070" y="994"/>
                </a:lnTo>
                <a:lnTo>
                  <a:pt x="1073" y="990"/>
                </a:lnTo>
                <a:lnTo>
                  <a:pt x="1077" y="992"/>
                </a:lnTo>
                <a:lnTo>
                  <a:pt x="1081" y="992"/>
                </a:lnTo>
                <a:lnTo>
                  <a:pt x="1084" y="978"/>
                </a:lnTo>
                <a:lnTo>
                  <a:pt x="1088" y="984"/>
                </a:lnTo>
                <a:lnTo>
                  <a:pt x="1093" y="975"/>
                </a:lnTo>
                <a:lnTo>
                  <a:pt x="1095" y="994"/>
                </a:lnTo>
                <a:lnTo>
                  <a:pt x="1100" y="988"/>
                </a:lnTo>
                <a:lnTo>
                  <a:pt x="1104" y="984"/>
                </a:lnTo>
                <a:lnTo>
                  <a:pt x="1107" y="975"/>
                </a:lnTo>
                <a:lnTo>
                  <a:pt x="1111" y="977"/>
                </a:lnTo>
                <a:lnTo>
                  <a:pt x="1115" y="980"/>
                </a:lnTo>
                <a:lnTo>
                  <a:pt x="1118" y="977"/>
                </a:lnTo>
                <a:lnTo>
                  <a:pt x="1122" y="971"/>
                </a:lnTo>
                <a:lnTo>
                  <a:pt x="1126" y="980"/>
                </a:lnTo>
                <a:lnTo>
                  <a:pt x="1129" y="973"/>
                </a:lnTo>
                <a:lnTo>
                  <a:pt x="1133" y="969"/>
                </a:lnTo>
                <a:lnTo>
                  <a:pt x="1138" y="973"/>
                </a:lnTo>
                <a:lnTo>
                  <a:pt x="1141" y="963"/>
                </a:lnTo>
                <a:lnTo>
                  <a:pt x="1145" y="961"/>
                </a:lnTo>
                <a:lnTo>
                  <a:pt x="1149" y="963"/>
                </a:lnTo>
                <a:lnTo>
                  <a:pt x="1152" y="959"/>
                </a:lnTo>
                <a:lnTo>
                  <a:pt x="1156" y="958"/>
                </a:lnTo>
                <a:lnTo>
                  <a:pt x="1160" y="967"/>
                </a:lnTo>
                <a:lnTo>
                  <a:pt x="1163" y="958"/>
                </a:lnTo>
                <a:lnTo>
                  <a:pt x="1167" y="956"/>
                </a:lnTo>
                <a:lnTo>
                  <a:pt x="1171" y="956"/>
                </a:lnTo>
                <a:lnTo>
                  <a:pt x="1174" y="946"/>
                </a:lnTo>
                <a:lnTo>
                  <a:pt x="1179" y="958"/>
                </a:lnTo>
                <a:lnTo>
                  <a:pt x="1181" y="961"/>
                </a:lnTo>
                <a:lnTo>
                  <a:pt x="1186" y="946"/>
                </a:lnTo>
                <a:lnTo>
                  <a:pt x="1190" y="948"/>
                </a:lnTo>
                <a:lnTo>
                  <a:pt x="1193" y="944"/>
                </a:lnTo>
                <a:lnTo>
                  <a:pt x="1197" y="946"/>
                </a:lnTo>
                <a:lnTo>
                  <a:pt x="1201" y="944"/>
                </a:lnTo>
                <a:lnTo>
                  <a:pt x="1204" y="944"/>
                </a:lnTo>
                <a:lnTo>
                  <a:pt x="1208" y="937"/>
                </a:lnTo>
                <a:lnTo>
                  <a:pt x="1212" y="941"/>
                </a:lnTo>
                <a:lnTo>
                  <a:pt x="1215" y="946"/>
                </a:lnTo>
                <a:lnTo>
                  <a:pt x="1219" y="937"/>
                </a:lnTo>
                <a:lnTo>
                  <a:pt x="1224" y="941"/>
                </a:lnTo>
                <a:lnTo>
                  <a:pt x="1226" y="937"/>
                </a:lnTo>
                <a:lnTo>
                  <a:pt x="1231" y="937"/>
                </a:lnTo>
                <a:lnTo>
                  <a:pt x="1235" y="939"/>
                </a:lnTo>
                <a:lnTo>
                  <a:pt x="1238" y="933"/>
                </a:lnTo>
                <a:lnTo>
                  <a:pt x="1242" y="920"/>
                </a:lnTo>
                <a:lnTo>
                  <a:pt x="1246" y="922"/>
                </a:lnTo>
                <a:lnTo>
                  <a:pt x="1249" y="931"/>
                </a:lnTo>
                <a:lnTo>
                  <a:pt x="1253" y="922"/>
                </a:lnTo>
                <a:lnTo>
                  <a:pt x="1257" y="937"/>
                </a:lnTo>
                <a:lnTo>
                  <a:pt x="1260" y="933"/>
                </a:lnTo>
                <a:lnTo>
                  <a:pt x="1264" y="923"/>
                </a:lnTo>
                <a:lnTo>
                  <a:pt x="1269" y="920"/>
                </a:lnTo>
                <a:lnTo>
                  <a:pt x="1271" y="925"/>
                </a:lnTo>
                <a:lnTo>
                  <a:pt x="1276" y="920"/>
                </a:lnTo>
                <a:lnTo>
                  <a:pt x="1280" y="923"/>
                </a:lnTo>
                <a:lnTo>
                  <a:pt x="1283" y="918"/>
                </a:lnTo>
                <a:lnTo>
                  <a:pt x="1287" y="922"/>
                </a:lnTo>
                <a:lnTo>
                  <a:pt x="1291" y="914"/>
                </a:lnTo>
                <a:lnTo>
                  <a:pt x="1294" y="933"/>
                </a:lnTo>
                <a:lnTo>
                  <a:pt x="1298" y="920"/>
                </a:lnTo>
                <a:lnTo>
                  <a:pt x="1302" y="912"/>
                </a:lnTo>
                <a:lnTo>
                  <a:pt x="1305" y="905"/>
                </a:lnTo>
                <a:lnTo>
                  <a:pt x="1309" y="912"/>
                </a:lnTo>
                <a:lnTo>
                  <a:pt x="1314" y="906"/>
                </a:lnTo>
                <a:lnTo>
                  <a:pt x="1317" y="910"/>
                </a:lnTo>
                <a:lnTo>
                  <a:pt x="1321" y="920"/>
                </a:lnTo>
                <a:lnTo>
                  <a:pt x="1324" y="901"/>
                </a:lnTo>
                <a:lnTo>
                  <a:pt x="1328" y="899"/>
                </a:lnTo>
                <a:lnTo>
                  <a:pt x="1332" y="988"/>
                </a:lnTo>
                <a:lnTo>
                  <a:pt x="1335" y="956"/>
                </a:lnTo>
                <a:lnTo>
                  <a:pt x="1339" y="887"/>
                </a:lnTo>
                <a:lnTo>
                  <a:pt x="1343" y="825"/>
                </a:lnTo>
                <a:lnTo>
                  <a:pt x="1346" y="749"/>
                </a:lnTo>
                <a:lnTo>
                  <a:pt x="1350" y="688"/>
                </a:lnTo>
                <a:lnTo>
                  <a:pt x="1355" y="639"/>
                </a:lnTo>
                <a:lnTo>
                  <a:pt x="1357" y="592"/>
                </a:lnTo>
                <a:lnTo>
                  <a:pt x="1362" y="542"/>
                </a:lnTo>
                <a:lnTo>
                  <a:pt x="1366" y="508"/>
                </a:lnTo>
                <a:lnTo>
                  <a:pt x="1369" y="487"/>
                </a:lnTo>
                <a:lnTo>
                  <a:pt x="1373" y="461"/>
                </a:lnTo>
                <a:lnTo>
                  <a:pt x="1377" y="429"/>
                </a:lnTo>
                <a:lnTo>
                  <a:pt x="1380" y="410"/>
                </a:lnTo>
                <a:lnTo>
                  <a:pt x="1384" y="396"/>
                </a:lnTo>
                <a:lnTo>
                  <a:pt x="1388" y="360"/>
                </a:lnTo>
                <a:lnTo>
                  <a:pt x="1391" y="353"/>
                </a:lnTo>
                <a:lnTo>
                  <a:pt x="1395" y="326"/>
                </a:lnTo>
                <a:lnTo>
                  <a:pt x="1400" y="313"/>
                </a:lnTo>
                <a:lnTo>
                  <a:pt x="1402" y="288"/>
                </a:lnTo>
                <a:lnTo>
                  <a:pt x="1407" y="275"/>
                </a:lnTo>
                <a:lnTo>
                  <a:pt x="1411" y="269"/>
                </a:lnTo>
                <a:lnTo>
                  <a:pt x="1414" y="245"/>
                </a:lnTo>
                <a:lnTo>
                  <a:pt x="1418" y="250"/>
                </a:lnTo>
                <a:lnTo>
                  <a:pt x="1422" y="228"/>
                </a:lnTo>
                <a:lnTo>
                  <a:pt x="1425" y="220"/>
                </a:lnTo>
                <a:lnTo>
                  <a:pt x="1429" y="209"/>
                </a:lnTo>
                <a:lnTo>
                  <a:pt x="1433" y="192"/>
                </a:lnTo>
                <a:lnTo>
                  <a:pt x="1436" y="184"/>
                </a:lnTo>
                <a:lnTo>
                  <a:pt x="1440" y="178"/>
                </a:lnTo>
                <a:lnTo>
                  <a:pt x="1445" y="178"/>
                </a:lnTo>
                <a:lnTo>
                  <a:pt x="1447" y="163"/>
                </a:lnTo>
                <a:lnTo>
                  <a:pt x="1452" y="156"/>
                </a:lnTo>
                <a:lnTo>
                  <a:pt x="1456" y="141"/>
                </a:lnTo>
                <a:lnTo>
                  <a:pt x="1459" y="142"/>
                </a:lnTo>
                <a:lnTo>
                  <a:pt x="1463" y="137"/>
                </a:lnTo>
                <a:lnTo>
                  <a:pt x="1466" y="129"/>
                </a:lnTo>
                <a:lnTo>
                  <a:pt x="1470" y="125"/>
                </a:lnTo>
                <a:lnTo>
                  <a:pt x="1474" y="118"/>
                </a:lnTo>
                <a:lnTo>
                  <a:pt x="1477" y="116"/>
                </a:lnTo>
                <a:lnTo>
                  <a:pt x="1481" y="108"/>
                </a:lnTo>
                <a:lnTo>
                  <a:pt x="1485" y="106"/>
                </a:lnTo>
                <a:lnTo>
                  <a:pt x="1488" y="112"/>
                </a:lnTo>
                <a:lnTo>
                  <a:pt x="1492" y="106"/>
                </a:lnTo>
                <a:lnTo>
                  <a:pt x="1497" y="97"/>
                </a:lnTo>
                <a:lnTo>
                  <a:pt x="1500" y="106"/>
                </a:lnTo>
                <a:lnTo>
                  <a:pt x="1504" y="108"/>
                </a:lnTo>
                <a:lnTo>
                  <a:pt x="1508" y="86"/>
                </a:lnTo>
                <a:lnTo>
                  <a:pt x="1511" y="91"/>
                </a:lnTo>
                <a:lnTo>
                  <a:pt x="1515" y="80"/>
                </a:lnTo>
                <a:lnTo>
                  <a:pt x="1519" y="84"/>
                </a:lnTo>
                <a:lnTo>
                  <a:pt x="1522" y="80"/>
                </a:lnTo>
                <a:lnTo>
                  <a:pt x="1526" y="70"/>
                </a:lnTo>
                <a:lnTo>
                  <a:pt x="1531" y="80"/>
                </a:lnTo>
                <a:lnTo>
                  <a:pt x="1533" y="82"/>
                </a:lnTo>
                <a:lnTo>
                  <a:pt x="1538" y="70"/>
                </a:lnTo>
                <a:lnTo>
                  <a:pt x="1542" y="63"/>
                </a:lnTo>
                <a:lnTo>
                  <a:pt x="1545" y="65"/>
                </a:lnTo>
                <a:lnTo>
                  <a:pt x="1549" y="74"/>
                </a:lnTo>
                <a:lnTo>
                  <a:pt x="1553" y="70"/>
                </a:lnTo>
                <a:lnTo>
                  <a:pt x="1556" y="67"/>
                </a:lnTo>
                <a:lnTo>
                  <a:pt x="1560" y="61"/>
                </a:lnTo>
                <a:lnTo>
                  <a:pt x="1564" y="67"/>
                </a:lnTo>
                <a:lnTo>
                  <a:pt x="1567" y="55"/>
                </a:lnTo>
                <a:lnTo>
                  <a:pt x="1571" y="69"/>
                </a:lnTo>
                <a:lnTo>
                  <a:pt x="1576" y="65"/>
                </a:lnTo>
                <a:lnTo>
                  <a:pt x="1578" y="72"/>
                </a:lnTo>
                <a:lnTo>
                  <a:pt x="1583" y="67"/>
                </a:lnTo>
                <a:lnTo>
                  <a:pt x="1587" y="55"/>
                </a:lnTo>
                <a:lnTo>
                  <a:pt x="1590" y="59"/>
                </a:lnTo>
                <a:lnTo>
                  <a:pt x="1594" y="53"/>
                </a:lnTo>
                <a:lnTo>
                  <a:pt x="1598" y="48"/>
                </a:lnTo>
                <a:lnTo>
                  <a:pt x="1601" y="50"/>
                </a:lnTo>
                <a:lnTo>
                  <a:pt x="1605" y="50"/>
                </a:lnTo>
                <a:lnTo>
                  <a:pt x="1608" y="55"/>
                </a:lnTo>
                <a:lnTo>
                  <a:pt x="1612" y="48"/>
                </a:lnTo>
                <a:lnTo>
                  <a:pt x="1616" y="44"/>
                </a:lnTo>
                <a:lnTo>
                  <a:pt x="1619" y="48"/>
                </a:lnTo>
                <a:lnTo>
                  <a:pt x="1623" y="53"/>
                </a:lnTo>
                <a:lnTo>
                  <a:pt x="1628" y="38"/>
                </a:lnTo>
                <a:lnTo>
                  <a:pt x="1630" y="55"/>
                </a:lnTo>
                <a:lnTo>
                  <a:pt x="1635" y="51"/>
                </a:lnTo>
                <a:lnTo>
                  <a:pt x="1639" y="50"/>
                </a:lnTo>
                <a:lnTo>
                  <a:pt x="1642" y="55"/>
                </a:lnTo>
                <a:lnTo>
                  <a:pt x="1646" y="50"/>
                </a:lnTo>
                <a:lnTo>
                  <a:pt x="1650" y="36"/>
                </a:lnTo>
                <a:lnTo>
                  <a:pt x="1653" y="46"/>
                </a:lnTo>
                <a:lnTo>
                  <a:pt x="1657" y="51"/>
                </a:lnTo>
                <a:lnTo>
                  <a:pt x="1661" y="42"/>
                </a:lnTo>
                <a:lnTo>
                  <a:pt x="1664" y="42"/>
                </a:lnTo>
                <a:lnTo>
                  <a:pt x="1668" y="36"/>
                </a:lnTo>
                <a:lnTo>
                  <a:pt x="1673" y="40"/>
                </a:lnTo>
                <a:lnTo>
                  <a:pt x="1676" y="32"/>
                </a:lnTo>
                <a:lnTo>
                  <a:pt x="1680" y="50"/>
                </a:lnTo>
                <a:lnTo>
                  <a:pt x="1684" y="40"/>
                </a:lnTo>
                <a:lnTo>
                  <a:pt x="1687" y="46"/>
                </a:lnTo>
                <a:lnTo>
                  <a:pt x="1691" y="46"/>
                </a:lnTo>
                <a:lnTo>
                  <a:pt x="1695" y="38"/>
                </a:lnTo>
                <a:lnTo>
                  <a:pt x="1698" y="42"/>
                </a:lnTo>
                <a:lnTo>
                  <a:pt x="1702" y="48"/>
                </a:lnTo>
                <a:lnTo>
                  <a:pt x="1706" y="48"/>
                </a:lnTo>
                <a:lnTo>
                  <a:pt x="1709" y="32"/>
                </a:lnTo>
                <a:lnTo>
                  <a:pt x="1714" y="48"/>
                </a:lnTo>
                <a:lnTo>
                  <a:pt x="1718" y="38"/>
                </a:lnTo>
                <a:lnTo>
                  <a:pt x="1721" y="46"/>
                </a:lnTo>
                <a:lnTo>
                  <a:pt x="1725" y="31"/>
                </a:lnTo>
                <a:lnTo>
                  <a:pt x="1729" y="44"/>
                </a:lnTo>
                <a:lnTo>
                  <a:pt x="1732" y="36"/>
                </a:lnTo>
                <a:lnTo>
                  <a:pt x="1736" y="40"/>
                </a:lnTo>
                <a:lnTo>
                  <a:pt x="1740" y="38"/>
                </a:lnTo>
                <a:lnTo>
                  <a:pt x="1743" y="34"/>
                </a:lnTo>
                <a:lnTo>
                  <a:pt x="1747" y="31"/>
                </a:lnTo>
                <a:lnTo>
                  <a:pt x="1750" y="32"/>
                </a:lnTo>
                <a:lnTo>
                  <a:pt x="1754" y="32"/>
                </a:lnTo>
                <a:lnTo>
                  <a:pt x="1759" y="32"/>
                </a:lnTo>
                <a:lnTo>
                  <a:pt x="1761" y="50"/>
                </a:lnTo>
                <a:lnTo>
                  <a:pt x="1766" y="31"/>
                </a:lnTo>
                <a:lnTo>
                  <a:pt x="1770" y="31"/>
                </a:lnTo>
                <a:lnTo>
                  <a:pt x="1773" y="32"/>
                </a:lnTo>
                <a:lnTo>
                  <a:pt x="1777" y="32"/>
                </a:lnTo>
                <a:lnTo>
                  <a:pt x="1781" y="32"/>
                </a:lnTo>
                <a:lnTo>
                  <a:pt x="1784" y="38"/>
                </a:lnTo>
                <a:lnTo>
                  <a:pt x="1788" y="40"/>
                </a:lnTo>
                <a:lnTo>
                  <a:pt x="1792" y="34"/>
                </a:lnTo>
                <a:lnTo>
                  <a:pt x="1795" y="34"/>
                </a:lnTo>
                <a:lnTo>
                  <a:pt x="1799" y="27"/>
                </a:lnTo>
                <a:lnTo>
                  <a:pt x="1804" y="25"/>
                </a:lnTo>
                <a:lnTo>
                  <a:pt x="1806" y="32"/>
                </a:lnTo>
                <a:lnTo>
                  <a:pt x="1811" y="38"/>
                </a:lnTo>
                <a:lnTo>
                  <a:pt x="1815" y="44"/>
                </a:lnTo>
                <a:lnTo>
                  <a:pt x="1818" y="44"/>
                </a:lnTo>
                <a:lnTo>
                  <a:pt x="1822" y="50"/>
                </a:lnTo>
                <a:lnTo>
                  <a:pt x="1826" y="48"/>
                </a:lnTo>
                <a:lnTo>
                  <a:pt x="1829" y="38"/>
                </a:lnTo>
                <a:lnTo>
                  <a:pt x="1833" y="48"/>
                </a:lnTo>
                <a:lnTo>
                  <a:pt x="1837" y="38"/>
                </a:lnTo>
                <a:lnTo>
                  <a:pt x="1840" y="44"/>
                </a:lnTo>
                <a:lnTo>
                  <a:pt x="1844" y="42"/>
                </a:lnTo>
                <a:lnTo>
                  <a:pt x="1849" y="44"/>
                </a:lnTo>
                <a:lnTo>
                  <a:pt x="1851" y="44"/>
                </a:lnTo>
                <a:lnTo>
                  <a:pt x="1856" y="44"/>
                </a:lnTo>
                <a:lnTo>
                  <a:pt x="1860" y="42"/>
                </a:lnTo>
                <a:lnTo>
                  <a:pt x="1863" y="40"/>
                </a:lnTo>
                <a:lnTo>
                  <a:pt x="1867" y="42"/>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14" name="Freeform 14">
            <a:extLst>
              <a:ext uri="{FF2B5EF4-FFF2-40B4-BE49-F238E27FC236}">
                <a16:creationId xmlns:a16="http://schemas.microsoft.com/office/drawing/2014/main" id="{7991D011-E460-4547-AB5F-CE113624F1ED}"/>
              </a:ext>
            </a:extLst>
          </p:cNvPr>
          <p:cNvSpPr>
            <a:spLocks/>
          </p:cNvSpPr>
          <p:nvPr/>
        </p:nvSpPr>
        <p:spPr bwMode="auto">
          <a:xfrm>
            <a:off x="6554788" y="3746500"/>
            <a:ext cx="96837" cy="36513"/>
          </a:xfrm>
          <a:custGeom>
            <a:avLst/>
            <a:gdLst>
              <a:gd name="T0" fmla="*/ 0 w 45"/>
              <a:gd name="T1" fmla="*/ 2147483646 h 21"/>
              <a:gd name="T2" fmla="*/ 2147483646 w 45"/>
              <a:gd name="T3" fmla="*/ 2147483646 h 21"/>
              <a:gd name="T4" fmla="*/ 2147483646 w 45"/>
              <a:gd name="T5" fmla="*/ 2147483646 h 21"/>
              <a:gd name="T6" fmla="*/ 2147483646 w 45"/>
              <a:gd name="T7" fmla="*/ 2147483646 h 21"/>
              <a:gd name="T8" fmla="*/ 2147483646 w 45"/>
              <a:gd name="T9" fmla="*/ 2147483646 h 21"/>
              <a:gd name="T10" fmla="*/ 2147483646 w 45"/>
              <a:gd name="T11" fmla="*/ 2147483646 h 21"/>
              <a:gd name="T12" fmla="*/ 2147483646 w 45"/>
              <a:gd name="T13" fmla="*/ 0 h 21"/>
              <a:gd name="T14" fmla="*/ 2147483646 w 45"/>
              <a:gd name="T15" fmla="*/ 2147483646 h 21"/>
              <a:gd name="T16" fmla="*/ 2147483646 w 45"/>
              <a:gd name="T17" fmla="*/ 2147483646 h 21"/>
              <a:gd name="T18" fmla="*/ 2147483646 w 45"/>
              <a:gd name="T19" fmla="*/ 2147483646 h 21"/>
              <a:gd name="T20" fmla="*/ 2147483646 w 45"/>
              <a:gd name="T21" fmla="*/ 2147483646 h 21"/>
              <a:gd name="T22" fmla="*/ 2147483646 w 45"/>
              <a:gd name="T23" fmla="*/ 0 h 21"/>
              <a:gd name="T24" fmla="*/ 2147483646 w 45"/>
              <a:gd name="T25" fmla="*/ 2147483646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21"/>
              <a:gd name="T41" fmla="*/ 45 w 4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21">
                <a:moveTo>
                  <a:pt x="0" y="15"/>
                </a:moveTo>
                <a:lnTo>
                  <a:pt x="4" y="17"/>
                </a:lnTo>
                <a:lnTo>
                  <a:pt x="7" y="9"/>
                </a:lnTo>
                <a:lnTo>
                  <a:pt x="11" y="7"/>
                </a:lnTo>
                <a:lnTo>
                  <a:pt x="15" y="13"/>
                </a:lnTo>
                <a:lnTo>
                  <a:pt x="18" y="11"/>
                </a:lnTo>
                <a:lnTo>
                  <a:pt x="23" y="0"/>
                </a:lnTo>
                <a:lnTo>
                  <a:pt x="27" y="11"/>
                </a:lnTo>
                <a:lnTo>
                  <a:pt x="30" y="17"/>
                </a:lnTo>
                <a:lnTo>
                  <a:pt x="34" y="21"/>
                </a:lnTo>
                <a:lnTo>
                  <a:pt x="37" y="17"/>
                </a:lnTo>
                <a:lnTo>
                  <a:pt x="41" y="0"/>
                </a:lnTo>
                <a:lnTo>
                  <a:pt x="45" y="4"/>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15" name="Freeform 15">
            <a:extLst>
              <a:ext uri="{FF2B5EF4-FFF2-40B4-BE49-F238E27FC236}">
                <a16:creationId xmlns:a16="http://schemas.microsoft.com/office/drawing/2014/main" id="{6E40153B-F8C9-4918-8C6E-BB38DFEA0EDF}"/>
              </a:ext>
            </a:extLst>
          </p:cNvPr>
          <p:cNvSpPr>
            <a:spLocks/>
          </p:cNvSpPr>
          <p:nvPr/>
        </p:nvSpPr>
        <p:spPr bwMode="auto">
          <a:xfrm>
            <a:off x="2532063" y="3698875"/>
            <a:ext cx="4022725" cy="1543050"/>
          </a:xfrm>
          <a:custGeom>
            <a:avLst/>
            <a:gdLst>
              <a:gd name="T0" fmla="*/ 2147483646 w 1867"/>
              <a:gd name="T1" fmla="*/ 2147483646 h 884"/>
              <a:gd name="T2" fmla="*/ 2147483646 w 1867"/>
              <a:gd name="T3" fmla="*/ 2147483646 h 884"/>
              <a:gd name="T4" fmla="*/ 2147483646 w 1867"/>
              <a:gd name="T5" fmla="*/ 2147483646 h 884"/>
              <a:gd name="T6" fmla="*/ 2147483646 w 1867"/>
              <a:gd name="T7" fmla="*/ 2147483646 h 884"/>
              <a:gd name="T8" fmla="*/ 2147483646 w 1867"/>
              <a:gd name="T9" fmla="*/ 2147483646 h 884"/>
              <a:gd name="T10" fmla="*/ 2147483646 w 1867"/>
              <a:gd name="T11" fmla="*/ 2147483646 h 884"/>
              <a:gd name="T12" fmla="*/ 2147483646 w 1867"/>
              <a:gd name="T13" fmla="*/ 2147483646 h 884"/>
              <a:gd name="T14" fmla="*/ 2147483646 w 1867"/>
              <a:gd name="T15" fmla="*/ 2147483646 h 884"/>
              <a:gd name="T16" fmla="*/ 2147483646 w 1867"/>
              <a:gd name="T17" fmla="*/ 2147483646 h 884"/>
              <a:gd name="T18" fmla="*/ 2147483646 w 1867"/>
              <a:gd name="T19" fmla="*/ 2147483646 h 884"/>
              <a:gd name="T20" fmla="*/ 2147483646 w 1867"/>
              <a:gd name="T21" fmla="*/ 2147483646 h 884"/>
              <a:gd name="T22" fmla="*/ 2147483646 w 1867"/>
              <a:gd name="T23" fmla="*/ 2147483646 h 884"/>
              <a:gd name="T24" fmla="*/ 2147483646 w 1867"/>
              <a:gd name="T25" fmla="*/ 2147483646 h 884"/>
              <a:gd name="T26" fmla="*/ 2147483646 w 1867"/>
              <a:gd name="T27" fmla="*/ 2147483646 h 884"/>
              <a:gd name="T28" fmla="*/ 2147483646 w 1867"/>
              <a:gd name="T29" fmla="*/ 2147483646 h 884"/>
              <a:gd name="T30" fmla="*/ 2147483646 w 1867"/>
              <a:gd name="T31" fmla="*/ 2147483646 h 884"/>
              <a:gd name="T32" fmla="*/ 2147483646 w 1867"/>
              <a:gd name="T33" fmla="*/ 2147483646 h 884"/>
              <a:gd name="T34" fmla="*/ 2147483646 w 1867"/>
              <a:gd name="T35" fmla="*/ 2147483646 h 884"/>
              <a:gd name="T36" fmla="*/ 2147483646 w 1867"/>
              <a:gd name="T37" fmla="*/ 2147483646 h 884"/>
              <a:gd name="T38" fmla="*/ 2147483646 w 1867"/>
              <a:gd name="T39" fmla="*/ 2147483646 h 884"/>
              <a:gd name="T40" fmla="*/ 2147483646 w 1867"/>
              <a:gd name="T41" fmla="*/ 2147483646 h 884"/>
              <a:gd name="T42" fmla="*/ 2147483646 w 1867"/>
              <a:gd name="T43" fmla="*/ 2147483646 h 884"/>
              <a:gd name="T44" fmla="*/ 2147483646 w 1867"/>
              <a:gd name="T45" fmla="*/ 2147483646 h 884"/>
              <a:gd name="T46" fmla="*/ 2147483646 w 1867"/>
              <a:gd name="T47" fmla="*/ 2147483646 h 884"/>
              <a:gd name="T48" fmla="*/ 2147483646 w 1867"/>
              <a:gd name="T49" fmla="*/ 2147483646 h 884"/>
              <a:gd name="T50" fmla="*/ 2147483646 w 1867"/>
              <a:gd name="T51" fmla="*/ 2147483646 h 884"/>
              <a:gd name="T52" fmla="*/ 2147483646 w 1867"/>
              <a:gd name="T53" fmla="*/ 2147483646 h 884"/>
              <a:gd name="T54" fmla="*/ 2147483646 w 1867"/>
              <a:gd name="T55" fmla="*/ 2147483646 h 884"/>
              <a:gd name="T56" fmla="*/ 2147483646 w 1867"/>
              <a:gd name="T57" fmla="*/ 2147483646 h 884"/>
              <a:gd name="T58" fmla="*/ 2147483646 w 1867"/>
              <a:gd name="T59" fmla="*/ 2147483646 h 884"/>
              <a:gd name="T60" fmla="*/ 2147483646 w 1867"/>
              <a:gd name="T61" fmla="*/ 2147483646 h 884"/>
              <a:gd name="T62" fmla="*/ 2147483646 w 1867"/>
              <a:gd name="T63" fmla="*/ 2147483646 h 884"/>
              <a:gd name="T64" fmla="*/ 2147483646 w 1867"/>
              <a:gd name="T65" fmla="*/ 2147483646 h 884"/>
              <a:gd name="T66" fmla="*/ 2147483646 w 1867"/>
              <a:gd name="T67" fmla="*/ 2147483646 h 884"/>
              <a:gd name="T68" fmla="*/ 2147483646 w 1867"/>
              <a:gd name="T69" fmla="*/ 2147483646 h 884"/>
              <a:gd name="T70" fmla="*/ 2147483646 w 1867"/>
              <a:gd name="T71" fmla="*/ 2147483646 h 884"/>
              <a:gd name="T72" fmla="*/ 2147483646 w 1867"/>
              <a:gd name="T73" fmla="*/ 2147483646 h 884"/>
              <a:gd name="T74" fmla="*/ 2147483646 w 1867"/>
              <a:gd name="T75" fmla="*/ 2147483646 h 884"/>
              <a:gd name="T76" fmla="*/ 2147483646 w 1867"/>
              <a:gd name="T77" fmla="*/ 2147483646 h 884"/>
              <a:gd name="T78" fmla="*/ 2147483646 w 1867"/>
              <a:gd name="T79" fmla="*/ 2147483646 h 884"/>
              <a:gd name="T80" fmla="*/ 2147483646 w 1867"/>
              <a:gd name="T81" fmla="*/ 2147483646 h 884"/>
              <a:gd name="T82" fmla="*/ 2147483646 w 1867"/>
              <a:gd name="T83" fmla="*/ 2147483646 h 884"/>
              <a:gd name="T84" fmla="*/ 2147483646 w 1867"/>
              <a:gd name="T85" fmla="*/ 2147483646 h 884"/>
              <a:gd name="T86" fmla="*/ 2147483646 w 1867"/>
              <a:gd name="T87" fmla="*/ 2147483646 h 884"/>
              <a:gd name="T88" fmla="*/ 2147483646 w 1867"/>
              <a:gd name="T89" fmla="*/ 2147483646 h 884"/>
              <a:gd name="T90" fmla="*/ 2147483646 w 1867"/>
              <a:gd name="T91" fmla="*/ 2147483646 h 884"/>
              <a:gd name="T92" fmla="*/ 2147483646 w 1867"/>
              <a:gd name="T93" fmla="*/ 2147483646 h 884"/>
              <a:gd name="T94" fmla="*/ 2147483646 w 1867"/>
              <a:gd name="T95" fmla="*/ 2147483646 h 884"/>
              <a:gd name="T96" fmla="*/ 2147483646 w 1867"/>
              <a:gd name="T97" fmla="*/ 2147483646 h 884"/>
              <a:gd name="T98" fmla="*/ 2147483646 w 1867"/>
              <a:gd name="T99" fmla="*/ 2147483646 h 884"/>
              <a:gd name="T100" fmla="*/ 2147483646 w 1867"/>
              <a:gd name="T101" fmla="*/ 2147483646 h 884"/>
              <a:gd name="T102" fmla="*/ 2147483646 w 1867"/>
              <a:gd name="T103" fmla="*/ 2147483646 h 884"/>
              <a:gd name="T104" fmla="*/ 2147483646 w 1867"/>
              <a:gd name="T105" fmla="*/ 2147483646 h 884"/>
              <a:gd name="T106" fmla="*/ 2147483646 w 1867"/>
              <a:gd name="T107" fmla="*/ 2147483646 h 884"/>
              <a:gd name="T108" fmla="*/ 2147483646 w 1867"/>
              <a:gd name="T109" fmla="*/ 2147483646 h 884"/>
              <a:gd name="T110" fmla="*/ 2147483646 w 1867"/>
              <a:gd name="T111" fmla="*/ 2147483646 h 884"/>
              <a:gd name="T112" fmla="*/ 2147483646 w 1867"/>
              <a:gd name="T113" fmla="*/ 2147483646 h 884"/>
              <a:gd name="T114" fmla="*/ 2147483646 w 1867"/>
              <a:gd name="T115" fmla="*/ 2147483646 h 884"/>
              <a:gd name="T116" fmla="*/ 2147483646 w 1867"/>
              <a:gd name="T117" fmla="*/ 2147483646 h 884"/>
              <a:gd name="T118" fmla="*/ 2147483646 w 1867"/>
              <a:gd name="T119" fmla="*/ 2147483646 h 884"/>
              <a:gd name="T120" fmla="*/ 2147483646 w 1867"/>
              <a:gd name="T121" fmla="*/ 2147483646 h 884"/>
              <a:gd name="T122" fmla="*/ 2147483646 w 1867"/>
              <a:gd name="T123" fmla="*/ 2147483646 h 8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7"/>
              <a:gd name="T187" fmla="*/ 0 h 884"/>
              <a:gd name="T188" fmla="*/ 1867 w 1867"/>
              <a:gd name="T189" fmla="*/ 884 h 8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7" h="884">
                <a:moveTo>
                  <a:pt x="0" y="21"/>
                </a:moveTo>
                <a:lnTo>
                  <a:pt x="3" y="8"/>
                </a:lnTo>
                <a:lnTo>
                  <a:pt x="7" y="21"/>
                </a:lnTo>
                <a:lnTo>
                  <a:pt x="11" y="0"/>
                </a:lnTo>
                <a:lnTo>
                  <a:pt x="14" y="19"/>
                </a:lnTo>
                <a:lnTo>
                  <a:pt x="18" y="10"/>
                </a:lnTo>
                <a:lnTo>
                  <a:pt x="23" y="21"/>
                </a:lnTo>
                <a:lnTo>
                  <a:pt x="25" y="19"/>
                </a:lnTo>
                <a:lnTo>
                  <a:pt x="30" y="15"/>
                </a:lnTo>
                <a:lnTo>
                  <a:pt x="33" y="19"/>
                </a:lnTo>
                <a:lnTo>
                  <a:pt x="37" y="15"/>
                </a:lnTo>
                <a:lnTo>
                  <a:pt x="41" y="15"/>
                </a:lnTo>
                <a:lnTo>
                  <a:pt x="44" y="25"/>
                </a:lnTo>
                <a:lnTo>
                  <a:pt x="48" y="19"/>
                </a:lnTo>
                <a:lnTo>
                  <a:pt x="52" y="10"/>
                </a:lnTo>
                <a:lnTo>
                  <a:pt x="55" y="19"/>
                </a:lnTo>
                <a:lnTo>
                  <a:pt x="59" y="17"/>
                </a:lnTo>
                <a:lnTo>
                  <a:pt x="64" y="10"/>
                </a:lnTo>
                <a:lnTo>
                  <a:pt x="66" y="32"/>
                </a:lnTo>
                <a:lnTo>
                  <a:pt x="71" y="25"/>
                </a:lnTo>
                <a:lnTo>
                  <a:pt x="75" y="15"/>
                </a:lnTo>
                <a:lnTo>
                  <a:pt x="78" y="10"/>
                </a:lnTo>
                <a:lnTo>
                  <a:pt x="82" y="15"/>
                </a:lnTo>
                <a:lnTo>
                  <a:pt x="86" y="12"/>
                </a:lnTo>
                <a:lnTo>
                  <a:pt x="89" y="23"/>
                </a:lnTo>
                <a:lnTo>
                  <a:pt x="93" y="17"/>
                </a:lnTo>
                <a:lnTo>
                  <a:pt x="97" y="15"/>
                </a:lnTo>
                <a:lnTo>
                  <a:pt x="100" y="21"/>
                </a:lnTo>
                <a:lnTo>
                  <a:pt x="104" y="17"/>
                </a:lnTo>
                <a:lnTo>
                  <a:pt x="109" y="14"/>
                </a:lnTo>
                <a:lnTo>
                  <a:pt x="111" y="19"/>
                </a:lnTo>
                <a:lnTo>
                  <a:pt x="116" y="15"/>
                </a:lnTo>
                <a:lnTo>
                  <a:pt x="120" y="23"/>
                </a:lnTo>
                <a:lnTo>
                  <a:pt x="123" y="19"/>
                </a:lnTo>
                <a:lnTo>
                  <a:pt x="127" y="23"/>
                </a:lnTo>
                <a:lnTo>
                  <a:pt x="131" y="15"/>
                </a:lnTo>
                <a:lnTo>
                  <a:pt x="134" y="23"/>
                </a:lnTo>
                <a:lnTo>
                  <a:pt x="138" y="23"/>
                </a:lnTo>
                <a:lnTo>
                  <a:pt x="142" y="25"/>
                </a:lnTo>
                <a:lnTo>
                  <a:pt x="145" y="29"/>
                </a:lnTo>
                <a:lnTo>
                  <a:pt x="149" y="32"/>
                </a:lnTo>
                <a:lnTo>
                  <a:pt x="154" y="25"/>
                </a:lnTo>
                <a:lnTo>
                  <a:pt x="156" y="15"/>
                </a:lnTo>
                <a:lnTo>
                  <a:pt x="161" y="19"/>
                </a:lnTo>
                <a:lnTo>
                  <a:pt x="165" y="25"/>
                </a:lnTo>
                <a:lnTo>
                  <a:pt x="168" y="19"/>
                </a:lnTo>
                <a:lnTo>
                  <a:pt x="172" y="15"/>
                </a:lnTo>
                <a:lnTo>
                  <a:pt x="175" y="23"/>
                </a:lnTo>
                <a:lnTo>
                  <a:pt x="179" y="19"/>
                </a:lnTo>
                <a:lnTo>
                  <a:pt x="183" y="15"/>
                </a:lnTo>
                <a:lnTo>
                  <a:pt x="186" y="27"/>
                </a:lnTo>
                <a:lnTo>
                  <a:pt x="190" y="12"/>
                </a:lnTo>
                <a:lnTo>
                  <a:pt x="194" y="15"/>
                </a:lnTo>
                <a:lnTo>
                  <a:pt x="197" y="23"/>
                </a:lnTo>
                <a:lnTo>
                  <a:pt x="201" y="17"/>
                </a:lnTo>
                <a:lnTo>
                  <a:pt x="206" y="17"/>
                </a:lnTo>
                <a:lnTo>
                  <a:pt x="209" y="25"/>
                </a:lnTo>
                <a:lnTo>
                  <a:pt x="213" y="15"/>
                </a:lnTo>
                <a:lnTo>
                  <a:pt x="217" y="8"/>
                </a:lnTo>
                <a:lnTo>
                  <a:pt x="220" y="17"/>
                </a:lnTo>
                <a:lnTo>
                  <a:pt x="224" y="40"/>
                </a:lnTo>
                <a:lnTo>
                  <a:pt x="228" y="80"/>
                </a:lnTo>
                <a:lnTo>
                  <a:pt x="231" y="123"/>
                </a:lnTo>
                <a:lnTo>
                  <a:pt x="235" y="154"/>
                </a:lnTo>
                <a:lnTo>
                  <a:pt x="239" y="190"/>
                </a:lnTo>
                <a:lnTo>
                  <a:pt x="242" y="209"/>
                </a:lnTo>
                <a:lnTo>
                  <a:pt x="247" y="226"/>
                </a:lnTo>
                <a:lnTo>
                  <a:pt x="251" y="239"/>
                </a:lnTo>
                <a:lnTo>
                  <a:pt x="254" y="233"/>
                </a:lnTo>
                <a:lnTo>
                  <a:pt x="258" y="239"/>
                </a:lnTo>
                <a:lnTo>
                  <a:pt x="262" y="224"/>
                </a:lnTo>
                <a:lnTo>
                  <a:pt x="265" y="205"/>
                </a:lnTo>
                <a:lnTo>
                  <a:pt x="269" y="201"/>
                </a:lnTo>
                <a:lnTo>
                  <a:pt x="273" y="196"/>
                </a:lnTo>
                <a:lnTo>
                  <a:pt x="276" y="190"/>
                </a:lnTo>
                <a:lnTo>
                  <a:pt x="280" y="190"/>
                </a:lnTo>
                <a:lnTo>
                  <a:pt x="285" y="188"/>
                </a:lnTo>
                <a:lnTo>
                  <a:pt x="287" y="177"/>
                </a:lnTo>
                <a:lnTo>
                  <a:pt x="292" y="182"/>
                </a:lnTo>
                <a:lnTo>
                  <a:pt x="296" y="188"/>
                </a:lnTo>
                <a:lnTo>
                  <a:pt x="299" y="190"/>
                </a:lnTo>
                <a:lnTo>
                  <a:pt x="303" y="199"/>
                </a:lnTo>
                <a:lnTo>
                  <a:pt x="307" y="197"/>
                </a:lnTo>
                <a:lnTo>
                  <a:pt x="310" y="214"/>
                </a:lnTo>
                <a:lnTo>
                  <a:pt x="314" y="209"/>
                </a:lnTo>
                <a:lnTo>
                  <a:pt x="317" y="216"/>
                </a:lnTo>
                <a:lnTo>
                  <a:pt x="321" y="232"/>
                </a:lnTo>
                <a:lnTo>
                  <a:pt x="325" y="241"/>
                </a:lnTo>
                <a:lnTo>
                  <a:pt x="328" y="271"/>
                </a:lnTo>
                <a:lnTo>
                  <a:pt x="332" y="283"/>
                </a:lnTo>
                <a:lnTo>
                  <a:pt x="337" y="300"/>
                </a:lnTo>
                <a:lnTo>
                  <a:pt x="339" y="330"/>
                </a:lnTo>
                <a:lnTo>
                  <a:pt x="344" y="370"/>
                </a:lnTo>
                <a:lnTo>
                  <a:pt x="348" y="404"/>
                </a:lnTo>
                <a:lnTo>
                  <a:pt x="351" y="438"/>
                </a:lnTo>
                <a:lnTo>
                  <a:pt x="355" y="493"/>
                </a:lnTo>
                <a:lnTo>
                  <a:pt x="359" y="531"/>
                </a:lnTo>
                <a:lnTo>
                  <a:pt x="362" y="588"/>
                </a:lnTo>
                <a:lnTo>
                  <a:pt x="366" y="626"/>
                </a:lnTo>
                <a:lnTo>
                  <a:pt x="370" y="675"/>
                </a:lnTo>
                <a:lnTo>
                  <a:pt x="373" y="700"/>
                </a:lnTo>
                <a:lnTo>
                  <a:pt x="377" y="734"/>
                </a:lnTo>
                <a:lnTo>
                  <a:pt x="382" y="757"/>
                </a:lnTo>
                <a:lnTo>
                  <a:pt x="384" y="774"/>
                </a:lnTo>
                <a:lnTo>
                  <a:pt x="389" y="800"/>
                </a:lnTo>
                <a:lnTo>
                  <a:pt x="393" y="796"/>
                </a:lnTo>
                <a:lnTo>
                  <a:pt x="396" y="808"/>
                </a:lnTo>
                <a:lnTo>
                  <a:pt x="400" y="810"/>
                </a:lnTo>
                <a:lnTo>
                  <a:pt x="404" y="821"/>
                </a:lnTo>
                <a:lnTo>
                  <a:pt x="407" y="823"/>
                </a:lnTo>
                <a:lnTo>
                  <a:pt x="411" y="834"/>
                </a:lnTo>
                <a:lnTo>
                  <a:pt x="415" y="836"/>
                </a:lnTo>
                <a:lnTo>
                  <a:pt x="418" y="834"/>
                </a:lnTo>
                <a:lnTo>
                  <a:pt x="423" y="848"/>
                </a:lnTo>
                <a:lnTo>
                  <a:pt x="427" y="846"/>
                </a:lnTo>
                <a:lnTo>
                  <a:pt x="430" y="850"/>
                </a:lnTo>
                <a:lnTo>
                  <a:pt x="434" y="850"/>
                </a:lnTo>
                <a:lnTo>
                  <a:pt x="438" y="848"/>
                </a:lnTo>
                <a:lnTo>
                  <a:pt x="441" y="855"/>
                </a:lnTo>
                <a:lnTo>
                  <a:pt x="445" y="857"/>
                </a:lnTo>
                <a:lnTo>
                  <a:pt x="449" y="868"/>
                </a:lnTo>
                <a:lnTo>
                  <a:pt x="452" y="853"/>
                </a:lnTo>
                <a:lnTo>
                  <a:pt x="456" y="857"/>
                </a:lnTo>
                <a:lnTo>
                  <a:pt x="459" y="863"/>
                </a:lnTo>
                <a:lnTo>
                  <a:pt x="463" y="863"/>
                </a:lnTo>
                <a:lnTo>
                  <a:pt x="468" y="872"/>
                </a:lnTo>
                <a:lnTo>
                  <a:pt x="470" y="870"/>
                </a:lnTo>
                <a:lnTo>
                  <a:pt x="475" y="859"/>
                </a:lnTo>
                <a:lnTo>
                  <a:pt x="479" y="859"/>
                </a:lnTo>
                <a:lnTo>
                  <a:pt x="482" y="870"/>
                </a:lnTo>
                <a:lnTo>
                  <a:pt x="486" y="870"/>
                </a:lnTo>
                <a:lnTo>
                  <a:pt x="490" y="870"/>
                </a:lnTo>
                <a:lnTo>
                  <a:pt x="493" y="859"/>
                </a:lnTo>
                <a:lnTo>
                  <a:pt x="497" y="867"/>
                </a:lnTo>
                <a:lnTo>
                  <a:pt x="501" y="867"/>
                </a:lnTo>
                <a:lnTo>
                  <a:pt x="504" y="861"/>
                </a:lnTo>
                <a:lnTo>
                  <a:pt x="508" y="874"/>
                </a:lnTo>
                <a:lnTo>
                  <a:pt x="513" y="861"/>
                </a:lnTo>
                <a:lnTo>
                  <a:pt x="515" y="867"/>
                </a:lnTo>
                <a:lnTo>
                  <a:pt x="520" y="861"/>
                </a:lnTo>
                <a:lnTo>
                  <a:pt x="524" y="863"/>
                </a:lnTo>
                <a:lnTo>
                  <a:pt x="527" y="868"/>
                </a:lnTo>
                <a:lnTo>
                  <a:pt x="531" y="872"/>
                </a:lnTo>
                <a:lnTo>
                  <a:pt x="535" y="868"/>
                </a:lnTo>
                <a:lnTo>
                  <a:pt x="538" y="861"/>
                </a:lnTo>
                <a:lnTo>
                  <a:pt x="542" y="870"/>
                </a:lnTo>
                <a:lnTo>
                  <a:pt x="546" y="880"/>
                </a:lnTo>
                <a:lnTo>
                  <a:pt x="549" y="884"/>
                </a:lnTo>
                <a:lnTo>
                  <a:pt x="553" y="872"/>
                </a:lnTo>
                <a:lnTo>
                  <a:pt x="558" y="859"/>
                </a:lnTo>
                <a:lnTo>
                  <a:pt x="560" y="868"/>
                </a:lnTo>
                <a:lnTo>
                  <a:pt x="565" y="870"/>
                </a:lnTo>
                <a:lnTo>
                  <a:pt x="569" y="863"/>
                </a:lnTo>
                <a:lnTo>
                  <a:pt x="572" y="865"/>
                </a:lnTo>
                <a:lnTo>
                  <a:pt x="576" y="859"/>
                </a:lnTo>
                <a:lnTo>
                  <a:pt x="580" y="863"/>
                </a:lnTo>
                <a:lnTo>
                  <a:pt x="583" y="861"/>
                </a:lnTo>
                <a:lnTo>
                  <a:pt x="587" y="865"/>
                </a:lnTo>
                <a:lnTo>
                  <a:pt x="591" y="859"/>
                </a:lnTo>
                <a:lnTo>
                  <a:pt x="594" y="855"/>
                </a:lnTo>
                <a:lnTo>
                  <a:pt x="598" y="857"/>
                </a:lnTo>
                <a:lnTo>
                  <a:pt x="601" y="868"/>
                </a:lnTo>
                <a:lnTo>
                  <a:pt x="606" y="865"/>
                </a:lnTo>
                <a:lnTo>
                  <a:pt x="610" y="855"/>
                </a:lnTo>
                <a:lnTo>
                  <a:pt x="613" y="859"/>
                </a:lnTo>
                <a:lnTo>
                  <a:pt x="617" y="859"/>
                </a:lnTo>
                <a:lnTo>
                  <a:pt x="621" y="859"/>
                </a:lnTo>
                <a:lnTo>
                  <a:pt x="624" y="861"/>
                </a:lnTo>
                <a:lnTo>
                  <a:pt x="628" y="870"/>
                </a:lnTo>
                <a:lnTo>
                  <a:pt x="632" y="863"/>
                </a:lnTo>
                <a:lnTo>
                  <a:pt x="635" y="855"/>
                </a:lnTo>
                <a:lnTo>
                  <a:pt x="639" y="855"/>
                </a:lnTo>
                <a:lnTo>
                  <a:pt x="644" y="859"/>
                </a:lnTo>
                <a:lnTo>
                  <a:pt x="646" y="861"/>
                </a:lnTo>
                <a:lnTo>
                  <a:pt x="651" y="861"/>
                </a:lnTo>
                <a:lnTo>
                  <a:pt x="655" y="855"/>
                </a:lnTo>
                <a:lnTo>
                  <a:pt x="658" y="850"/>
                </a:lnTo>
                <a:lnTo>
                  <a:pt x="662" y="848"/>
                </a:lnTo>
                <a:lnTo>
                  <a:pt x="666" y="851"/>
                </a:lnTo>
                <a:lnTo>
                  <a:pt x="669" y="848"/>
                </a:lnTo>
                <a:lnTo>
                  <a:pt x="673" y="846"/>
                </a:lnTo>
                <a:lnTo>
                  <a:pt x="677" y="848"/>
                </a:lnTo>
                <a:lnTo>
                  <a:pt x="680" y="848"/>
                </a:lnTo>
                <a:lnTo>
                  <a:pt x="684" y="836"/>
                </a:lnTo>
                <a:lnTo>
                  <a:pt x="689" y="836"/>
                </a:lnTo>
                <a:lnTo>
                  <a:pt x="691" y="842"/>
                </a:lnTo>
                <a:lnTo>
                  <a:pt x="696" y="832"/>
                </a:lnTo>
                <a:lnTo>
                  <a:pt x="700" y="836"/>
                </a:lnTo>
                <a:lnTo>
                  <a:pt x="703" y="844"/>
                </a:lnTo>
                <a:lnTo>
                  <a:pt x="707" y="844"/>
                </a:lnTo>
                <a:lnTo>
                  <a:pt x="711" y="848"/>
                </a:lnTo>
                <a:lnTo>
                  <a:pt x="714" y="842"/>
                </a:lnTo>
                <a:lnTo>
                  <a:pt x="718" y="831"/>
                </a:lnTo>
                <a:lnTo>
                  <a:pt x="722" y="836"/>
                </a:lnTo>
                <a:lnTo>
                  <a:pt x="725" y="842"/>
                </a:lnTo>
                <a:lnTo>
                  <a:pt x="729" y="834"/>
                </a:lnTo>
                <a:lnTo>
                  <a:pt x="734" y="838"/>
                </a:lnTo>
                <a:lnTo>
                  <a:pt x="736" y="840"/>
                </a:lnTo>
                <a:lnTo>
                  <a:pt x="741" y="821"/>
                </a:lnTo>
                <a:lnTo>
                  <a:pt x="744" y="831"/>
                </a:lnTo>
                <a:lnTo>
                  <a:pt x="748" y="831"/>
                </a:lnTo>
                <a:lnTo>
                  <a:pt x="752" y="831"/>
                </a:lnTo>
                <a:lnTo>
                  <a:pt x="755" y="821"/>
                </a:lnTo>
                <a:lnTo>
                  <a:pt x="759" y="829"/>
                </a:lnTo>
                <a:lnTo>
                  <a:pt x="763" y="825"/>
                </a:lnTo>
                <a:lnTo>
                  <a:pt x="766" y="815"/>
                </a:lnTo>
                <a:lnTo>
                  <a:pt x="770" y="832"/>
                </a:lnTo>
                <a:lnTo>
                  <a:pt x="774" y="821"/>
                </a:lnTo>
                <a:lnTo>
                  <a:pt x="777" y="814"/>
                </a:lnTo>
                <a:lnTo>
                  <a:pt x="782" y="817"/>
                </a:lnTo>
                <a:lnTo>
                  <a:pt x="786" y="831"/>
                </a:lnTo>
                <a:lnTo>
                  <a:pt x="789" y="836"/>
                </a:lnTo>
                <a:lnTo>
                  <a:pt x="793" y="817"/>
                </a:lnTo>
                <a:lnTo>
                  <a:pt x="797" y="812"/>
                </a:lnTo>
                <a:lnTo>
                  <a:pt x="800" y="795"/>
                </a:lnTo>
                <a:lnTo>
                  <a:pt x="804" y="812"/>
                </a:lnTo>
                <a:lnTo>
                  <a:pt x="808" y="808"/>
                </a:lnTo>
                <a:lnTo>
                  <a:pt x="811" y="810"/>
                </a:lnTo>
                <a:lnTo>
                  <a:pt x="815" y="806"/>
                </a:lnTo>
                <a:lnTo>
                  <a:pt x="820" y="806"/>
                </a:lnTo>
                <a:lnTo>
                  <a:pt x="822" y="804"/>
                </a:lnTo>
                <a:lnTo>
                  <a:pt x="827" y="804"/>
                </a:lnTo>
                <a:lnTo>
                  <a:pt x="831" y="812"/>
                </a:lnTo>
                <a:lnTo>
                  <a:pt x="834" y="800"/>
                </a:lnTo>
                <a:lnTo>
                  <a:pt x="838" y="812"/>
                </a:lnTo>
                <a:lnTo>
                  <a:pt x="842" y="795"/>
                </a:lnTo>
                <a:lnTo>
                  <a:pt x="845" y="804"/>
                </a:lnTo>
                <a:lnTo>
                  <a:pt x="849" y="806"/>
                </a:lnTo>
                <a:lnTo>
                  <a:pt x="853" y="800"/>
                </a:lnTo>
                <a:lnTo>
                  <a:pt x="856" y="789"/>
                </a:lnTo>
                <a:lnTo>
                  <a:pt x="860" y="787"/>
                </a:lnTo>
                <a:lnTo>
                  <a:pt x="865" y="806"/>
                </a:lnTo>
                <a:lnTo>
                  <a:pt x="867" y="800"/>
                </a:lnTo>
                <a:lnTo>
                  <a:pt x="872" y="804"/>
                </a:lnTo>
                <a:lnTo>
                  <a:pt x="876" y="787"/>
                </a:lnTo>
                <a:lnTo>
                  <a:pt x="879" y="787"/>
                </a:lnTo>
                <a:lnTo>
                  <a:pt x="883" y="791"/>
                </a:lnTo>
                <a:lnTo>
                  <a:pt x="886" y="800"/>
                </a:lnTo>
                <a:lnTo>
                  <a:pt x="890" y="785"/>
                </a:lnTo>
                <a:lnTo>
                  <a:pt x="894" y="783"/>
                </a:lnTo>
                <a:lnTo>
                  <a:pt x="897" y="787"/>
                </a:lnTo>
                <a:lnTo>
                  <a:pt x="901" y="787"/>
                </a:lnTo>
                <a:lnTo>
                  <a:pt x="905" y="795"/>
                </a:lnTo>
                <a:lnTo>
                  <a:pt x="908" y="781"/>
                </a:lnTo>
                <a:lnTo>
                  <a:pt x="912" y="779"/>
                </a:lnTo>
                <a:lnTo>
                  <a:pt x="917" y="778"/>
                </a:lnTo>
                <a:lnTo>
                  <a:pt x="919" y="779"/>
                </a:lnTo>
                <a:lnTo>
                  <a:pt x="924" y="774"/>
                </a:lnTo>
                <a:lnTo>
                  <a:pt x="928" y="774"/>
                </a:lnTo>
                <a:lnTo>
                  <a:pt x="931" y="768"/>
                </a:lnTo>
                <a:lnTo>
                  <a:pt x="935" y="760"/>
                </a:lnTo>
                <a:lnTo>
                  <a:pt x="939" y="766"/>
                </a:lnTo>
                <a:lnTo>
                  <a:pt x="942" y="764"/>
                </a:lnTo>
                <a:lnTo>
                  <a:pt x="946" y="778"/>
                </a:lnTo>
                <a:lnTo>
                  <a:pt x="950" y="783"/>
                </a:lnTo>
                <a:lnTo>
                  <a:pt x="953" y="751"/>
                </a:lnTo>
                <a:lnTo>
                  <a:pt x="958" y="760"/>
                </a:lnTo>
                <a:lnTo>
                  <a:pt x="962" y="759"/>
                </a:lnTo>
                <a:lnTo>
                  <a:pt x="965" y="768"/>
                </a:lnTo>
                <a:lnTo>
                  <a:pt x="969" y="760"/>
                </a:lnTo>
                <a:lnTo>
                  <a:pt x="973" y="753"/>
                </a:lnTo>
                <a:lnTo>
                  <a:pt x="976" y="755"/>
                </a:lnTo>
                <a:lnTo>
                  <a:pt x="980" y="757"/>
                </a:lnTo>
                <a:lnTo>
                  <a:pt x="984" y="757"/>
                </a:lnTo>
                <a:lnTo>
                  <a:pt x="987" y="749"/>
                </a:lnTo>
                <a:lnTo>
                  <a:pt x="991" y="749"/>
                </a:lnTo>
                <a:lnTo>
                  <a:pt x="996" y="753"/>
                </a:lnTo>
                <a:lnTo>
                  <a:pt x="998" y="755"/>
                </a:lnTo>
                <a:lnTo>
                  <a:pt x="1003" y="753"/>
                </a:lnTo>
                <a:lnTo>
                  <a:pt x="1007" y="747"/>
                </a:lnTo>
                <a:lnTo>
                  <a:pt x="1010" y="755"/>
                </a:lnTo>
                <a:lnTo>
                  <a:pt x="1014" y="749"/>
                </a:lnTo>
                <a:lnTo>
                  <a:pt x="1018" y="743"/>
                </a:lnTo>
                <a:lnTo>
                  <a:pt x="1021" y="738"/>
                </a:lnTo>
                <a:lnTo>
                  <a:pt x="1025" y="753"/>
                </a:lnTo>
                <a:lnTo>
                  <a:pt x="1029" y="764"/>
                </a:lnTo>
                <a:lnTo>
                  <a:pt x="1032" y="749"/>
                </a:lnTo>
                <a:lnTo>
                  <a:pt x="1036" y="747"/>
                </a:lnTo>
                <a:lnTo>
                  <a:pt x="1039" y="749"/>
                </a:lnTo>
                <a:lnTo>
                  <a:pt x="1043" y="757"/>
                </a:lnTo>
                <a:lnTo>
                  <a:pt x="1048" y="749"/>
                </a:lnTo>
                <a:lnTo>
                  <a:pt x="1050" y="743"/>
                </a:lnTo>
                <a:lnTo>
                  <a:pt x="1055" y="747"/>
                </a:lnTo>
                <a:lnTo>
                  <a:pt x="1059" y="740"/>
                </a:lnTo>
                <a:lnTo>
                  <a:pt x="1062" y="749"/>
                </a:lnTo>
                <a:lnTo>
                  <a:pt x="1066" y="747"/>
                </a:lnTo>
                <a:lnTo>
                  <a:pt x="1070" y="743"/>
                </a:lnTo>
                <a:lnTo>
                  <a:pt x="1073" y="738"/>
                </a:lnTo>
                <a:lnTo>
                  <a:pt x="1077" y="736"/>
                </a:lnTo>
                <a:lnTo>
                  <a:pt x="1081" y="734"/>
                </a:lnTo>
                <a:lnTo>
                  <a:pt x="1084" y="728"/>
                </a:lnTo>
                <a:lnTo>
                  <a:pt x="1088" y="738"/>
                </a:lnTo>
                <a:lnTo>
                  <a:pt x="1093" y="719"/>
                </a:lnTo>
                <a:lnTo>
                  <a:pt x="1095" y="732"/>
                </a:lnTo>
                <a:lnTo>
                  <a:pt x="1100" y="723"/>
                </a:lnTo>
                <a:lnTo>
                  <a:pt x="1104" y="724"/>
                </a:lnTo>
                <a:lnTo>
                  <a:pt x="1107" y="730"/>
                </a:lnTo>
                <a:lnTo>
                  <a:pt x="1111" y="723"/>
                </a:lnTo>
                <a:lnTo>
                  <a:pt x="1115" y="709"/>
                </a:lnTo>
                <a:lnTo>
                  <a:pt x="1118" y="711"/>
                </a:lnTo>
                <a:lnTo>
                  <a:pt x="1122" y="713"/>
                </a:lnTo>
                <a:lnTo>
                  <a:pt x="1126" y="715"/>
                </a:lnTo>
                <a:lnTo>
                  <a:pt x="1129" y="709"/>
                </a:lnTo>
                <a:lnTo>
                  <a:pt x="1133" y="717"/>
                </a:lnTo>
                <a:lnTo>
                  <a:pt x="1138" y="705"/>
                </a:lnTo>
                <a:lnTo>
                  <a:pt x="1141" y="713"/>
                </a:lnTo>
                <a:lnTo>
                  <a:pt x="1145" y="702"/>
                </a:lnTo>
                <a:lnTo>
                  <a:pt x="1149" y="709"/>
                </a:lnTo>
                <a:lnTo>
                  <a:pt x="1152" y="702"/>
                </a:lnTo>
                <a:lnTo>
                  <a:pt x="1156" y="705"/>
                </a:lnTo>
                <a:lnTo>
                  <a:pt x="1160" y="702"/>
                </a:lnTo>
                <a:lnTo>
                  <a:pt x="1163" y="688"/>
                </a:lnTo>
                <a:lnTo>
                  <a:pt x="1167" y="694"/>
                </a:lnTo>
                <a:lnTo>
                  <a:pt x="1171" y="681"/>
                </a:lnTo>
                <a:lnTo>
                  <a:pt x="1174" y="681"/>
                </a:lnTo>
                <a:lnTo>
                  <a:pt x="1179" y="677"/>
                </a:lnTo>
                <a:lnTo>
                  <a:pt x="1181" y="687"/>
                </a:lnTo>
                <a:lnTo>
                  <a:pt x="1186" y="696"/>
                </a:lnTo>
                <a:lnTo>
                  <a:pt x="1190" y="687"/>
                </a:lnTo>
                <a:lnTo>
                  <a:pt x="1193" y="671"/>
                </a:lnTo>
                <a:lnTo>
                  <a:pt x="1197" y="664"/>
                </a:lnTo>
                <a:lnTo>
                  <a:pt x="1201" y="675"/>
                </a:lnTo>
                <a:lnTo>
                  <a:pt x="1204" y="671"/>
                </a:lnTo>
                <a:lnTo>
                  <a:pt x="1208" y="669"/>
                </a:lnTo>
                <a:lnTo>
                  <a:pt x="1212" y="660"/>
                </a:lnTo>
                <a:lnTo>
                  <a:pt x="1215" y="666"/>
                </a:lnTo>
                <a:lnTo>
                  <a:pt x="1219" y="656"/>
                </a:lnTo>
                <a:lnTo>
                  <a:pt x="1224" y="656"/>
                </a:lnTo>
                <a:lnTo>
                  <a:pt x="1226" y="662"/>
                </a:lnTo>
                <a:lnTo>
                  <a:pt x="1231" y="660"/>
                </a:lnTo>
                <a:lnTo>
                  <a:pt x="1235" y="656"/>
                </a:lnTo>
                <a:lnTo>
                  <a:pt x="1238" y="652"/>
                </a:lnTo>
                <a:lnTo>
                  <a:pt x="1242" y="641"/>
                </a:lnTo>
                <a:lnTo>
                  <a:pt x="1246" y="643"/>
                </a:lnTo>
                <a:lnTo>
                  <a:pt x="1249" y="643"/>
                </a:lnTo>
                <a:lnTo>
                  <a:pt x="1253" y="641"/>
                </a:lnTo>
                <a:lnTo>
                  <a:pt x="1257" y="624"/>
                </a:lnTo>
                <a:lnTo>
                  <a:pt x="1260" y="641"/>
                </a:lnTo>
                <a:lnTo>
                  <a:pt x="1264" y="647"/>
                </a:lnTo>
                <a:lnTo>
                  <a:pt x="1269" y="654"/>
                </a:lnTo>
                <a:lnTo>
                  <a:pt x="1271" y="628"/>
                </a:lnTo>
                <a:lnTo>
                  <a:pt x="1276" y="613"/>
                </a:lnTo>
                <a:lnTo>
                  <a:pt x="1280" y="622"/>
                </a:lnTo>
                <a:lnTo>
                  <a:pt x="1283" y="616"/>
                </a:lnTo>
                <a:lnTo>
                  <a:pt x="1287" y="620"/>
                </a:lnTo>
                <a:lnTo>
                  <a:pt x="1291" y="618"/>
                </a:lnTo>
                <a:lnTo>
                  <a:pt x="1294" y="614"/>
                </a:lnTo>
                <a:lnTo>
                  <a:pt x="1298" y="613"/>
                </a:lnTo>
                <a:lnTo>
                  <a:pt x="1302" y="607"/>
                </a:lnTo>
                <a:lnTo>
                  <a:pt x="1305" y="599"/>
                </a:lnTo>
                <a:lnTo>
                  <a:pt x="1309" y="586"/>
                </a:lnTo>
                <a:lnTo>
                  <a:pt x="1314" y="599"/>
                </a:lnTo>
                <a:lnTo>
                  <a:pt x="1317" y="594"/>
                </a:lnTo>
                <a:lnTo>
                  <a:pt x="1321" y="596"/>
                </a:lnTo>
                <a:lnTo>
                  <a:pt x="1324" y="594"/>
                </a:lnTo>
                <a:lnTo>
                  <a:pt x="1328" y="594"/>
                </a:lnTo>
                <a:lnTo>
                  <a:pt x="1332" y="692"/>
                </a:lnTo>
                <a:lnTo>
                  <a:pt x="1335" y="626"/>
                </a:lnTo>
                <a:lnTo>
                  <a:pt x="1339" y="554"/>
                </a:lnTo>
                <a:lnTo>
                  <a:pt x="1343" y="503"/>
                </a:lnTo>
                <a:lnTo>
                  <a:pt x="1346" y="470"/>
                </a:lnTo>
                <a:lnTo>
                  <a:pt x="1350" y="429"/>
                </a:lnTo>
                <a:lnTo>
                  <a:pt x="1355" y="387"/>
                </a:lnTo>
                <a:lnTo>
                  <a:pt x="1357" y="368"/>
                </a:lnTo>
                <a:lnTo>
                  <a:pt x="1362" y="355"/>
                </a:lnTo>
                <a:lnTo>
                  <a:pt x="1366" y="336"/>
                </a:lnTo>
                <a:lnTo>
                  <a:pt x="1369" y="324"/>
                </a:lnTo>
                <a:lnTo>
                  <a:pt x="1373" y="309"/>
                </a:lnTo>
                <a:lnTo>
                  <a:pt x="1377" y="294"/>
                </a:lnTo>
                <a:lnTo>
                  <a:pt x="1380" y="292"/>
                </a:lnTo>
                <a:lnTo>
                  <a:pt x="1384" y="275"/>
                </a:lnTo>
                <a:lnTo>
                  <a:pt x="1388" y="269"/>
                </a:lnTo>
                <a:lnTo>
                  <a:pt x="1391" y="260"/>
                </a:lnTo>
                <a:lnTo>
                  <a:pt x="1395" y="249"/>
                </a:lnTo>
                <a:lnTo>
                  <a:pt x="1400" y="243"/>
                </a:lnTo>
                <a:lnTo>
                  <a:pt x="1402" y="239"/>
                </a:lnTo>
                <a:lnTo>
                  <a:pt x="1407" y="239"/>
                </a:lnTo>
                <a:lnTo>
                  <a:pt x="1411" y="237"/>
                </a:lnTo>
                <a:lnTo>
                  <a:pt x="1414" y="216"/>
                </a:lnTo>
                <a:lnTo>
                  <a:pt x="1418" y="214"/>
                </a:lnTo>
                <a:lnTo>
                  <a:pt x="1422" y="218"/>
                </a:lnTo>
                <a:lnTo>
                  <a:pt x="1425" y="214"/>
                </a:lnTo>
                <a:lnTo>
                  <a:pt x="1429" y="209"/>
                </a:lnTo>
                <a:lnTo>
                  <a:pt x="1433" y="199"/>
                </a:lnTo>
                <a:lnTo>
                  <a:pt x="1436" y="190"/>
                </a:lnTo>
                <a:lnTo>
                  <a:pt x="1440" y="188"/>
                </a:lnTo>
                <a:lnTo>
                  <a:pt x="1445" y="180"/>
                </a:lnTo>
                <a:lnTo>
                  <a:pt x="1447" y="180"/>
                </a:lnTo>
                <a:lnTo>
                  <a:pt x="1452" y="178"/>
                </a:lnTo>
                <a:lnTo>
                  <a:pt x="1456" y="178"/>
                </a:lnTo>
                <a:lnTo>
                  <a:pt x="1459" y="178"/>
                </a:lnTo>
                <a:lnTo>
                  <a:pt x="1463" y="167"/>
                </a:lnTo>
                <a:lnTo>
                  <a:pt x="1466" y="175"/>
                </a:lnTo>
                <a:lnTo>
                  <a:pt x="1470" y="178"/>
                </a:lnTo>
                <a:lnTo>
                  <a:pt x="1474" y="171"/>
                </a:lnTo>
                <a:lnTo>
                  <a:pt x="1477" y="163"/>
                </a:lnTo>
                <a:lnTo>
                  <a:pt x="1481" y="165"/>
                </a:lnTo>
                <a:lnTo>
                  <a:pt x="1485" y="163"/>
                </a:lnTo>
                <a:lnTo>
                  <a:pt x="1488" y="165"/>
                </a:lnTo>
                <a:lnTo>
                  <a:pt x="1492" y="154"/>
                </a:lnTo>
                <a:lnTo>
                  <a:pt x="1497" y="158"/>
                </a:lnTo>
                <a:lnTo>
                  <a:pt x="1500" y="156"/>
                </a:lnTo>
                <a:lnTo>
                  <a:pt x="1504" y="165"/>
                </a:lnTo>
                <a:lnTo>
                  <a:pt x="1508" y="175"/>
                </a:lnTo>
                <a:lnTo>
                  <a:pt x="1511" y="163"/>
                </a:lnTo>
                <a:lnTo>
                  <a:pt x="1515" y="148"/>
                </a:lnTo>
                <a:lnTo>
                  <a:pt x="1519" y="152"/>
                </a:lnTo>
                <a:lnTo>
                  <a:pt x="1522" y="152"/>
                </a:lnTo>
                <a:lnTo>
                  <a:pt x="1526" y="152"/>
                </a:lnTo>
                <a:lnTo>
                  <a:pt x="1531" y="154"/>
                </a:lnTo>
                <a:lnTo>
                  <a:pt x="1533" y="146"/>
                </a:lnTo>
                <a:lnTo>
                  <a:pt x="1538" y="154"/>
                </a:lnTo>
                <a:lnTo>
                  <a:pt x="1542" y="150"/>
                </a:lnTo>
                <a:lnTo>
                  <a:pt x="1545" y="141"/>
                </a:lnTo>
                <a:lnTo>
                  <a:pt x="1549" y="144"/>
                </a:lnTo>
                <a:lnTo>
                  <a:pt x="1553" y="152"/>
                </a:lnTo>
                <a:lnTo>
                  <a:pt x="1556" y="141"/>
                </a:lnTo>
                <a:lnTo>
                  <a:pt x="1560" y="142"/>
                </a:lnTo>
                <a:lnTo>
                  <a:pt x="1564" y="139"/>
                </a:lnTo>
                <a:lnTo>
                  <a:pt x="1567" y="137"/>
                </a:lnTo>
                <a:lnTo>
                  <a:pt x="1571" y="135"/>
                </a:lnTo>
                <a:lnTo>
                  <a:pt x="1576" y="135"/>
                </a:lnTo>
                <a:lnTo>
                  <a:pt x="1578" y="137"/>
                </a:lnTo>
                <a:lnTo>
                  <a:pt x="1583" y="141"/>
                </a:lnTo>
                <a:lnTo>
                  <a:pt x="1587" y="141"/>
                </a:lnTo>
                <a:lnTo>
                  <a:pt x="1590" y="141"/>
                </a:lnTo>
                <a:lnTo>
                  <a:pt x="1594" y="127"/>
                </a:lnTo>
                <a:lnTo>
                  <a:pt x="1598" y="129"/>
                </a:lnTo>
                <a:lnTo>
                  <a:pt x="1601" y="135"/>
                </a:lnTo>
                <a:lnTo>
                  <a:pt x="1605" y="139"/>
                </a:lnTo>
                <a:lnTo>
                  <a:pt x="1608" y="129"/>
                </a:lnTo>
                <a:lnTo>
                  <a:pt x="1612" y="139"/>
                </a:lnTo>
                <a:lnTo>
                  <a:pt x="1616" y="139"/>
                </a:lnTo>
                <a:lnTo>
                  <a:pt x="1619" y="129"/>
                </a:lnTo>
                <a:lnTo>
                  <a:pt x="1623" y="133"/>
                </a:lnTo>
                <a:lnTo>
                  <a:pt x="1628" y="131"/>
                </a:lnTo>
                <a:lnTo>
                  <a:pt x="1630" y="118"/>
                </a:lnTo>
                <a:lnTo>
                  <a:pt x="1635" y="127"/>
                </a:lnTo>
                <a:lnTo>
                  <a:pt x="1639" y="131"/>
                </a:lnTo>
                <a:lnTo>
                  <a:pt x="1642" y="127"/>
                </a:lnTo>
                <a:lnTo>
                  <a:pt x="1646" y="120"/>
                </a:lnTo>
                <a:lnTo>
                  <a:pt x="1650" y="129"/>
                </a:lnTo>
                <a:lnTo>
                  <a:pt x="1653" y="118"/>
                </a:lnTo>
                <a:lnTo>
                  <a:pt x="1657" y="120"/>
                </a:lnTo>
                <a:lnTo>
                  <a:pt x="1661" y="122"/>
                </a:lnTo>
                <a:lnTo>
                  <a:pt x="1664" y="135"/>
                </a:lnTo>
                <a:lnTo>
                  <a:pt x="1668" y="123"/>
                </a:lnTo>
                <a:lnTo>
                  <a:pt x="1673" y="116"/>
                </a:lnTo>
                <a:lnTo>
                  <a:pt x="1676" y="110"/>
                </a:lnTo>
                <a:lnTo>
                  <a:pt x="1680" y="106"/>
                </a:lnTo>
                <a:lnTo>
                  <a:pt x="1684" y="114"/>
                </a:lnTo>
                <a:lnTo>
                  <a:pt x="1687" y="112"/>
                </a:lnTo>
                <a:lnTo>
                  <a:pt x="1691" y="105"/>
                </a:lnTo>
                <a:lnTo>
                  <a:pt x="1695" y="120"/>
                </a:lnTo>
                <a:lnTo>
                  <a:pt x="1698" y="106"/>
                </a:lnTo>
                <a:lnTo>
                  <a:pt x="1702" y="114"/>
                </a:lnTo>
                <a:lnTo>
                  <a:pt x="1706" y="116"/>
                </a:lnTo>
                <a:lnTo>
                  <a:pt x="1709" y="110"/>
                </a:lnTo>
                <a:lnTo>
                  <a:pt x="1714" y="112"/>
                </a:lnTo>
                <a:lnTo>
                  <a:pt x="1718" y="112"/>
                </a:lnTo>
                <a:lnTo>
                  <a:pt x="1721" y="110"/>
                </a:lnTo>
                <a:lnTo>
                  <a:pt x="1725" y="106"/>
                </a:lnTo>
                <a:lnTo>
                  <a:pt x="1729" y="112"/>
                </a:lnTo>
                <a:lnTo>
                  <a:pt x="1732" y="114"/>
                </a:lnTo>
                <a:lnTo>
                  <a:pt x="1736" y="116"/>
                </a:lnTo>
                <a:lnTo>
                  <a:pt x="1740" y="112"/>
                </a:lnTo>
                <a:lnTo>
                  <a:pt x="1743" y="125"/>
                </a:lnTo>
                <a:lnTo>
                  <a:pt x="1747" y="118"/>
                </a:lnTo>
                <a:lnTo>
                  <a:pt x="1750" y="99"/>
                </a:lnTo>
                <a:lnTo>
                  <a:pt x="1754" y="112"/>
                </a:lnTo>
                <a:lnTo>
                  <a:pt x="1759" y="108"/>
                </a:lnTo>
                <a:lnTo>
                  <a:pt x="1761" y="116"/>
                </a:lnTo>
                <a:lnTo>
                  <a:pt x="1766" y="108"/>
                </a:lnTo>
                <a:lnTo>
                  <a:pt x="1770" y="112"/>
                </a:lnTo>
                <a:lnTo>
                  <a:pt x="1773" y="116"/>
                </a:lnTo>
                <a:lnTo>
                  <a:pt x="1777" y="108"/>
                </a:lnTo>
                <a:lnTo>
                  <a:pt x="1781" y="110"/>
                </a:lnTo>
                <a:lnTo>
                  <a:pt x="1784" y="105"/>
                </a:lnTo>
                <a:lnTo>
                  <a:pt x="1788" y="118"/>
                </a:lnTo>
                <a:lnTo>
                  <a:pt x="1792" y="110"/>
                </a:lnTo>
                <a:lnTo>
                  <a:pt x="1795" y="103"/>
                </a:lnTo>
                <a:lnTo>
                  <a:pt x="1799" y="97"/>
                </a:lnTo>
                <a:lnTo>
                  <a:pt x="1804" y="105"/>
                </a:lnTo>
                <a:lnTo>
                  <a:pt x="1806" y="103"/>
                </a:lnTo>
                <a:lnTo>
                  <a:pt x="1811" y="101"/>
                </a:lnTo>
                <a:lnTo>
                  <a:pt x="1815" y="97"/>
                </a:lnTo>
                <a:lnTo>
                  <a:pt x="1818" y="95"/>
                </a:lnTo>
                <a:lnTo>
                  <a:pt x="1822" y="110"/>
                </a:lnTo>
                <a:lnTo>
                  <a:pt x="1826" y="116"/>
                </a:lnTo>
                <a:lnTo>
                  <a:pt x="1829" y="108"/>
                </a:lnTo>
                <a:lnTo>
                  <a:pt x="1833" y="95"/>
                </a:lnTo>
                <a:lnTo>
                  <a:pt x="1837" y="99"/>
                </a:lnTo>
                <a:lnTo>
                  <a:pt x="1840" y="97"/>
                </a:lnTo>
                <a:lnTo>
                  <a:pt x="1844" y="101"/>
                </a:lnTo>
                <a:lnTo>
                  <a:pt x="1849" y="95"/>
                </a:lnTo>
                <a:lnTo>
                  <a:pt x="1851" y="105"/>
                </a:lnTo>
                <a:lnTo>
                  <a:pt x="1856" y="101"/>
                </a:lnTo>
                <a:lnTo>
                  <a:pt x="1860" y="97"/>
                </a:lnTo>
                <a:lnTo>
                  <a:pt x="1863" y="95"/>
                </a:lnTo>
                <a:lnTo>
                  <a:pt x="1867" y="103"/>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16" name="Freeform 16">
            <a:extLst>
              <a:ext uri="{FF2B5EF4-FFF2-40B4-BE49-F238E27FC236}">
                <a16:creationId xmlns:a16="http://schemas.microsoft.com/office/drawing/2014/main" id="{294791B1-15AF-40C4-A2D6-69DE3169218D}"/>
              </a:ext>
            </a:extLst>
          </p:cNvPr>
          <p:cNvSpPr>
            <a:spLocks/>
          </p:cNvSpPr>
          <p:nvPr/>
        </p:nvSpPr>
        <p:spPr bwMode="auto">
          <a:xfrm>
            <a:off x="6554788" y="3857625"/>
            <a:ext cx="96837" cy="30163"/>
          </a:xfrm>
          <a:custGeom>
            <a:avLst/>
            <a:gdLst>
              <a:gd name="T0" fmla="*/ 0 w 45"/>
              <a:gd name="T1" fmla="*/ 2147483646 h 17"/>
              <a:gd name="T2" fmla="*/ 2147483646 w 45"/>
              <a:gd name="T3" fmla="*/ 2147483646 h 17"/>
              <a:gd name="T4" fmla="*/ 2147483646 w 45"/>
              <a:gd name="T5" fmla="*/ 2147483646 h 17"/>
              <a:gd name="T6" fmla="*/ 2147483646 w 45"/>
              <a:gd name="T7" fmla="*/ 0 h 17"/>
              <a:gd name="T8" fmla="*/ 2147483646 w 45"/>
              <a:gd name="T9" fmla="*/ 2147483646 h 17"/>
              <a:gd name="T10" fmla="*/ 2147483646 w 45"/>
              <a:gd name="T11" fmla="*/ 2147483646 h 17"/>
              <a:gd name="T12" fmla="*/ 2147483646 w 45"/>
              <a:gd name="T13" fmla="*/ 2147483646 h 17"/>
              <a:gd name="T14" fmla="*/ 2147483646 w 45"/>
              <a:gd name="T15" fmla="*/ 2147483646 h 17"/>
              <a:gd name="T16" fmla="*/ 2147483646 w 45"/>
              <a:gd name="T17" fmla="*/ 2147483646 h 17"/>
              <a:gd name="T18" fmla="*/ 2147483646 w 45"/>
              <a:gd name="T19" fmla="*/ 2147483646 h 17"/>
              <a:gd name="T20" fmla="*/ 2147483646 w 45"/>
              <a:gd name="T21" fmla="*/ 2147483646 h 17"/>
              <a:gd name="T22" fmla="*/ 2147483646 w 45"/>
              <a:gd name="T23" fmla="*/ 2147483646 h 17"/>
              <a:gd name="T24" fmla="*/ 2147483646 w 45"/>
              <a:gd name="T25" fmla="*/ 214748364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7"/>
              <a:gd name="T41" fmla="*/ 45 w 4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7">
                <a:moveTo>
                  <a:pt x="0" y="12"/>
                </a:moveTo>
                <a:lnTo>
                  <a:pt x="4" y="4"/>
                </a:lnTo>
                <a:lnTo>
                  <a:pt x="7" y="14"/>
                </a:lnTo>
                <a:lnTo>
                  <a:pt x="11" y="0"/>
                </a:lnTo>
                <a:lnTo>
                  <a:pt x="15" y="2"/>
                </a:lnTo>
                <a:lnTo>
                  <a:pt x="18" y="10"/>
                </a:lnTo>
                <a:lnTo>
                  <a:pt x="23" y="4"/>
                </a:lnTo>
                <a:lnTo>
                  <a:pt x="27" y="8"/>
                </a:lnTo>
                <a:lnTo>
                  <a:pt x="30" y="2"/>
                </a:lnTo>
                <a:lnTo>
                  <a:pt x="34" y="2"/>
                </a:lnTo>
                <a:lnTo>
                  <a:pt x="37" y="17"/>
                </a:lnTo>
                <a:lnTo>
                  <a:pt x="41" y="15"/>
                </a:lnTo>
                <a:lnTo>
                  <a:pt x="45" y="2"/>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17" name="Freeform 17">
            <a:extLst>
              <a:ext uri="{FF2B5EF4-FFF2-40B4-BE49-F238E27FC236}">
                <a16:creationId xmlns:a16="http://schemas.microsoft.com/office/drawing/2014/main" id="{1E9131FE-8ABF-4D03-9947-00A7EB17757A}"/>
              </a:ext>
            </a:extLst>
          </p:cNvPr>
          <p:cNvSpPr>
            <a:spLocks/>
          </p:cNvSpPr>
          <p:nvPr/>
        </p:nvSpPr>
        <p:spPr bwMode="auto">
          <a:xfrm>
            <a:off x="2532063" y="3679825"/>
            <a:ext cx="4022725" cy="1136650"/>
          </a:xfrm>
          <a:custGeom>
            <a:avLst/>
            <a:gdLst>
              <a:gd name="T0" fmla="*/ 2147483646 w 1867"/>
              <a:gd name="T1" fmla="*/ 2147483646 h 652"/>
              <a:gd name="T2" fmla="*/ 2147483646 w 1867"/>
              <a:gd name="T3" fmla="*/ 2147483646 h 652"/>
              <a:gd name="T4" fmla="*/ 2147483646 w 1867"/>
              <a:gd name="T5" fmla="*/ 2147483646 h 652"/>
              <a:gd name="T6" fmla="*/ 2147483646 w 1867"/>
              <a:gd name="T7" fmla="*/ 2147483646 h 652"/>
              <a:gd name="T8" fmla="*/ 2147483646 w 1867"/>
              <a:gd name="T9" fmla="*/ 2147483646 h 652"/>
              <a:gd name="T10" fmla="*/ 2147483646 w 1867"/>
              <a:gd name="T11" fmla="*/ 2147483646 h 652"/>
              <a:gd name="T12" fmla="*/ 2147483646 w 1867"/>
              <a:gd name="T13" fmla="*/ 2147483646 h 652"/>
              <a:gd name="T14" fmla="*/ 2147483646 w 1867"/>
              <a:gd name="T15" fmla="*/ 2147483646 h 652"/>
              <a:gd name="T16" fmla="*/ 2147483646 w 1867"/>
              <a:gd name="T17" fmla="*/ 2147483646 h 652"/>
              <a:gd name="T18" fmla="*/ 2147483646 w 1867"/>
              <a:gd name="T19" fmla="*/ 2147483646 h 652"/>
              <a:gd name="T20" fmla="*/ 2147483646 w 1867"/>
              <a:gd name="T21" fmla="*/ 2147483646 h 652"/>
              <a:gd name="T22" fmla="*/ 2147483646 w 1867"/>
              <a:gd name="T23" fmla="*/ 2147483646 h 652"/>
              <a:gd name="T24" fmla="*/ 2147483646 w 1867"/>
              <a:gd name="T25" fmla="*/ 2147483646 h 652"/>
              <a:gd name="T26" fmla="*/ 2147483646 w 1867"/>
              <a:gd name="T27" fmla="*/ 2147483646 h 652"/>
              <a:gd name="T28" fmla="*/ 2147483646 w 1867"/>
              <a:gd name="T29" fmla="*/ 2147483646 h 652"/>
              <a:gd name="T30" fmla="*/ 2147483646 w 1867"/>
              <a:gd name="T31" fmla="*/ 2147483646 h 652"/>
              <a:gd name="T32" fmla="*/ 2147483646 w 1867"/>
              <a:gd name="T33" fmla="*/ 2147483646 h 652"/>
              <a:gd name="T34" fmla="*/ 2147483646 w 1867"/>
              <a:gd name="T35" fmla="*/ 2147483646 h 652"/>
              <a:gd name="T36" fmla="*/ 2147483646 w 1867"/>
              <a:gd name="T37" fmla="*/ 2147483646 h 652"/>
              <a:gd name="T38" fmla="*/ 2147483646 w 1867"/>
              <a:gd name="T39" fmla="*/ 2147483646 h 652"/>
              <a:gd name="T40" fmla="*/ 2147483646 w 1867"/>
              <a:gd name="T41" fmla="*/ 2147483646 h 652"/>
              <a:gd name="T42" fmla="*/ 2147483646 w 1867"/>
              <a:gd name="T43" fmla="*/ 2147483646 h 652"/>
              <a:gd name="T44" fmla="*/ 2147483646 w 1867"/>
              <a:gd name="T45" fmla="*/ 2147483646 h 652"/>
              <a:gd name="T46" fmla="*/ 2147483646 w 1867"/>
              <a:gd name="T47" fmla="*/ 2147483646 h 652"/>
              <a:gd name="T48" fmla="*/ 2147483646 w 1867"/>
              <a:gd name="T49" fmla="*/ 2147483646 h 652"/>
              <a:gd name="T50" fmla="*/ 2147483646 w 1867"/>
              <a:gd name="T51" fmla="*/ 2147483646 h 652"/>
              <a:gd name="T52" fmla="*/ 2147483646 w 1867"/>
              <a:gd name="T53" fmla="*/ 2147483646 h 652"/>
              <a:gd name="T54" fmla="*/ 2147483646 w 1867"/>
              <a:gd name="T55" fmla="*/ 2147483646 h 652"/>
              <a:gd name="T56" fmla="*/ 2147483646 w 1867"/>
              <a:gd name="T57" fmla="*/ 2147483646 h 652"/>
              <a:gd name="T58" fmla="*/ 2147483646 w 1867"/>
              <a:gd name="T59" fmla="*/ 2147483646 h 652"/>
              <a:gd name="T60" fmla="*/ 2147483646 w 1867"/>
              <a:gd name="T61" fmla="*/ 2147483646 h 652"/>
              <a:gd name="T62" fmla="*/ 2147483646 w 1867"/>
              <a:gd name="T63" fmla="*/ 2147483646 h 652"/>
              <a:gd name="T64" fmla="*/ 2147483646 w 1867"/>
              <a:gd name="T65" fmla="*/ 2147483646 h 652"/>
              <a:gd name="T66" fmla="*/ 2147483646 w 1867"/>
              <a:gd name="T67" fmla="*/ 2147483646 h 652"/>
              <a:gd name="T68" fmla="*/ 2147483646 w 1867"/>
              <a:gd name="T69" fmla="*/ 2147483646 h 652"/>
              <a:gd name="T70" fmla="*/ 2147483646 w 1867"/>
              <a:gd name="T71" fmla="*/ 2147483646 h 652"/>
              <a:gd name="T72" fmla="*/ 2147483646 w 1867"/>
              <a:gd name="T73" fmla="*/ 2147483646 h 652"/>
              <a:gd name="T74" fmla="*/ 2147483646 w 1867"/>
              <a:gd name="T75" fmla="*/ 2147483646 h 652"/>
              <a:gd name="T76" fmla="*/ 2147483646 w 1867"/>
              <a:gd name="T77" fmla="*/ 2147483646 h 652"/>
              <a:gd name="T78" fmla="*/ 2147483646 w 1867"/>
              <a:gd name="T79" fmla="*/ 2147483646 h 652"/>
              <a:gd name="T80" fmla="*/ 2147483646 w 1867"/>
              <a:gd name="T81" fmla="*/ 2147483646 h 652"/>
              <a:gd name="T82" fmla="*/ 2147483646 w 1867"/>
              <a:gd name="T83" fmla="*/ 2147483646 h 652"/>
              <a:gd name="T84" fmla="*/ 2147483646 w 1867"/>
              <a:gd name="T85" fmla="*/ 2147483646 h 652"/>
              <a:gd name="T86" fmla="*/ 2147483646 w 1867"/>
              <a:gd name="T87" fmla="*/ 2147483646 h 652"/>
              <a:gd name="T88" fmla="*/ 2147483646 w 1867"/>
              <a:gd name="T89" fmla="*/ 2147483646 h 652"/>
              <a:gd name="T90" fmla="*/ 2147483646 w 1867"/>
              <a:gd name="T91" fmla="*/ 2147483646 h 652"/>
              <a:gd name="T92" fmla="*/ 2147483646 w 1867"/>
              <a:gd name="T93" fmla="*/ 2147483646 h 652"/>
              <a:gd name="T94" fmla="*/ 2147483646 w 1867"/>
              <a:gd name="T95" fmla="*/ 2147483646 h 652"/>
              <a:gd name="T96" fmla="*/ 2147483646 w 1867"/>
              <a:gd name="T97" fmla="*/ 2147483646 h 652"/>
              <a:gd name="T98" fmla="*/ 2147483646 w 1867"/>
              <a:gd name="T99" fmla="*/ 2147483646 h 652"/>
              <a:gd name="T100" fmla="*/ 2147483646 w 1867"/>
              <a:gd name="T101" fmla="*/ 2147483646 h 652"/>
              <a:gd name="T102" fmla="*/ 2147483646 w 1867"/>
              <a:gd name="T103" fmla="*/ 2147483646 h 652"/>
              <a:gd name="T104" fmla="*/ 2147483646 w 1867"/>
              <a:gd name="T105" fmla="*/ 2147483646 h 652"/>
              <a:gd name="T106" fmla="*/ 2147483646 w 1867"/>
              <a:gd name="T107" fmla="*/ 2147483646 h 652"/>
              <a:gd name="T108" fmla="*/ 2147483646 w 1867"/>
              <a:gd name="T109" fmla="*/ 2147483646 h 652"/>
              <a:gd name="T110" fmla="*/ 2147483646 w 1867"/>
              <a:gd name="T111" fmla="*/ 2147483646 h 652"/>
              <a:gd name="T112" fmla="*/ 2147483646 w 1867"/>
              <a:gd name="T113" fmla="*/ 2147483646 h 652"/>
              <a:gd name="T114" fmla="*/ 2147483646 w 1867"/>
              <a:gd name="T115" fmla="*/ 2147483646 h 652"/>
              <a:gd name="T116" fmla="*/ 2147483646 w 1867"/>
              <a:gd name="T117" fmla="*/ 2147483646 h 652"/>
              <a:gd name="T118" fmla="*/ 2147483646 w 1867"/>
              <a:gd name="T119" fmla="*/ 2147483646 h 652"/>
              <a:gd name="T120" fmla="*/ 2147483646 w 1867"/>
              <a:gd name="T121" fmla="*/ 2147483646 h 652"/>
              <a:gd name="T122" fmla="*/ 2147483646 w 1867"/>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7"/>
              <a:gd name="T187" fmla="*/ 0 h 652"/>
              <a:gd name="T188" fmla="*/ 1867 w 1867"/>
              <a:gd name="T189" fmla="*/ 652 h 6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7" h="652">
                <a:moveTo>
                  <a:pt x="0" y="17"/>
                </a:moveTo>
                <a:lnTo>
                  <a:pt x="3" y="30"/>
                </a:lnTo>
                <a:lnTo>
                  <a:pt x="7" y="30"/>
                </a:lnTo>
                <a:lnTo>
                  <a:pt x="11" y="25"/>
                </a:lnTo>
                <a:lnTo>
                  <a:pt x="14" y="23"/>
                </a:lnTo>
                <a:lnTo>
                  <a:pt x="18" y="19"/>
                </a:lnTo>
                <a:lnTo>
                  <a:pt x="23" y="32"/>
                </a:lnTo>
                <a:lnTo>
                  <a:pt x="25" y="34"/>
                </a:lnTo>
                <a:lnTo>
                  <a:pt x="30" y="19"/>
                </a:lnTo>
                <a:lnTo>
                  <a:pt x="33" y="28"/>
                </a:lnTo>
                <a:lnTo>
                  <a:pt x="37" y="28"/>
                </a:lnTo>
                <a:lnTo>
                  <a:pt x="41" y="32"/>
                </a:lnTo>
                <a:lnTo>
                  <a:pt x="44" y="34"/>
                </a:lnTo>
                <a:lnTo>
                  <a:pt x="48" y="32"/>
                </a:lnTo>
                <a:lnTo>
                  <a:pt x="52" y="25"/>
                </a:lnTo>
                <a:lnTo>
                  <a:pt x="55" y="19"/>
                </a:lnTo>
                <a:lnTo>
                  <a:pt x="59" y="28"/>
                </a:lnTo>
                <a:lnTo>
                  <a:pt x="64" y="38"/>
                </a:lnTo>
                <a:lnTo>
                  <a:pt x="66" y="43"/>
                </a:lnTo>
                <a:lnTo>
                  <a:pt x="71" y="28"/>
                </a:lnTo>
                <a:lnTo>
                  <a:pt x="75" y="21"/>
                </a:lnTo>
                <a:lnTo>
                  <a:pt x="78" y="28"/>
                </a:lnTo>
                <a:lnTo>
                  <a:pt x="82" y="25"/>
                </a:lnTo>
                <a:lnTo>
                  <a:pt x="86" y="25"/>
                </a:lnTo>
                <a:lnTo>
                  <a:pt x="89" y="21"/>
                </a:lnTo>
                <a:lnTo>
                  <a:pt x="93" y="21"/>
                </a:lnTo>
                <a:lnTo>
                  <a:pt x="97" y="13"/>
                </a:lnTo>
                <a:lnTo>
                  <a:pt x="100" y="26"/>
                </a:lnTo>
                <a:lnTo>
                  <a:pt x="104" y="21"/>
                </a:lnTo>
                <a:lnTo>
                  <a:pt x="109" y="19"/>
                </a:lnTo>
                <a:lnTo>
                  <a:pt x="111" y="19"/>
                </a:lnTo>
                <a:lnTo>
                  <a:pt x="116" y="9"/>
                </a:lnTo>
                <a:lnTo>
                  <a:pt x="120" y="21"/>
                </a:lnTo>
                <a:lnTo>
                  <a:pt x="123" y="25"/>
                </a:lnTo>
                <a:lnTo>
                  <a:pt x="127" y="19"/>
                </a:lnTo>
                <a:lnTo>
                  <a:pt x="131" y="26"/>
                </a:lnTo>
                <a:lnTo>
                  <a:pt x="134" y="25"/>
                </a:lnTo>
                <a:lnTo>
                  <a:pt x="138" y="23"/>
                </a:lnTo>
                <a:lnTo>
                  <a:pt x="142" y="30"/>
                </a:lnTo>
                <a:lnTo>
                  <a:pt x="145" y="26"/>
                </a:lnTo>
                <a:lnTo>
                  <a:pt x="149" y="28"/>
                </a:lnTo>
                <a:lnTo>
                  <a:pt x="154" y="25"/>
                </a:lnTo>
                <a:lnTo>
                  <a:pt x="156" y="26"/>
                </a:lnTo>
                <a:lnTo>
                  <a:pt x="161" y="30"/>
                </a:lnTo>
                <a:lnTo>
                  <a:pt x="165" y="28"/>
                </a:lnTo>
                <a:lnTo>
                  <a:pt x="168" y="26"/>
                </a:lnTo>
                <a:lnTo>
                  <a:pt x="172" y="32"/>
                </a:lnTo>
                <a:lnTo>
                  <a:pt x="175" y="21"/>
                </a:lnTo>
                <a:lnTo>
                  <a:pt x="179" y="26"/>
                </a:lnTo>
                <a:lnTo>
                  <a:pt x="183" y="26"/>
                </a:lnTo>
                <a:lnTo>
                  <a:pt x="186" y="25"/>
                </a:lnTo>
                <a:lnTo>
                  <a:pt x="190" y="23"/>
                </a:lnTo>
                <a:lnTo>
                  <a:pt x="194" y="17"/>
                </a:lnTo>
                <a:lnTo>
                  <a:pt x="197" y="23"/>
                </a:lnTo>
                <a:lnTo>
                  <a:pt x="201" y="34"/>
                </a:lnTo>
                <a:lnTo>
                  <a:pt x="206" y="30"/>
                </a:lnTo>
                <a:lnTo>
                  <a:pt x="209" y="17"/>
                </a:lnTo>
                <a:lnTo>
                  <a:pt x="213" y="6"/>
                </a:lnTo>
                <a:lnTo>
                  <a:pt x="217" y="0"/>
                </a:lnTo>
                <a:lnTo>
                  <a:pt x="220" y="30"/>
                </a:lnTo>
                <a:lnTo>
                  <a:pt x="224" y="91"/>
                </a:lnTo>
                <a:lnTo>
                  <a:pt x="228" y="133"/>
                </a:lnTo>
                <a:lnTo>
                  <a:pt x="231" y="167"/>
                </a:lnTo>
                <a:lnTo>
                  <a:pt x="235" y="165"/>
                </a:lnTo>
                <a:lnTo>
                  <a:pt x="239" y="182"/>
                </a:lnTo>
                <a:lnTo>
                  <a:pt x="242" y="188"/>
                </a:lnTo>
                <a:lnTo>
                  <a:pt x="247" y="184"/>
                </a:lnTo>
                <a:lnTo>
                  <a:pt x="251" y="188"/>
                </a:lnTo>
                <a:lnTo>
                  <a:pt x="254" y="203"/>
                </a:lnTo>
                <a:lnTo>
                  <a:pt x="258" y="210"/>
                </a:lnTo>
                <a:lnTo>
                  <a:pt x="262" y="220"/>
                </a:lnTo>
                <a:lnTo>
                  <a:pt x="265" y="227"/>
                </a:lnTo>
                <a:lnTo>
                  <a:pt x="269" y="269"/>
                </a:lnTo>
                <a:lnTo>
                  <a:pt x="273" y="286"/>
                </a:lnTo>
                <a:lnTo>
                  <a:pt x="276" y="311"/>
                </a:lnTo>
                <a:lnTo>
                  <a:pt x="280" y="339"/>
                </a:lnTo>
                <a:lnTo>
                  <a:pt x="285" y="368"/>
                </a:lnTo>
                <a:lnTo>
                  <a:pt x="287" y="402"/>
                </a:lnTo>
                <a:lnTo>
                  <a:pt x="292" y="421"/>
                </a:lnTo>
                <a:lnTo>
                  <a:pt x="296" y="443"/>
                </a:lnTo>
                <a:lnTo>
                  <a:pt x="299" y="474"/>
                </a:lnTo>
                <a:lnTo>
                  <a:pt x="303" y="500"/>
                </a:lnTo>
                <a:lnTo>
                  <a:pt x="307" y="506"/>
                </a:lnTo>
                <a:lnTo>
                  <a:pt x="310" y="504"/>
                </a:lnTo>
                <a:lnTo>
                  <a:pt x="314" y="521"/>
                </a:lnTo>
                <a:lnTo>
                  <a:pt x="317" y="527"/>
                </a:lnTo>
                <a:lnTo>
                  <a:pt x="321" y="536"/>
                </a:lnTo>
                <a:lnTo>
                  <a:pt x="325" y="531"/>
                </a:lnTo>
                <a:lnTo>
                  <a:pt x="328" y="546"/>
                </a:lnTo>
                <a:lnTo>
                  <a:pt x="332" y="550"/>
                </a:lnTo>
                <a:lnTo>
                  <a:pt x="337" y="557"/>
                </a:lnTo>
                <a:lnTo>
                  <a:pt x="339" y="565"/>
                </a:lnTo>
                <a:lnTo>
                  <a:pt x="344" y="569"/>
                </a:lnTo>
                <a:lnTo>
                  <a:pt x="348" y="582"/>
                </a:lnTo>
                <a:lnTo>
                  <a:pt x="351" y="574"/>
                </a:lnTo>
                <a:lnTo>
                  <a:pt x="355" y="582"/>
                </a:lnTo>
                <a:lnTo>
                  <a:pt x="359" y="576"/>
                </a:lnTo>
                <a:lnTo>
                  <a:pt x="362" y="591"/>
                </a:lnTo>
                <a:lnTo>
                  <a:pt x="366" y="586"/>
                </a:lnTo>
                <a:lnTo>
                  <a:pt x="370" y="589"/>
                </a:lnTo>
                <a:lnTo>
                  <a:pt x="373" y="586"/>
                </a:lnTo>
                <a:lnTo>
                  <a:pt x="377" y="589"/>
                </a:lnTo>
                <a:lnTo>
                  <a:pt x="382" y="597"/>
                </a:lnTo>
                <a:lnTo>
                  <a:pt x="384" y="595"/>
                </a:lnTo>
                <a:lnTo>
                  <a:pt x="389" y="601"/>
                </a:lnTo>
                <a:lnTo>
                  <a:pt x="393" y="584"/>
                </a:lnTo>
                <a:lnTo>
                  <a:pt x="396" y="597"/>
                </a:lnTo>
                <a:lnTo>
                  <a:pt x="400" y="603"/>
                </a:lnTo>
                <a:lnTo>
                  <a:pt x="404" y="603"/>
                </a:lnTo>
                <a:lnTo>
                  <a:pt x="407" y="614"/>
                </a:lnTo>
                <a:lnTo>
                  <a:pt x="411" y="614"/>
                </a:lnTo>
                <a:lnTo>
                  <a:pt x="415" y="618"/>
                </a:lnTo>
                <a:lnTo>
                  <a:pt x="418" y="603"/>
                </a:lnTo>
                <a:lnTo>
                  <a:pt x="423" y="622"/>
                </a:lnTo>
                <a:lnTo>
                  <a:pt x="427" y="618"/>
                </a:lnTo>
                <a:lnTo>
                  <a:pt x="430" y="622"/>
                </a:lnTo>
                <a:lnTo>
                  <a:pt x="434" y="624"/>
                </a:lnTo>
                <a:lnTo>
                  <a:pt x="438" y="618"/>
                </a:lnTo>
                <a:lnTo>
                  <a:pt x="441" y="633"/>
                </a:lnTo>
                <a:lnTo>
                  <a:pt x="445" y="627"/>
                </a:lnTo>
                <a:lnTo>
                  <a:pt x="449" y="629"/>
                </a:lnTo>
                <a:lnTo>
                  <a:pt x="452" y="625"/>
                </a:lnTo>
                <a:lnTo>
                  <a:pt x="456" y="633"/>
                </a:lnTo>
                <a:lnTo>
                  <a:pt x="459" y="635"/>
                </a:lnTo>
                <a:lnTo>
                  <a:pt x="463" y="643"/>
                </a:lnTo>
                <a:lnTo>
                  <a:pt x="468" y="641"/>
                </a:lnTo>
                <a:lnTo>
                  <a:pt x="470" y="624"/>
                </a:lnTo>
                <a:lnTo>
                  <a:pt x="475" y="639"/>
                </a:lnTo>
                <a:lnTo>
                  <a:pt x="479" y="633"/>
                </a:lnTo>
                <a:lnTo>
                  <a:pt x="482" y="643"/>
                </a:lnTo>
                <a:lnTo>
                  <a:pt x="486" y="629"/>
                </a:lnTo>
                <a:lnTo>
                  <a:pt x="490" y="644"/>
                </a:lnTo>
                <a:lnTo>
                  <a:pt x="493" y="637"/>
                </a:lnTo>
                <a:lnTo>
                  <a:pt x="497" y="627"/>
                </a:lnTo>
                <a:lnTo>
                  <a:pt x="501" y="643"/>
                </a:lnTo>
                <a:lnTo>
                  <a:pt x="504" y="644"/>
                </a:lnTo>
                <a:lnTo>
                  <a:pt x="508" y="646"/>
                </a:lnTo>
                <a:lnTo>
                  <a:pt x="513" y="644"/>
                </a:lnTo>
                <a:lnTo>
                  <a:pt x="515" y="641"/>
                </a:lnTo>
                <a:lnTo>
                  <a:pt x="520" y="641"/>
                </a:lnTo>
                <a:lnTo>
                  <a:pt x="524" y="646"/>
                </a:lnTo>
                <a:lnTo>
                  <a:pt x="527" y="648"/>
                </a:lnTo>
                <a:lnTo>
                  <a:pt x="531" y="650"/>
                </a:lnTo>
                <a:lnTo>
                  <a:pt x="535" y="646"/>
                </a:lnTo>
                <a:lnTo>
                  <a:pt x="538" y="639"/>
                </a:lnTo>
                <a:lnTo>
                  <a:pt x="542" y="650"/>
                </a:lnTo>
                <a:lnTo>
                  <a:pt x="546" y="652"/>
                </a:lnTo>
                <a:lnTo>
                  <a:pt x="549" y="652"/>
                </a:lnTo>
                <a:lnTo>
                  <a:pt x="553" y="644"/>
                </a:lnTo>
                <a:lnTo>
                  <a:pt x="558" y="643"/>
                </a:lnTo>
                <a:lnTo>
                  <a:pt x="560" y="646"/>
                </a:lnTo>
                <a:lnTo>
                  <a:pt x="565" y="652"/>
                </a:lnTo>
                <a:lnTo>
                  <a:pt x="569" y="646"/>
                </a:lnTo>
                <a:lnTo>
                  <a:pt x="572" y="652"/>
                </a:lnTo>
                <a:lnTo>
                  <a:pt x="576" y="637"/>
                </a:lnTo>
                <a:lnTo>
                  <a:pt x="580" y="639"/>
                </a:lnTo>
                <a:lnTo>
                  <a:pt x="583" y="643"/>
                </a:lnTo>
                <a:lnTo>
                  <a:pt x="587" y="635"/>
                </a:lnTo>
                <a:lnTo>
                  <a:pt x="591" y="637"/>
                </a:lnTo>
                <a:lnTo>
                  <a:pt x="594" y="637"/>
                </a:lnTo>
                <a:lnTo>
                  <a:pt x="598" y="639"/>
                </a:lnTo>
                <a:lnTo>
                  <a:pt x="601" y="643"/>
                </a:lnTo>
                <a:lnTo>
                  <a:pt x="606" y="639"/>
                </a:lnTo>
                <a:lnTo>
                  <a:pt x="610" y="639"/>
                </a:lnTo>
                <a:lnTo>
                  <a:pt x="613" y="646"/>
                </a:lnTo>
                <a:lnTo>
                  <a:pt x="617" y="637"/>
                </a:lnTo>
                <a:lnTo>
                  <a:pt x="621" y="650"/>
                </a:lnTo>
                <a:lnTo>
                  <a:pt x="624" y="652"/>
                </a:lnTo>
                <a:lnTo>
                  <a:pt x="628" y="641"/>
                </a:lnTo>
                <a:lnTo>
                  <a:pt x="632" y="639"/>
                </a:lnTo>
                <a:lnTo>
                  <a:pt x="635" y="639"/>
                </a:lnTo>
                <a:lnTo>
                  <a:pt x="639" y="637"/>
                </a:lnTo>
                <a:lnTo>
                  <a:pt x="644" y="643"/>
                </a:lnTo>
                <a:lnTo>
                  <a:pt x="646" y="631"/>
                </a:lnTo>
                <a:lnTo>
                  <a:pt x="651" y="627"/>
                </a:lnTo>
                <a:lnTo>
                  <a:pt x="655" y="627"/>
                </a:lnTo>
                <a:lnTo>
                  <a:pt x="658" y="627"/>
                </a:lnTo>
                <a:lnTo>
                  <a:pt x="662" y="627"/>
                </a:lnTo>
                <a:lnTo>
                  <a:pt x="666" y="637"/>
                </a:lnTo>
                <a:lnTo>
                  <a:pt x="669" y="639"/>
                </a:lnTo>
                <a:lnTo>
                  <a:pt x="673" y="643"/>
                </a:lnTo>
                <a:lnTo>
                  <a:pt x="677" y="627"/>
                </a:lnTo>
                <a:lnTo>
                  <a:pt x="680" y="639"/>
                </a:lnTo>
                <a:lnTo>
                  <a:pt x="684" y="637"/>
                </a:lnTo>
                <a:lnTo>
                  <a:pt x="689" y="639"/>
                </a:lnTo>
                <a:lnTo>
                  <a:pt x="691" y="633"/>
                </a:lnTo>
                <a:lnTo>
                  <a:pt x="696" y="624"/>
                </a:lnTo>
                <a:lnTo>
                  <a:pt x="700" y="627"/>
                </a:lnTo>
                <a:lnTo>
                  <a:pt x="703" y="627"/>
                </a:lnTo>
                <a:lnTo>
                  <a:pt x="707" y="629"/>
                </a:lnTo>
                <a:lnTo>
                  <a:pt x="711" y="622"/>
                </a:lnTo>
                <a:lnTo>
                  <a:pt x="714" y="612"/>
                </a:lnTo>
                <a:lnTo>
                  <a:pt x="718" y="616"/>
                </a:lnTo>
                <a:lnTo>
                  <a:pt x="722" y="614"/>
                </a:lnTo>
                <a:lnTo>
                  <a:pt x="725" y="618"/>
                </a:lnTo>
                <a:lnTo>
                  <a:pt x="729" y="616"/>
                </a:lnTo>
                <a:lnTo>
                  <a:pt x="734" y="616"/>
                </a:lnTo>
                <a:lnTo>
                  <a:pt x="736" y="614"/>
                </a:lnTo>
                <a:lnTo>
                  <a:pt x="741" y="612"/>
                </a:lnTo>
                <a:lnTo>
                  <a:pt x="744" y="616"/>
                </a:lnTo>
                <a:lnTo>
                  <a:pt x="748" y="610"/>
                </a:lnTo>
                <a:lnTo>
                  <a:pt x="752" y="599"/>
                </a:lnTo>
                <a:lnTo>
                  <a:pt x="755" y="608"/>
                </a:lnTo>
                <a:lnTo>
                  <a:pt x="759" y="605"/>
                </a:lnTo>
                <a:lnTo>
                  <a:pt x="763" y="614"/>
                </a:lnTo>
                <a:lnTo>
                  <a:pt x="766" y="608"/>
                </a:lnTo>
                <a:lnTo>
                  <a:pt x="770" y="608"/>
                </a:lnTo>
                <a:lnTo>
                  <a:pt x="774" y="605"/>
                </a:lnTo>
                <a:lnTo>
                  <a:pt x="777" y="605"/>
                </a:lnTo>
                <a:lnTo>
                  <a:pt x="782" y="612"/>
                </a:lnTo>
                <a:lnTo>
                  <a:pt x="786" y="610"/>
                </a:lnTo>
                <a:lnTo>
                  <a:pt x="789" y="603"/>
                </a:lnTo>
                <a:lnTo>
                  <a:pt x="793" y="597"/>
                </a:lnTo>
                <a:lnTo>
                  <a:pt x="797" y="599"/>
                </a:lnTo>
                <a:lnTo>
                  <a:pt x="800" y="595"/>
                </a:lnTo>
                <a:lnTo>
                  <a:pt x="804" y="603"/>
                </a:lnTo>
                <a:lnTo>
                  <a:pt x="808" y="591"/>
                </a:lnTo>
                <a:lnTo>
                  <a:pt x="811" y="586"/>
                </a:lnTo>
                <a:lnTo>
                  <a:pt x="815" y="601"/>
                </a:lnTo>
                <a:lnTo>
                  <a:pt x="820" y="591"/>
                </a:lnTo>
                <a:lnTo>
                  <a:pt x="822" y="591"/>
                </a:lnTo>
                <a:lnTo>
                  <a:pt x="827" y="595"/>
                </a:lnTo>
                <a:lnTo>
                  <a:pt x="831" y="599"/>
                </a:lnTo>
                <a:lnTo>
                  <a:pt x="834" y="591"/>
                </a:lnTo>
                <a:lnTo>
                  <a:pt x="838" y="591"/>
                </a:lnTo>
                <a:lnTo>
                  <a:pt x="842" y="591"/>
                </a:lnTo>
                <a:lnTo>
                  <a:pt x="845" y="595"/>
                </a:lnTo>
                <a:lnTo>
                  <a:pt x="849" y="588"/>
                </a:lnTo>
                <a:lnTo>
                  <a:pt x="853" y="591"/>
                </a:lnTo>
                <a:lnTo>
                  <a:pt x="856" y="582"/>
                </a:lnTo>
                <a:lnTo>
                  <a:pt x="860" y="578"/>
                </a:lnTo>
                <a:lnTo>
                  <a:pt x="865" y="591"/>
                </a:lnTo>
                <a:lnTo>
                  <a:pt x="867" y="580"/>
                </a:lnTo>
                <a:lnTo>
                  <a:pt x="872" y="574"/>
                </a:lnTo>
                <a:lnTo>
                  <a:pt x="876" y="586"/>
                </a:lnTo>
                <a:lnTo>
                  <a:pt x="879" y="576"/>
                </a:lnTo>
                <a:lnTo>
                  <a:pt x="883" y="578"/>
                </a:lnTo>
                <a:lnTo>
                  <a:pt x="886" y="572"/>
                </a:lnTo>
                <a:lnTo>
                  <a:pt x="890" y="576"/>
                </a:lnTo>
                <a:lnTo>
                  <a:pt x="894" y="570"/>
                </a:lnTo>
                <a:lnTo>
                  <a:pt x="897" y="578"/>
                </a:lnTo>
                <a:lnTo>
                  <a:pt x="901" y="567"/>
                </a:lnTo>
                <a:lnTo>
                  <a:pt x="905" y="576"/>
                </a:lnTo>
                <a:lnTo>
                  <a:pt x="908" y="578"/>
                </a:lnTo>
                <a:lnTo>
                  <a:pt x="912" y="569"/>
                </a:lnTo>
                <a:lnTo>
                  <a:pt x="917" y="580"/>
                </a:lnTo>
                <a:lnTo>
                  <a:pt x="919" y="567"/>
                </a:lnTo>
                <a:lnTo>
                  <a:pt x="924" y="569"/>
                </a:lnTo>
                <a:lnTo>
                  <a:pt x="928" y="565"/>
                </a:lnTo>
                <a:lnTo>
                  <a:pt x="931" y="561"/>
                </a:lnTo>
                <a:lnTo>
                  <a:pt x="935" y="567"/>
                </a:lnTo>
                <a:lnTo>
                  <a:pt x="939" y="563"/>
                </a:lnTo>
                <a:lnTo>
                  <a:pt x="942" y="570"/>
                </a:lnTo>
                <a:lnTo>
                  <a:pt x="946" y="572"/>
                </a:lnTo>
                <a:lnTo>
                  <a:pt x="950" y="567"/>
                </a:lnTo>
                <a:lnTo>
                  <a:pt x="953" y="559"/>
                </a:lnTo>
                <a:lnTo>
                  <a:pt x="958" y="567"/>
                </a:lnTo>
                <a:lnTo>
                  <a:pt x="962" y="555"/>
                </a:lnTo>
                <a:lnTo>
                  <a:pt x="965" y="565"/>
                </a:lnTo>
                <a:lnTo>
                  <a:pt x="969" y="555"/>
                </a:lnTo>
                <a:lnTo>
                  <a:pt x="973" y="570"/>
                </a:lnTo>
                <a:lnTo>
                  <a:pt x="976" y="569"/>
                </a:lnTo>
                <a:lnTo>
                  <a:pt x="980" y="553"/>
                </a:lnTo>
                <a:lnTo>
                  <a:pt x="984" y="561"/>
                </a:lnTo>
                <a:lnTo>
                  <a:pt x="987" y="557"/>
                </a:lnTo>
                <a:lnTo>
                  <a:pt x="991" y="555"/>
                </a:lnTo>
                <a:lnTo>
                  <a:pt x="996" y="561"/>
                </a:lnTo>
                <a:lnTo>
                  <a:pt x="998" y="548"/>
                </a:lnTo>
                <a:lnTo>
                  <a:pt x="1003" y="553"/>
                </a:lnTo>
                <a:lnTo>
                  <a:pt x="1007" y="550"/>
                </a:lnTo>
                <a:lnTo>
                  <a:pt x="1010" y="546"/>
                </a:lnTo>
                <a:lnTo>
                  <a:pt x="1014" y="553"/>
                </a:lnTo>
                <a:lnTo>
                  <a:pt x="1018" y="550"/>
                </a:lnTo>
                <a:lnTo>
                  <a:pt x="1021" y="550"/>
                </a:lnTo>
                <a:lnTo>
                  <a:pt x="1025" y="544"/>
                </a:lnTo>
                <a:lnTo>
                  <a:pt x="1029" y="542"/>
                </a:lnTo>
                <a:lnTo>
                  <a:pt x="1032" y="542"/>
                </a:lnTo>
                <a:lnTo>
                  <a:pt x="1036" y="546"/>
                </a:lnTo>
                <a:lnTo>
                  <a:pt x="1039" y="542"/>
                </a:lnTo>
                <a:lnTo>
                  <a:pt x="1043" y="534"/>
                </a:lnTo>
                <a:lnTo>
                  <a:pt x="1048" y="536"/>
                </a:lnTo>
                <a:lnTo>
                  <a:pt x="1050" y="533"/>
                </a:lnTo>
                <a:lnTo>
                  <a:pt x="1055" y="542"/>
                </a:lnTo>
                <a:lnTo>
                  <a:pt x="1059" y="525"/>
                </a:lnTo>
                <a:lnTo>
                  <a:pt x="1062" y="533"/>
                </a:lnTo>
                <a:lnTo>
                  <a:pt x="1066" y="533"/>
                </a:lnTo>
                <a:lnTo>
                  <a:pt x="1070" y="527"/>
                </a:lnTo>
                <a:lnTo>
                  <a:pt x="1073" y="516"/>
                </a:lnTo>
                <a:lnTo>
                  <a:pt x="1077" y="521"/>
                </a:lnTo>
                <a:lnTo>
                  <a:pt x="1081" y="525"/>
                </a:lnTo>
                <a:lnTo>
                  <a:pt x="1084" y="517"/>
                </a:lnTo>
                <a:lnTo>
                  <a:pt x="1088" y="523"/>
                </a:lnTo>
                <a:lnTo>
                  <a:pt x="1093" y="516"/>
                </a:lnTo>
                <a:lnTo>
                  <a:pt x="1095" y="519"/>
                </a:lnTo>
                <a:lnTo>
                  <a:pt x="1100" y="523"/>
                </a:lnTo>
                <a:lnTo>
                  <a:pt x="1104" y="529"/>
                </a:lnTo>
                <a:lnTo>
                  <a:pt x="1107" y="525"/>
                </a:lnTo>
                <a:lnTo>
                  <a:pt x="1111" y="517"/>
                </a:lnTo>
                <a:lnTo>
                  <a:pt x="1115" y="504"/>
                </a:lnTo>
                <a:lnTo>
                  <a:pt x="1118" y="508"/>
                </a:lnTo>
                <a:lnTo>
                  <a:pt x="1122" y="512"/>
                </a:lnTo>
                <a:lnTo>
                  <a:pt x="1126" y="514"/>
                </a:lnTo>
                <a:lnTo>
                  <a:pt x="1129" y="512"/>
                </a:lnTo>
                <a:lnTo>
                  <a:pt x="1133" y="506"/>
                </a:lnTo>
                <a:lnTo>
                  <a:pt x="1138" y="517"/>
                </a:lnTo>
                <a:lnTo>
                  <a:pt x="1141" y="497"/>
                </a:lnTo>
                <a:lnTo>
                  <a:pt x="1145" y="508"/>
                </a:lnTo>
                <a:lnTo>
                  <a:pt x="1149" y="498"/>
                </a:lnTo>
                <a:lnTo>
                  <a:pt x="1152" y="506"/>
                </a:lnTo>
                <a:lnTo>
                  <a:pt x="1156" y="502"/>
                </a:lnTo>
                <a:lnTo>
                  <a:pt x="1160" y="502"/>
                </a:lnTo>
                <a:lnTo>
                  <a:pt x="1163" y="495"/>
                </a:lnTo>
                <a:lnTo>
                  <a:pt x="1167" y="495"/>
                </a:lnTo>
                <a:lnTo>
                  <a:pt x="1171" y="491"/>
                </a:lnTo>
                <a:lnTo>
                  <a:pt x="1174" y="497"/>
                </a:lnTo>
                <a:lnTo>
                  <a:pt x="1179" y="497"/>
                </a:lnTo>
                <a:lnTo>
                  <a:pt x="1181" y="502"/>
                </a:lnTo>
                <a:lnTo>
                  <a:pt x="1186" y="493"/>
                </a:lnTo>
                <a:lnTo>
                  <a:pt x="1190" y="502"/>
                </a:lnTo>
                <a:lnTo>
                  <a:pt x="1193" y="491"/>
                </a:lnTo>
                <a:lnTo>
                  <a:pt x="1197" y="502"/>
                </a:lnTo>
                <a:lnTo>
                  <a:pt x="1201" y="495"/>
                </a:lnTo>
                <a:lnTo>
                  <a:pt x="1204" y="493"/>
                </a:lnTo>
                <a:lnTo>
                  <a:pt x="1208" y="493"/>
                </a:lnTo>
                <a:lnTo>
                  <a:pt x="1212" y="493"/>
                </a:lnTo>
                <a:lnTo>
                  <a:pt x="1215" y="497"/>
                </a:lnTo>
                <a:lnTo>
                  <a:pt x="1219" y="485"/>
                </a:lnTo>
                <a:lnTo>
                  <a:pt x="1224" y="483"/>
                </a:lnTo>
                <a:lnTo>
                  <a:pt x="1226" y="481"/>
                </a:lnTo>
                <a:lnTo>
                  <a:pt x="1231" y="485"/>
                </a:lnTo>
                <a:lnTo>
                  <a:pt x="1235" y="502"/>
                </a:lnTo>
                <a:lnTo>
                  <a:pt x="1238" y="485"/>
                </a:lnTo>
                <a:lnTo>
                  <a:pt x="1242" y="474"/>
                </a:lnTo>
                <a:lnTo>
                  <a:pt x="1246" y="479"/>
                </a:lnTo>
                <a:lnTo>
                  <a:pt x="1249" y="470"/>
                </a:lnTo>
                <a:lnTo>
                  <a:pt x="1253" y="474"/>
                </a:lnTo>
                <a:lnTo>
                  <a:pt x="1257" y="472"/>
                </a:lnTo>
                <a:lnTo>
                  <a:pt x="1260" y="468"/>
                </a:lnTo>
                <a:lnTo>
                  <a:pt x="1264" y="466"/>
                </a:lnTo>
                <a:lnTo>
                  <a:pt x="1269" y="466"/>
                </a:lnTo>
                <a:lnTo>
                  <a:pt x="1271" y="461"/>
                </a:lnTo>
                <a:lnTo>
                  <a:pt x="1276" y="457"/>
                </a:lnTo>
                <a:lnTo>
                  <a:pt x="1280" y="461"/>
                </a:lnTo>
                <a:lnTo>
                  <a:pt x="1283" y="462"/>
                </a:lnTo>
                <a:lnTo>
                  <a:pt x="1287" y="461"/>
                </a:lnTo>
                <a:lnTo>
                  <a:pt x="1291" y="461"/>
                </a:lnTo>
                <a:lnTo>
                  <a:pt x="1294" y="466"/>
                </a:lnTo>
                <a:lnTo>
                  <a:pt x="1298" y="462"/>
                </a:lnTo>
                <a:lnTo>
                  <a:pt x="1302" y="451"/>
                </a:lnTo>
                <a:lnTo>
                  <a:pt x="1305" y="455"/>
                </a:lnTo>
                <a:lnTo>
                  <a:pt x="1309" y="453"/>
                </a:lnTo>
                <a:lnTo>
                  <a:pt x="1314" y="455"/>
                </a:lnTo>
                <a:lnTo>
                  <a:pt x="1317" y="461"/>
                </a:lnTo>
                <a:lnTo>
                  <a:pt x="1321" y="451"/>
                </a:lnTo>
                <a:lnTo>
                  <a:pt x="1324" y="445"/>
                </a:lnTo>
                <a:lnTo>
                  <a:pt x="1328" y="449"/>
                </a:lnTo>
                <a:lnTo>
                  <a:pt x="1332" y="572"/>
                </a:lnTo>
                <a:lnTo>
                  <a:pt x="1335" y="542"/>
                </a:lnTo>
                <a:lnTo>
                  <a:pt x="1339" y="504"/>
                </a:lnTo>
                <a:lnTo>
                  <a:pt x="1343" y="461"/>
                </a:lnTo>
                <a:lnTo>
                  <a:pt x="1346" y="428"/>
                </a:lnTo>
                <a:lnTo>
                  <a:pt x="1350" y="402"/>
                </a:lnTo>
                <a:lnTo>
                  <a:pt x="1355" y="389"/>
                </a:lnTo>
                <a:lnTo>
                  <a:pt x="1357" y="383"/>
                </a:lnTo>
                <a:lnTo>
                  <a:pt x="1362" y="349"/>
                </a:lnTo>
                <a:lnTo>
                  <a:pt x="1366" y="347"/>
                </a:lnTo>
                <a:lnTo>
                  <a:pt x="1369" y="337"/>
                </a:lnTo>
                <a:lnTo>
                  <a:pt x="1373" y="330"/>
                </a:lnTo>
                <a:lnTo>
                  <a:pt x="1377" y="328"/>
                </a:lnTo>
                <a:lnTo>
                  <a:pt x="1380" y="303"/>
                </a:lnTo>
                <a:lnTo>
                  <a:pt x="1384" y="307"/>
                </a:lnTo>
                <a:lnTo>
                  <a:pt x="1388" y="298"/>
                </a:lnTo>
                <a:lnTo>
                  <a:pt x="1391" y="298"/>
                </a:lnTo>
                <a:lnTo>
                  <a:pt x="1395" y="286"/>
                </a:lnTo>
                <a:lnTo>
                  <a:pt x="1400" y="288"/>
                </a:lnTo>
                <a:lnTo>
                  <a:pt x="1402" y="280"/>
                </a:lnTo>
                <a:lnTo>
                  <a:pt x="1407" y="277"/>
                </a:lnTo>
                <a:lnTo>
                  <a:pt x="1411" y="267"/>
                </a:lnTo>
                <a:lnTo>
                  <a:pt x="1414" y="269"/>
                </a:lnTo>
                <a:lnTo>
                  <a:pt x="1418" y="271"/>
                </a:lnTo>
                <a:lnTo>
                  <a:pt x="1422" y="254"/>
                </a:lnTo>
                <a:lnTo>
                  <a:pt x="1425" y="258"/>
                </a:lnTo>
                <a:lnTo>
                  <a:pt x="1429" y="250"/>
                </a:lnTo>
                <a:lnTo>
                  <a:pt x="1433" y="244"/>
                </a:lnTo>
                <a:lnTo>
                  <a:pt x="1436" y="244"/>
                </a:lnTo>
                <a:lnTo>
                  <a:pt x="1440" y="239"/>
                </a:lnTo>
                <a:lnTo>
                  <a:pt x="1445" y="227"/>
                </a:lnTo>
                <a:lnTo>
                  <a:pt x="1447" y="235"/>
                </a:lnTo>
                <a:lnTo>
                  <a:pt x="1452" y="231"/>
                </a:lnTo>
                <a:lnTo>
                  <a:pt x="1456" y="225"/>
                </a:lnTo>
                <a:lnTo>
                  <a:pt x="1459" y="222"/>
                </a:lnTo>
                <a:lnTo>
                  <a:pt x="1463" y="212"/>
                </a:lnTo>
                <a:lnTo>
                  <a:pt x="1466" y="216"/>
                </a:lnTo>
                <a:lnTo>
                  <a:pt x="1470" y="214"/>
                </a:lnTo>
                <a:lnTo>
                  <a:pt x="1474" y="214"/>
                </a:lnTo>
                <a:lnTo>
                  <a:pt x="1477" y="207"/>
                </a:lnTo>
                <a:lnTo>
                  <a:pt x="1481" y="208"/>
                </a:lnTo>
                <a:lnTo>
                  <a:pt x="1485" y="208"/>
                </a:lnTo>
                <a:lnTo>
                  <a:pt x="1488" y="203"/>
                </a:lnTo>
                <a:lnTo>
                  <a:pt x="1492" y="205"/>
                </a:lnTo>
                <a:lnTo>
                  <a:pt x="1497" y="201"/>
                </a:lnTo>
                <a:lnTo>
                  <a:pt x="1500" y="210"/>
                </a:lnTo>
                <a:lnTo>
                  <a:pt x="1504" y="205"/>
                </a:lnTo>
                <a:lnTo>
                  <a:pt x="1508" y="201"/>
                </a:lnTo>
                <a:lnTo>
                  <a:pt x="1511" y="186"/>
                </a:lnTo>
                <a:lnTo>
                  <a:pt x="1515" y="201"/>
                </a:lnTo>
                <a:lnTo>
                  <a:pt x="1519" y="189"/>
                </a:lnTo>
                <a:lnTo>
                  <a:pt x="1522" y="199"/>
                </a:lnTo>
                <a:lnTo>
                  <a:pt x="1526" y="186"/>
                </a:lnTo>
                <a:lnTo>
                  <a:pt x="1531" y="189"/>
                </a:lnTo>
                <a:lnTo>
                  <a:pt x="1533" y="182"/>
                </a:lnTo>
                <a:lnTo>
                  <a:pt x="1538" y="169"/>
                </a:lnTo>
                <a:lnTo>
                  <a:pt x="1542" y="176"/>
                </a:lnTo>
                <a:lnTo>
                  <a:pt x="1545" y="176"/>
                </a:lnTo>
                <a:lnTo>
                  <a:pt x="1549" y="176"/>
                </a:lnTo>
                <a:lnTo>
                  <a:pt x="1553" y="186"/>
                </a:lnTo>
                <a:lnTo>
                  <a:pt x="1556" y="178"/>
                </a:lnTo>
                <a:lnTo>
                  <a:pt x="1560" y="180"/>
                </a:lnTo>
                <a:lnTo>
                  <a:pt x="1564" y="178"/>
                </a:lnTo>
                <a:lnTo>
                  <a:pt x="1567" y="180"/>
                </a:lnTo>
                <a:lnTo>
                  <a:pt x="1571" y="170"/>
                </a:lnTo>
                <a:lnTo>
                  <a:pt x="1576" y="176"/>
                </a:lnTo>
                <a:lnTo>
                  <a:pt x="1578" y="174"/>
                </a:lnTo>
                <a:lnTo>
                  <a:pt x="1583" y="176"/>
                </a:lnTo>
                <a:lnTo>
                  <a:pt x="1587" y="169"/>
                </a:lnTo>
                <a:lnTo>
                  <a:pt x="1590" y="172"/>
                </a:lnTo>
                <a:lnTo>
                  <a:pt x="1594" y="172"/>
                </a:lnTo>
                <a:lnTo>
                  <a:pt x="1598" y="165"/>
                </a:lnTo>
                <a:lnTo>
                  <a:pt x="1601" y="172"/>
                </a:lnTo>
                <a:lnTo>
                  <a:pt x="1605" y="167"/>
                </a:lnTo>
                <a:lnTo>
                  <a:pt x="1608" y="169"/>
                </a:lnTo>
                <a:lnTo>
                  <a:pt x="1612" y="163"/>
                </a:lnTo>
                <a:lnTo>
                  <a:pt x="1616" y="170"/>
                </a:lnTo>
                <a:lnTo>
                  <a:pt x="1619" y="169"/>
                </a:lnTo>
                <a:lnTo>
                  <a:pt x="1623" y="152"/>
                </a:lnTo>
                <a:lnTo>
                  <a:pt x="1628" y="165"/>
                </a:lnTo>
                <a:lnTo>
                  <a:pt x="1630" y="157"/>
                </a:lnTo>
                <a:lnTo>
                  <a:pt x="1635" y="165"/>
                </a:lnTo>
                <a:lnTo>
                  <a:pt x="1639" y="165"/>
                </a:lnTo>
                <a:lnTo>
                  <a:pt x="1642" y="165"/>
                </a:lnTo>
                <a:lnTo>
                  <a:pt x="1646" y="161"/>
                </a:lnTo>
                <a:lnTo>
                  <a:pt x="1650" y="163"/>
                </a:lnTo>
                <a:lnTo>
                  <a:pt x="1653" y="161"/>
                </a:lnTo>
                <a:lnTo>
                  <a:pt x="1657" y="165"/>
                </a:lnTo>
                <a:lnTo>
                  <a:pt x="1661" y="170"/>
                </a:lnTo>
                <a:lnTo>
                  <a:pt x="1664" y="157"/>
                </a:lnTo>
                <a:lnTo>
                  <a:pt x="1668" y="163"/>
                </a:lnTo>
                <a:lnTo>
                  <a:pt x="1673" y="157"/>
                </a:lnTo>
                <a:lnTo>
                  <a:pt x="1676" y="159"/>
                </a:lnTo>
                <a:lnTo>
                  <a:pt x="1680" y="167"/>
                </a:lnTo>
                <a:lnTo>
                  <a:pt x="1684" y="148"/>
                </a:lnTo>
                <a:lnTo>
                  <a:pt x="1687" y="159"/>
                </a:lnTo>
                <a:lnTo>
                  <a:pt x="1691" y="152"/>
                </a:lnTo>
                <a:lnTo>
                  <a:pt x="1695" y="163"/>
                </a:lnTo>
                <a:lnTo>
                  <a:pt x="1698" y="152"/>
                </a:lnTo>
                <a:lnTo>
                  <a:pt x="1702" y="148"/>
                </a:lnTo>
                <a:lnTo>
                  <a:pt x="1706" y="144"/>
                </a:lnTo>
                <a:lnTo>
                  <a:pt x="1709" y="144"/>
                </a:lnTo>
                <a:lnTo>
                  <a:pt x="1714" y="152"/>
                </a:lnTo>
                <a:lnTo>
                  <a:pt x="1718" y="144"/>
                </a:lnTo>
                <a:lnTo>
                  <a:pt x="1721" y="152"/>
                </a:lnTo>
                <a:lnTo>
                  <a:pt x="1725" y="144"/>
                </a:lnTo>
                <a:lnTo>
                  <a:pt x="1729" y="150"/>
                </a:lnTo>
                <a:lnTo>
                  <a:pt x="1732" y="142"/>
                </a:lnTo>
                <a:lnTo>
                  <a:pt x="1736" y="153"/>
                </a:lnTo>
                <a:lnTo>
                  <a:pt x="1740" y="152"/>
                </a:lnTo>
                <a:lnTo>
                  <a:pt x="1743" y="140"/>
                </a:lnTo>
                <a:lnTo>
                  <a:pt x="1747" y="146"/>
                </a:lnTo>
                <a:lnTo>
                  <a:pt x="1750" y="140"/>
                </a:lnTo>
                <a:lnTo>
                  <a:pt x="1754" y="148"/>
                </a:lnTo>
                <a:lnTo>
                  <a:pt x="1759" y="138"/>
                </a:lnTo>
                <a:lnTo>
                  <a:pt x="1761" y="144"/>
                </a:lnTo>
                <a:lnTo>
                  <a:pt x="1766" y="140"/>
                </a:lnTo>
                <a:lnTo>
                  <a:pt x="1770" y="140"/>
                </a:lnTo>
                <a:lnTo>
                  <a:pt x="1773" y="142"/>
                </a:lnTo>
                <a:lnTo>
                  <a:pt x="1777" y="140"/>
                </a:lnTo>
                <a:lnTo>
                  <a:pt x="1781" y="152"/>
                </a:lnTo>
                <a:lnTo>
                  <a:pt x="1784" y="136"/>
                </a:lnTo>
                <a:lnTo>
                  <a:pt x="1788" y="152"/>
                </a:lnTo>
                <a:lnTo>
                  <a:pt x="1792" y="142"/>
                </a:lnTo>
                <a:lnTo>
                  <a:pt x="1795" y="146"/>
                </a:lnTo>
                <a:lnTo>
                  <a:pt x="1799" y="155"/>
                </a:lnTo>
                <a:lnTo>
                  <a:pt x="1804" y="136"/>
                </a:lnTo>
                <a:lnTo>
                  <a:pt x="1806" y="142"/>
                </a:lnTo>
                <a:lnTo>
                  <a:pt x="1811" y="142"/>
                </a:lnTo>
                <a:lnTo>
                  <a:pt x="1815" y="140"/>
                </a:lnTo>
                <a:lnTo>
                  <a:pt x="1818" y="140"/>
                </a:lnTo>
                <a:lnTo>
                  <a:pt x="1822" y="136"/>
                </a:lnTo>
                <a:lnTo>
                  <a:pt x="1826" y="140"/>
                </a:lnTo>
                <a:lnTo>
                  <a:pt x="1829" y="131"/>
                </a:lnTo>
                <a:lnTo>
                  <a:pt x="1833" y="131"/>
                </a:lnTo>
                <a:lnTo>
                  <a:pt x="1837" y="138"/>
                </a:lnTo>
                <a:lnTo>
                  <a:pt x="1840" y="129"/>
                </a:lnTo>
                <a:lnTo>
                  <a:pt x="1844" y="129"/>
                </a:lnTo>
                <a:lnTo>
                  <a:pt x="1849" y="140"/>
                </a:lnTo>
                <a:lnTo>
                  <a:pt x="1851" y="142"/>
                </a:lnTo>
                <a:lnTo>
                  <a:pt x="1856" y="138"/>
                </a:lnTo>
                <a:lnTo>
                  <a:pt x="1860" y="133"/>
                </a:lnTo>
                <a:lnTo>
                  <a:pt x="1863" y="125"/>
                </a:lnTo>
                <a:lnTo>
                  <a:pt x="1867" y="127"/>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18" name="Freeform 18">
            <a:extLst>
              <a:ext uri="{FF2B5EF4-FFF2-40B4-BE49-F238E27FC236}">
                <a16:creationId xmlns:a16="http://schemas.microsoft.com/office/drawing/2014/main" id="{56BCB51E-2D04-4370-9280-8147D9199721}"/>
              </a:ext>
            </a:extLst>
          </p:cNvPr>
          <p:cNvSpPr>
            <a:spLocks/>
          </p:cNvSpPr>
          <p:nvPr/>
        </p:nvSpPr>
        <p:spPr bwMode="auto">
          <a:xfrm>
            <a:off x="6554788" y="3881438"/>
            <a:ext cx="96837" cy="34925"/>
          </a:xfrm>
          <a:custGeom>
            <a:avLst/>
            <a:gdLst>
              <a:gd name="T0" fmla="*/ 0 w 45"/>
              <a:gd name="T1" fmla="*/ 2147483646 h 20"/>
              <a:gd name="T2" fmla="*/ 2147483646 w 45"/>
              <a:gd name="T3" fmla="*/ 2147483646 h 20"/>
              <a:gd name="T4" fmla="*/ 2147483646 w 45"/>
              <a:gd name="T5" fmla="*/ 2147483646 h 20"/>
              <a:gd name="T6" fmla="*/ 2147483646 w 45"/>
              <a:gd name="T7" fmla="*/ 2147483646 h 20"/>
              <a:gd name="T8" fmla="*/ 2147483646 w 45"/>
              <a:gd name="T9" fmla="*/ 2147483646 h 20"/>
              <a:gd name="T10" fmla="*/ 2147483646 w 45"/>
              <a:gd name="T11" fmla="*/ 2147483646 h 20"/>
              <a:gd name="T12" fmla="*/ 2147483646 w 45"/>
              <a:gd name="T13" fmla="*/ 2147483646 h 20"/>
              <a:gd name="T14" fmla="*/ 2147483646 w 45"/>
              <a:gd name="T15" fmla="*/ 0 h 20"/>
              <a:gd name="T16" fmla="*/ 2147483646 w 45"/>
              <a:gd name="T17" fmla="*/ 2147483646 h 20"/>
              <a:gd name="T18" fmla="*/ 2147483646 w 45"/>
              <a:gd name="T19" fmla="*/ 2147483646 h 20"/>
              <a:gd name="T20" fmla="*/ 2147483646 w 45"/>
              <a:gd name="T21" fmla="*/ 2147483646 h 20"/>
              <a:gd name="T22" fmla="*/ 2147483646 w 45"/>
              <a:gd name="T23" fmla="*/ 2147483646 h 20"/>
              <a:gd name="T24" fmla="*/ 2147483646 w 45"/>
              <a:gd name="T25" fmla="*/ 2147483646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20"/>
              <a:gd name="T41" fmla="*/ 45 w 45"/>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20">
                <a:moveTo>
                  <a:pt x="0" y="11"/>
                </a:moveTo>
                <a:lnTo>
                  <a:pt x="4" y="11"/>
                </a:lnTo>
                <a:lnTo>
                  <a:pt x="7" y="15"/>
                </a:lnTo>
                <a:lnTo>
                  <a:pt x="11" y="5"/>
                </a:lnTo>
                <a:lnTo>
                  <a:pt x="15" y="17"/>
                </a:lnTo>
                <a:lnTo>
                  <a:pt x="18" y="20"/>
                </a:lnTo>
                <a:lnTo>
                  <a:pt x="23" y="17"/>
                </a:lnTo>
                <a:lnTo>
                  <a:pt x="27" y="0"/>
                </a:lnTo>
                <a:lnTo>
                  <a:pt x="30" y="17"/>
                </a:lnTo>
                <a:lnTo>
                  <a:pt x="34" y="17"/>
                </a:lnTo>
                <a:lnTo>
                  <a:pt x="37" y="11"/>
                </a:lnTo>
                <a:lnTo>
                  <a:pt x="41" y="15"/>
                </a:lnTo>
                <a:lnTo>
                  <a:pt x="45" y="13"/>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19" name="Freeform 19">
            <a:extLst>
              <a:ext uri="{FF2B5EF4-FFF2-40B4-BE49-F238E27FC236}">
                <a16:creationId xmlns:a16="http://schemas.microsoft.com/office/drawing/2014/main" id="{BC1EECEA-35A2-4AE6-A8AE-22BD4C37F14D}"/>
              </a:ext>
            </a:extLst>
          </p:cNvPr>
          <p:cNvSpPr>
            <a:spLocks/>
          </p:cNvSpPr>
          <p:nvPr/>
        </p:nvSpPr>
        <p:spPr bwMode="auto">
          <a:xfrm>
            <a:off x="2532063" y="3689350"/>
            <a:ext cx="4022725" cy="895350"/>
          </a:xfrm>
          <a:custGeom>
            <a:avLst/>
            <a:gdLst>
              <a:gd name="T0" fmla="*/ 2147483646 w 1867"/>
              <a:gd name="T1" fmla="*/ 2147483646 h 513"/>
              <a:gd name="T2" fmla="*/ 2147483646 w 1867"/>
              <a:gd name="T3" fmla="*/ 2147483646 h 513"/>
              <a:gd name="T4" fmla="*/ 2147483646 w 1867"/>
              <a:gd name="T5" fmla="*/ 2147483646 h 513"/>
              <a:gd name="T6" fmla="*/ 2147483646 w 1867"/>
              <a:gd name="T7" fmla="*/ 2147483646 h 513"/>
              <a:gd name="T8" fmla="*/ 2147483646 w 1867"/>
              <a:gd name="T9" fmla="*/ 2147483646 h 513"/>
              <a:gd name="T10" fmla="*/ 2147483646 w 1867"/>
              <a:gd name="T11" fmla="*/ 2147483646 h 513"/>
              <a:gd name="T12" fmla="*/ 2147483646 w 1867"/>
              <a:gd name="T13" fmla="*/ 2147483646 h 513"/>
              <a:gd name="T14" fmla="*/ 2147483646 w 1867"/>
              <a:gd name="T15" fmla="*/ 2147483646 h 513"/>
              <a:gd name="T16" fmla="*/ 2147483646 w 1867"/>
              <a:gd name="T17" fmla="*/ 2147483646 h 513"/>
              <a:gd name="T18" fmla="*/ 2147483646 w 1867"/>
              <a:gd name="T19" fmla="*/ 2147483646 h 513"/>
              <a:gd name="T20" fmla="*/ 2147483646 w 1867"/>
              <a:gd name="T21" fmla="*/ 2147483646 h 513"/>
              <a:gd name="T22" fmla="*/ 2147483646 w 1867"/>
              <a:gd name="T23" fmla="*/ 2147483646 h 513"/>
              <a:gd name="T24" fmla="*/ 2147483646 w 1867"/>
              <a:gd name="T25" fmla="*/ 2147483646 h 513"/>
              <a:gd name="T26" fmla="*/ 2147483646 w 1867"/>
              <a:gd name="T27" fmla="*/ 2147483646 h 513"/>
              <a:gd name="T28" fmla="*/ 2147483646 w 1867"/>
              <a:gd name="T29" fmla="*/ 2147483646 h 513"/>
              <a:gd name="T30" fmla="*/ 2147483646 w 1867"/>
              <a:gd name="T31" fmla="*/ 2147483646 h 513"/>
              <a:gd name="T32" fmla="*/ 2147483646 w 1867"/>
              <a:gd name="T33" fmla="*/ 2147483646 h 513"/>
              <a:gd name="T34" fmla="*/ 2147483646 w 1867"/>
              <a:gd name="T35" fmla="*/ 2147483646 h 513"/>
              <a:gd name="T36" fmla="*/ 2147483646 w 1867"/>
              <a:gd name="T37" fmla="*/ 2147483646 h 513"/>
              <a:gd name="T38" fmla="*/ 2147483646 w 1867"/>
              <a:gd name="T39" fmla="*/ 2147483646 h 513"/>
              <a:gd name="T40" fmla="*/ 2147483646 w 1867"/>
              <a:gd name="T41" fmla="*/ 2147483646 h 513"/>
              <a:gd name="T42" fmla="*/ 2147483646 w 1867"/>
              <a:gd name="T43" fmla="*/ 2147483646 h 513"/>
              <a:gd name="T44" fmla="*/ 2147483646 w 1867"/>
              <a:gd name="T45" fmla="*/ 2147483646 h 513"/>
              <a:gd name="T46" fmla="*/ 2147483646 w 1867"/>
              <a:gd name="T47" fmla="*/ 2147483646 h 513"/>
              <a:gd name="T48" fmla="*/ 2147483646 w 1867"/>
              <a:gd name="T49" fmla="*/ 2147483646 h 513"/>
              <a:gd name="T50" fmla="*/ 2147483646 w 1867"/>
              <a:gd name="T51" fmla="*/ 2147483646 h 513"/>
              <a:gd name="T52" fmla="*/ 2147483646 w 1867"/>
              <a:gd name="T53" fmla="*/ 2147483646 h 513"/>
              <a:gd name="T54" fmla="*/ 2147483646 w 1867"/>
              <a:gd name="T55" fmla="*/ 2147483646 h 513"/>
              <a:gd name="T56" fmla="*/ 2147483646 w 1867"/>
              <a:gd name="T57" fmla="*/ 2147483646 h 513"/>
              <a:gd name="T58" fmla="*/ 2147483646 w 1867"/>
              <a:gd name="T59" fmla="*/ 2147483646 h 513"/>
              <a:gd name="T60" fmla="*/ 2147483646 w 1867"/>
              <a:gd name="T61" fmla="*/ 2147483646 h 513"/>
              <a:gd name="T62" fmla="*/ 2147483646 w 1867"/>
              <a:gd name="T63" fmla="*/ 2147483646 h 513"/>
              <a:gd name="T64" fmla="*/ 2147483646 w 1867"/>
              <a:gd name="T65" fmla="*/ 2147483646 h 513"/>
              <a:gd name="T66" fmla="*/ 2147483646 w 1867"/>
              <a:gd name="T67" fmla="*/ 2147483646 h 513"/>
              <a:gd name="T68" fmla="*/ 2147483646 w 1867"/>
              <a:gd name="T69" fmla="*/ 2147483646 h 513"/>
              <a:gd name="T70" fmla="*/ 2147483646 w 1867"/>
              <a:gd name="T71" fmla="*/ 2147483646 h 513"/>
              <a:gd name="T72" fmla="*/ 2147483646 w 1867"/>
              <a:gd name="T73" fmla="*/ 2147483646 h 513"/>
              <a:gd name="T74" fmla="*/ 2147483646 w 1867"/>
              <a:gd name="T75" fmla="*/ 2147483646 h 513"/>
              <a:gd name="T76" fmla="*/ 2147483646 w 1867"/>
              <a:gd name="T77" fmla="*/ 2147483646 h 513"/>
              <a:gd name="T78" fmla="*/ 2147483646 w 1867"/>
              <a:gd name="T79" fmla="*/ 2147483646 h 513"/>
              <a:gd name="T80" fmla="*/ 2147483646 w 1867"/>
              <a:gd name="T81" fmla="*/ 2147483646 h 513"/>
              <a:gd name="T82" fmla="*/ 2147483646 w 1867"/>
              <a:gd name="T83" fmla="*/ 2147483646 h 513"/>
              <a:gd name="T84" fmla="*/ 2147483646 w 1867"/>
              <a:gd name="T85" fmla="*/ 2147483646 h 513"/>
              <a:gd name="T86" fmla="*/ 2147483646 w 1867"/>
              <a:gd name="T87" fmla="*/ 2147483646 h 513"/>
              <a:gd name="T88" fmla="*/ 2147483646 w 1867"/>
              <a:gd name="T89" fmla="*/ 2147483646 h 513"/>
              <a:gd name="T90" fmla="*/ 2147483646 w 1867"/>
              <a:gd name="T91" fmla="*/ 2147483646 h 513"/>
              <a:gd name="T92" fmla="*/ 2147483646 w 1867"/>
              <a:gd name="T93" fmla="*/ 2147483646 h 513"/>
              <a:gd name="T94" fmla="*/ 2147483646 w 1867"/>
              <a:gd name="T95" fmla="*/ 2147483646 h 513"/>
              <a:gd name="T96" fmla="*/ 2147483646 w 1867"/>
              <a:gd name="T97" fmla="*/ 2147483646 h 513"/>
              <a:gd name="T98" fmla="*/ 2147483646 w 1867"/>
              <a:gd name="T99" fmla="*/ 2147483646 h 513"/>
              <a:gd name="T100" fmla="*/ 2147483646 w 1867"/>
              <a:gd name="T101" fmla="*/ 2147483646 h 513"/>
              <a:gd name="T102" fmla="*/ 2147483646 w 1867"/>
              <a:gd name="T103" fmla="*/ 2147483646 h 513"/>
              <a:gd name="T104" fmla="*/ 2147483646 w 1867"/>
              <a:gd name="T105" fmla="*/ 2147483646 h 513"/>
              <a:gd name="T106" fmla="*/ 2147483646 w 1867"/>
              <a:gd name="T107" fmla="*/ 2147483646 h 513"/>
              <a:gd name="T108" fmla="*/ 2147483646 w 1867"/>
              <a:gd name="T109" fmla="*/ 2147483646 h 513"/>
              <a:gd name="T110" fmla="*/ 2147483646 w 1867"/>
              <a:gd name="T111" fmla="*/ 2147483646 h 513"/>
              <a:gd name="T112" fmla="*/ 2147483646 w 1867"/>
              <a:gd name="T113" fmla="*/ 2147483646 h 513"/>
              <a:gd name="T114" fmla="*/ 2147483646 w 1867"/>
              <a:gd name="T115" fmla="*/ 2147483646 h 513"/>
              <a:gd name="T116" fmla="*/ 2147483646 w 1867"/>
              <a:gd name="T117" fmla="*/ 2147483646 h 513"/>
              <a:gd name="T118" fmla="*/ 2147483646 w 1867"/>
              <a:gd name="T119" fmla="*/ 2147483646 h 513"/>
              <a:gd name="T120" fmla="*/ 2147483646 w 1867"/>
              <a:gd name="T121" fmla="*/ 2147483646 h 513"/>
              <a:gd name="T122" fmla="*/ 2147483646 w 1867"/>
              <a:gd name="T123" fmla="*/ 2147483646 h 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7"/>
              <a:gd name="T187" fmla="*/ 0 h 513"/>
              <a:gd name="T188" fmla="*/ 1867 w 1867"/>
              <a:gd name="T189" fmla="*/ 513 h 5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7" h="513">
                <a:moveTo>
                  <a:pt x="0" y="20"/>
                </a:moveTo>
                <a:lnTo>
                  <a:pt x="3" y="24"/>
                </a:lnTo>
                <a:lnTo>
                  <a:pt x="7" y="15"/>
                </a:lnTo>
                <a:lnTo>
                  <a:pt x="11" y="20"/>
                </a:lnTo>
                <a:lnTo>
                  <a:pt x="14" y="20"/>
                </a:lnTo>
                <a:lnTo>
                  <a:pt x="18" y="15"/>
                </a:lnTo>
                <a:lnTo>
                  <a:pt x="23" y="11"/>
                </a:lnTo>
                <a:lnTo>
                  <a:pt x="25" y="13"/>
                </a:lnTo>
                <a:lnTo>
                  <a:pt x="30" y="13"/>
                </a:lnTo>
                <a:lnTo>
                  <a:pt x="33" y="20"/>
                </a:lnTo>
                <a:lnTo>
                  <a:pt x="37" y="20"/>
                </a:lnTo>
                <a:lnTo>
                  <a:pt x="41" y="13"/>
                </a:lnTo>
                <a:lnTo>
                  <a:pt x="44" y="22"/>
                </a:lnTo>
                <a:lnTo>
                  <a:pt x="48" y="17"/>
                </a:lnTo>
                <a:lnTo>
                  <a:pt x="52" y="20"/>
                </a:lnTo>
                <a:lnTo>
                  <a:pt x="55" y="15"/>
                </a:lnTo>
                <a:lnTo>
                  <a:pt x="59" y="15"/>
                </a:lnTo>
                <a:lnTo>
                  <a:pt x="64" y="15"/>
                </a:lnTo>
                <a:lnTo>
                  <a:pt x="66" y="15"/>
                </a:lnTo>
                <a:lnTo>
                  <a:pt x="71" y="15"/>
                </a:lnTo>
                <a:lnTo>
                  <a:pt x="75" y="3"/>
                </a:lnTo>
                <a:lnTo>
                  <a:pt x="78" y="24"/>
                </a:lnTo>
                <a:lnTo>
                  <a:pt x="82" y="17"/>
                </a:lnTo>
                <a:lnTo>
                  <a:pt x="86" y="19"/>
                </a:lnTo>
                <a:lnTo>
                  <a:pt x="89" y="13"/>
                </a:lnTo>
                <a:lnTo>
                  <a:pt x="93" y="20"/>
                </a:lnTo>
                <a:lnTo>
                  <a:pt x="97" y="20"/>
                </a:lnTo>
                <a:lnTo>
                  <a:pt x="100" y="20"/>
                </a:lnTo>
                <a:lnTo>
                  <a:pt x="104" y="15"/>
                </a:lnTo>
                <a:lnTo>
                  <a:pt x="109" y="26"/>
                </a:lnTo>
                <a:lnTo>
                  <a:pt x="111" y="24"/>
                </a:lnTo>
                <a:lnTo>
                  <a:pt x="116" y="19"/>
                </a:lnTo>
                <a:lnTo>
                  <a:pt x="120" y="15"/>
                </a:lnTo>
                <a:lnTo>
                  <a:pt x="123" y="19"/>
                </a:lnTo>
                <a:lnTo>
                  <a:pt x="127" y="15"/>
                </a:lnTo>
                <a:lnTo>
                  <a:pt x="131" y="19"/>
                </a:lnTo>
                <a:lnTo>
                  <a:pt x="134" y="24"/>
                </a:lnTo>
                <a:lnTo>
                  <a:pt x="138" y="22"/>
                </a:lnTo>
                <a:lnTo>
                  <a:pt x="142" y="5"/>
                </a:lnTo>
                <a:lnTo>
                  <a:pt x="145" y="24"/>
                </a:lnTo>
                <a:lnTo>
                  <a:pt x="149" y="11"/>
                </a:lnTo>
                <a:lnTo>
                  <a:pt x="154" y="20"/>
                </a:lnTo>
                <a:lnTo>
                  <a:pt x="156" y="20"/>
                </a:lnTo>
                <a:lnTo>
                  <a:pt x="161" y="3"/>
                </a:lnTo>
                <a:lnTo>
                  <a:pt x="165" y="9"/>
                </a:lnTo>
                <a:lnTo>
                  <a:pt x="168" y="13"/>
                </a:lnTo>
                <a:lnTo>
                  <a:pt x="172" y="11"/>
                </a:lnTo>
                <a:lnTo>
                  <a:pt x="175" y="13"/>
                </a:lnTo>
                <a:lnTo>
                  <a:pt x="179" y="5"/>
                </a:lnTo>
                <a:lnTo>
                  <a:pt x="183" y="9"/>
                </a:lnTo>
                <a:lnTo>
                  <a:pt x="186" y="13"/>
                </a:lnTo>
                <a:lnTo>
                  <a:pt x="190" y="13"/>
                </a:lnTo>
                <a:lnTo>
                  <a:pt x="194" y="11"/>
                </a:lnTo>
                <a:lnTo>
                  <a:pt x="197" y="7"/>
                </a:lnTo>
                <a:lnTo>
                  <a:pt x="201" y="0"/>
                </a:lnTo>
                <a:lnTo>
                  <a:pt x="206" y="7"/>
                </a:lnTo>
                <a:lnTo>
                  <a:pt x="209" y="5"/>
                </a:lnTo>
                <a:lnTo>
                  <a:pt x="213" y="3"/>
                </a:lnTo>
                <a:lnTo>
                  <a:pt x="217" y="34"/>
                </a:lnTo>
                <a:lnTo>
                  <a:pt x="220" y="98"/>
                </a:lnTo>
                <a:lnTo>
                  <a:pt x="224" y="146"/>
                </a:lnTo>
                <a:lnTo>
                  <a:pt x="228" y="170"/>
                </a:lnTo>
                <a:lnTo>
                  <a:pt x="231" y="174"/>
                </a:lnTo>
                <a:lnTo>
                  <a:pt x="235" y="183"/>
                </a:lnTo>
                <a:lnTo>
                  <a:pt x="239" y="189"/>
                </a:lnTo>
                <a:lnTo>
                  <a:pt x="242" y="216"/>
                </a:lnTo>
                <a:lnTo>
                  <a:pt x="247" y="233"/>
                </a:lnTo>
                <a:lnTo>
                  <a:pt x="251" y="255"/>
                </a:lnTo>
                <a:lnTo>
                  <a:pt x="254" y="273"/>
                </a:lnTo>
                <a:lnTo>
                  <a:pt x="258" y="305"/>
                </a:lnTo>
                <a:lnTo>
                  <a:pt x="262" y="316"/>
                </a:lnTo>
                <a:lnTo>
                  <a:pt x="265" y="346"/>
                </a:lnTo>
                <a:lnTo>
                  <a:pt x="269" y="354"/>
                </a:lnTo>
                <a:lnTo>
                  <a:pt x="273" y="354"/>
                </a:lnTo>
                <a:lnTo>
                  <a:pt x="276" y="365"/>
                </a:lnTo>
                <a:lnTo>
                  <a:pt x="280" y="352"/>
                </a:lnTo>
                <a:lnTo>
                  <a:pt x="285" y="365"/>
                </a:lnTo>
                <a:lnTo>
                  <a:pt x="287" y="369"/>
                </a:lnTo>
                <a:lnTo>
                  <a:pt x="292" y="371"/>
                </a:lnTo>
                <a:lnTo>
                  <a:pt x="296" y="371"/>
                </a:lnTo>
                <a:lnTo>
                  <a:pt x="299" y="367"/>
                </a:lnTo>
                <a:lnTo>
                  <a:pt x="303" y="367"/>
                </a:lnTo>
                <a:lnTo>
                  <a:pt x="307" y="375"/>
                </a:lnTo>
                <a:lnTo>
                  <a:pt x="310" y="377"/>
                </a:lnTo>
                <a:lnTo>
                  <a:pt x="314" y="379"/>
                </a:lnTo>
                <a:lnTo>
                  <a:pt x="317" y="377"/>
                </a:lnTo>
                <a:lnTo>
                  <a:pt x="321" y="365"/>
                </a:lnTo>
                <a:lnTo>
                  <a:pt x="325" y="383"/>
                </a:lnTo>
                <a:lnTo>
                  <a:pt x="328" y="375"/>
                </a:lnTo>
                <a:lnTo>
                  <a:pt x="332" y="386"/>
                </a:lnTo>
                <a:lnTo>
                  <a:pt x="337" y="394"/>
                </a:lnTo>
                <a:lnTo>
                  <a:pt x="339" y="384"/>
                </a:lnTo>
                <a:lnTo>
                  <a:pt x="344" y="386"/>
                </a:lnTo>
                <a:lnTo>
                  <a:pt x="348" y="392"/>
                </a:lnTo>
                <a:lnTo>
                  <a:pt x="351" y="377"/>
                </a:lnTo>
                <a:lnTo>
                  <a:pt x="355" y="390"/>
                </a:lnTo>
                <a:lnTo>
                  <a:pt x="359" y="390"/>
                </a:lnTo>
                <a:lnTo>
                  <a:pt x="362" y="388"/>
                </a:lnTo>
                <a:lnTo>
                  <a:pt x="366" y="401"/>
                </a:lnTo>
                <a:lnTo>
                  <a:pt x="370" y="403"/>
                </a:lnTo>
                <a:lnTo>
                  <a:pt x="373" y="403"/>
                </a:lnTo>
                <a:lnTo>
                  <a:pt x="377" y="413"/>
                </a:lnTo>
                <a:lnTo>
                  <a:pt x="382" y="409"/>
                </a:lnTo>
                <a:lnTo>
                  <a:pt x="384" y="409"/>
                </a:lnTo>
                <a:lnTo>
                  <a:pt x="389" y="409"/>
                </a:lnTo>
                <a:lnTo>
                  <a:pt x="393" y="407"/>
                </a:lnTo>
                <a:lnTo>
                  <a:pt x="396" y="419"/>
                </a:lnTo>
                <a:lnTo>
                  <a:pt x="400" y="407"/>
                </a:lnTo>
                <a:lnTo>
                  <a:pt x="404" y="409"/>
                </a:lnTo>
                <a:lnTo>
                  <a:pt x="407" y="415"/>
                </a:lnTo>
                <a:lnTo>
                  <a:pt x="411" y="420"/>
                </a:lnTo>
                <a:lnTo>
                  <a:pt x="415" y="415"/>
                </a:lnTo>
                <a:lnTo>
                  <a:pt x="418" y="420"/>
                </a:lnTo>
                <a:lnTo>
                  <a:pt x="423" y="415"/>
                </a:lnTo>
                <a:lnTo>
                  <a:pt x="427" y="420"/>
                </a:lnTo>
                <a:lnTo>
                  <a:pt x="430" y="426"/>
                </a:lnTo>
                <a:lnTo>
                  <a:pt x="434" y="419"/>
                </a:lnTo>
                <a:lnTo>
                  <a:pt x="438" y="434"/>
                </a:lnTo>
                <a:lnTo>
                  <a:pt x="441" y="426"/>
                </a:lnTo>
                <a:lnTo>
                  <a:pt x="445" y="437"/>
                </a:lnTo>
                <a:lnTo>
                  <a:pt x="449" y="430"/>
                </a:lnTo>
                <a:lnTo>
                  <a:pt x="452" y="439"/>
                </a:lnTo>
                <a:lnTo>
                  <a:pt x="456" y="445"/>
                </a:lnTo>
                <a:lnTo>
                  <a:pt x="459" y="445"/>
                </a:lnTo>
                <a:lnTo>
                  <a:pt x="463" y="445"/>
                </a:lnTo>
                <a:lnTo>
                  <a:pt x="468" y="451"/>
                </a:lnTo>
                <a:lnTo>
                  <a:pt x="470" y="451"/>
                </a:lnTo>
                <a:lnTo>
                  <a:pt x="475" y="451"/>
                </a:lnTo>
                <a:lnTo>
                  <a:pt x="479" y="455"/>
                </a:lnTo>
                <a:lnTo>
                  <a:pt x="482" y="445"/>
                </a:lnTo>
                <a:lnTo>
                  <a:pt x="486" y="453"/>
                </a:lnTo>
                <a:lnTo>
                  <a:pt x="490" y="451"/>
                </a:lnTo>
                <a:lnTo>
                  <a:pt x="493" y="456"/>
                </a:lnTo>
                <a:lnTo>
                  <a:pt x="497" y="456"/>
                </a:lnTo>
                <a:lnTo>
                  <a:pt x="501" y="458"/>
                </a:lnTo>
                <a:lnTo>
                  <a:pt x="504" y="456"/>
                </a:lnTo>
                <a:lnTo>
                  <a:pt x="508" y="460"/>
                </a:lnTo>
                <a:lnTo>
                  <a:pt x="513" y="451"/>
                </a:lnTo>
                <a:lnTo>
                  <a:pt x="515" y="456"/>
                </a:lnTo>
                <a:lnTo>
                  <a:pt x="520" y="456"/>
                </a:lnTo>
                <a:lnTo>
                  <a:pt x="524" y="458"/>
                </a:lnTo>
                <a:lnTo>
                  <a:pt x="527" y="468"/>
                </a:lnTo>
                <a:lnTo>
                  <a:pt x="531" y="455"/>
                </a:lnTo>
                <a:lnTo>
                  <a:pt x="535" y="466"/>
                </a:lnTo>
                <a:lnTo>
                  <a:pt x="538" y="462"/>
                </a:lnTo>
                <a:lnTo>
                  <a:pt x="542" y="451"/>
                </a:lnTo>
                <a:lnTo>
                  <a:pt x="546" y="458"/>
                </a:lnTo>
                <a:lnTo>
                  <a:pt x="549" y="460"/>
                </a:lnTo>
                <a:lnTo>
                  <a:pt x="553" y="455"/>
                </a:lnTo>
                <a:lnTo>
                  <a:pt x="558" y="451"/>
                </a:lnTo>
                <a:lnTo>
                  <a:pt x="560" y="453"/>
                </a:lnTo>
                <a:lnTo>
                  <a:pt x="565" y="445"/>
                </a:lnTo>
                <a:lnTo>
                  <a:pt x="569" y="460"/>
                </a:lnTo>
                <a:lnTo>
                  <a:pt x="572" y="456"/>
                </a:lnTo>
                <a:lnTo>
                  <a:pt x="576" y="455"/>
                </a:lnTo>
                <a:lnTo>
                  <a:pt x="580" y="449"/>
                </a:lnTo>
                <a:lnTo>
                  <a:pt x="583" y="449"/>
                </a:lnTo>
                <a:lnTo>
                  <a:pt x="587" y="455"/>
                </a:lnTo>
                <a:lnTo>
                  <a:pt x="591" y="458"/>
                </a:lnTo>
                <a:lnTo>
                  <a:pt x="594" y="458"/>
                </a:lnTo>
                <a:lnTo>
                  <a:pt x="598" y="456"/>
                </a:lnTo>
                <a:lnTo>
                  <a:pt x="601" y="453"/>
                </a:lnTo>
                <a:lnTo>
                  <a:pt x="606" y="456"/>
                </a:lnTo>
                <a:lnTo>
                  <a:pt x="610" y="445"/>
                </a:lnTo>
                <a:lnTo>
                  <a:pt x="613" y="460"/>
                </a:lnTo>
                <a:lnTo>
                  <a:pt x="617" y="464"/>
                </a:lnTo>
                <a:lnTo>
                  <a:pt x="621" y="451"/>
                </a:lnTo>
                <a:lnTo>
                  <a:pt x="624" y="443"/>
                </a:lnTo>
                <a:lnTo>
                  <a:pt x="628" y="453"/>
                </a:lnTo>
                <a:lnTo>
                  <a:pt x="632" y="449"/>
                </a:lnTo>
                <a:lnTo>
                  <a:pt x="635" y="453"/>
                </a:lnTo>
                <a:lnTo>
                  <a:pt x="639" y="449"/>
                </a:lnTo>
                <a:lnTo>
                  <a:pt x="644" y="451"/>
                </a:lnTo>
                <a:lnTo>
                  <a:pt x="646" y="456"/>
                </a:lnTo>
                <a:lnTo>
                  <a:pt x="651" y="445"/>
                </a:lnTo>
                <a:lnTo>
                  <a:pt x="655" y="455"/>
                </a:lnTo>
                <a:lnTo>
                  <a:pt x="658" y="456"/>
                </a:lnTo>
                <a:lnTo>
                  <a:pt x="662" y="439"/>
                </a:lnTo>
                <a:lnTo>
                  <a:pt x="666" y="451"/>
                </a:lnTo>
                <a:lnTo>
                  <a:pt x="669" y="456"/>
                </a:lnTo>
                <a:lnTo>
                  <a:pt x="673" y="445"/>
                </a:lnTo>
                <a:lnTo>
                  <a:pt x="677" y="443"/>
                </a:lnTo>
                <a:lnTo>
                  <a:pt x="680" y="453"/>
                </a:lnTo>
                <a:lnTo>
                  <a:pt x="684" y="449"/>
                </a:lnTo>
                <a:lnTo>
                  <a:pt x="689" y="458"/>
                </a:lnTo>
                <a:lnTo>
                  <a:pt x="691" y="451"/>
                </a:lnTo>
                <a:lnTo>
                  <a:pt x="696" y="451"/>
                </a:lnTo>
                <a:lnTo>
                  <a:pt x="700" y="451"/>
                </a:lnTo>
                <a:lnTo>
                  <a:pt x="703" y="447"/>
                </a:lnTo>
                <a:lnTo>
                  <a:pt x="707" y="453"/>
                </a:lnTo>
                <a:lnTo>
                  <a:pt x="711" y="451"/>
                </a:lnTo>
                <a:lnTo>
                  <a:pt x="714" y="447"/>
                </a:lnTo>
                <a:lnTo>
                  <a:pt x="718" y="441"/>
                </a:lnTo>
                <a:lnTo>
                  <a:pt x="722" y="443"/>
                </a:lnTo>
                <a:lnTo>
                  <a:pt x="725" y="447"/>
                </a:lnTo>
                <a:lnTo>
                  <a:pt x="729" y="451"/>
                </a:lnTo>
                <a:lnTo>
                  <a:pt x="734" y="449"/>
                </a:lnTo>
                <a:lnTo>
                  <a:pt x="736" y="426"/>
                </a:lnTo>
                <a:lnTo>
                  <a:pt x="741" y="434"/>
                </a:lnTo>
                <a:lnTo>
                  <a:pt x="744" y="441"/>
                </a:lnTo>
                <a:lnTo>
                  <a:pt x="748" y="437"/>
                </a:lnTo>
                <a:lnTo>
                  <a:pt x="752" y="439"/>
                </a:lnTo>
                <a:lnTo>
                  <a:pt x="755" y="445"/>
                </a:lnTo>
                <a:lnTo>
                  <a:pt x="759" y="434"/>
                </a:lnTo>
                <a:lnTo>
                  <a:pt x="763" y="430"/>
                </a:lnTo>
                <a:lnTo>
                  <a:pt x="766" y="437"/>
                </a:lnTo>
                <a:lnTo>
                  <a:pt x="770" y="426"/>
                </a:lnTo>
                <a:lnTo>
                  <a:pt x="774" y="439"/>
                </a:lnTo>
                <a:lnTo>
                  <a:pt x="777" y="434"/>
                </a:lnTo>
                <a:lnTo>
                  <a:pt x="782" y="430"/>
                </a:lnTo>
                <a:lnTo>
                  <a:pt x="786" y="430"/>
                </a:lnTo>
                <a:lnTo>
                  <a:pt x="789" y="426"/>
                </a:lnTo>
                <a:lnTo>
                  <a:pt x="793" y="426"/>
                </a:lnTo>
                <a:lnTo>
                  <a:pt x="797" y="436"/>
                </a:lnTo>
                <a:lnTo>
                  <a:pt x="800" y="426"/>
                </a:lnTo>
                <a:lnTo>
                  <a:pt x="804" y="422"/>
                </a:lnTo>
                <a:lnTo>
                  <a:pt x="808" y="426"/>
                </a:lnTo>
                <a:lnTo>
                  <a:pt x="811" y="420"/>
                </a:lnTo>
                <a:lnTo>
                  <a:pt x="815" y="422"/>
                </a:lnTo>
                <a:lnTo>
                  <a:pt x="820" y="426"/>
                </a:lnTo>
                <a:lnTo>
                  <a:pt x="822" y="426"/>
                </a:lnTo>
                <a:lnTo>
                  <a:pt x="827" y="426"/>
                </a:lnTo>
                <a:lnTo>
                  <a:pt x="831" y="424"/>
                </a:lnTo>
                <a:lnTo>
                  <a:pt x="834" y="422"/>
                </a:lnTo>
                <a:lnTo>
                  <a:pt x="838" y="426"/>
                </a:lnTo>
                <a:lnTo>
                  <a:pt x="842" y="420"/>
                </a:lnTo>
                <a:lnTo>
                  <a:pt x="845" y="417"/>
                </a:lnTo>
                <a:lnTo>
                  <a:pt x="849" y="424"/>
                </a:lnTo>
                <a:lnTo>
                  <a:pt x="853" y="417"/>
                </a:lnTo>
                <a:lnTo>
                  <a:pt x="856" y="436"/>
                </a:lnTo>
                <a:lnTo>
                  <a:pt x="860" y="428"/>
                </a:lnTo>
                <a:lnTo>
                  <a:pt x="865" y="415"/>
                </a:lnTo>
                <a:lnTo>
                  <a:pt x="867" y="422"/>
                </a:lnTo>
                <a:lnTo>
                  <a:pt x="872" y="413"/>
                </a:lnTo>
                <a:lnTo>
                  <a:pt x="876" y="417"/>
                </a:lnTo>
                <a:lnTo>
                  <a:pt x="879" y="407"/>
                </a:lnTo>
                <a:lnTo>
                  <a:pt x="883" y="411"/>
                </a:lnTo>
                <a:lnTo>
                  <a:pt x="886" y="413"/>
                </a:lnTo>
                <a:lnTo>
                  <a:pt x="890" y="434"/>
                </a:lnTo>
                <a:lnTo>
                  <a:pt x="894" y="428"/>
                </a:lnTo>
                <a:lnTo>
                  <a:pt x="897" y="422"/>
                </a:lnTo>
                <a:lnTo>
                  <a:pt x="901" y="422"/>
                </a:lnTo>
                <a:lnTo>
                  <a:pt x="905" y="419"/>
                </a:lnTo>
                <a:lnTo>
                  <a:pt x="908" y="417"/>
                </a:lnTo>
                <a:lnTo>
                  <a:pt x="912" y="424"/>
                </a:lnTo>
                <a:lnTo>
                  <a:pt x="917" y="428"/>
                </a:lnTo>
                <a:lnTo>
                  <a:pt x="919" y="422"/>
                </a:lnTo>
                <a:lnTo>
                  <a:pt x="924" y="407"/>
                </a:lnTo>
                <a:lnTo>
                  <a:pt x="928" y="409"/>
                </a:lnTo>
                <a:lnTo>
                  <a:pt x="931" y="407"/>
                </a:lnTo>
                <a:lnTo>
                  <a:pt x="935" y="415"/>
                </a:lnTo>
                <a:lnTo>
                  <a:pt x="939" y="407"/>
                </a:lnTo>
                <a:lnTo>
                  <a:pt x="942" y="409"/>
                </a:lnTo>
                <a:lnTo>
                  <a:pt x="946" y="401"/>
                </a:lnTo>
                <a:lnTo>
                  <a:pt x="950" y="407"/>
                </a:lnTo>
                <a:lnTo>
                  <a:pt x="953" y="405"/>
                </a:lnTo>
                <a:lnTo>
                  <a:pt x="958" y="407"/>
                </a:lnTo>
                <a:lnTo>
                  <a:pt x="962" y="407"/>
                </a:lnTo>
                <a:lnTo>
                  <a:pt x="965" y="401"/>
                </a:lnTo>
                <a:lnTo>
                  <a:pt x="969" y="407"/>
                </a:lnTo>
                <a:lnTo>
                  <a:pt x="973" y="398"/>
                </a:lnTo>
                <a:lnTo>
                  <a:pt x="976" y="411"/>
                </a:lnTo>
                <a:lnTo>
                  <a:pt x="980" y="400"/>
                </a:lnTo>
                <a:lnTo>
                  <a:pt x="984" y="392"/>
                </a:lnTo>
                <a:lnTo>
                  <a:pt x="987" y="394"/>
                </a:lnTo>
                <a:lnTo>
                  <a:pt x="991" y="398"/>
                </a:lnTo>
                <a:lnTo>
                  <a:pt x="996" y="396"/>
                </a:lnTo>
                <a:lnTo>
                  <a:pt x="998" y="388"/>
                </a:lnTo>
                <a:lnTo>
                  <a:pt x="1003" y="400"/>
                </a:lnTo>
                <a:lnTo>
                  <a:pt x="1007" y="386"/>
                </a:lnTo>
                <a:lnTo>
                  <a:pt x="1010" y="396"/>
                </a:lnTo>
                <a:lnTo>
                  <a:pt x="1014" y="390"/>
                </a:lnTo>
                <a:lnTo>
                  <a:pt x="1018" y="392"/>
                </a:lnTo>
                <a:lnTo>
                  <a:pt x="1021" y="390"/>
                </a:lnTo>
                <a:lnTo>
                  <a:pt x="1025" y="381"/>
                </a:lnTo>
                <a:lnTo>
                  <a:pt x="1029" y="383"/>
                </a:lnTo>
                <a:lnTo>
                  <a:pt x="1032" y="379"/>
                </a:lnTo>
                <a:lnTo>
                  <a:pt x="1036" y="381"/>
                </a:lnTo>
                <a:lnTo>
                  <a:pt x="1039" y="373"/>
                </a:lnTo>
                <a:lnTo>
                  <a:pt x="1043" y="369"/>
                </a:lnTo>
                <a:lnTo>
                  <a:pt x="1048" y="377"/>
                </a:lnTo>
                <a:lnTo>
                  <a:pt x="1050" y="381"/>
                </a:lnTo>
                <a:lnTo>
                  <a:pt x="1055" y="373"/>
                </a:lnTo>
                <a:lnTo>
                  <a:pt x="1059" y="373"/>
                </a:lnTo>
                <a:lnTo>
                  <a:pt x="1062" y="367"/>
                </a:lnTo>
                <a:lnTo>
                  <a:pt x="1066" y="369"/>
                </a:lnTo>
                <a:lnTo>
                  <a:pt x="1070" y="371"/>
                </a:lnTo>
                <a:lnTo>
                  <a:pt x="1073" y="362"/>
                </a:lnTo>
                <a:lnTo>
                  <a:pt x="1077" y="371"/>
                </a:lnTo>
                <a:lnTo>
                  <a:pt x="1081" y="373"/>
                </a:lnTo>
                <a:lnTo>
                  <a:pt x="1084" y="364"/>
                </a:lnTo>
                <a:lnTo>
                  <a:pt x="1088" y="371"/>
                </a:lnTo>
                <a:lnTo>
                  <a:pt x="1093" y="367"/>
                </a:lnTo>
                <a:lnTo>
                  <a:pt x="1095" y="377"/>
                </a:lnTo>
                <a:lnTo>
                  <a:pt x="1100" y="377"/>
                </a:lnTo>
                <a:lnTo>
                  <a:pt x="1104" y="365"/>
                </a:lnTo>
                <a:lnTo>
                  <a:pt x="1107" y="369"/>
                </a:lnTo>
                <a:lnTo>
                  <a:pt x="1111" y="365"/>
                </a:lnTo>
                <a:lnTo>
                  <a:pt x="1115" y="364"/>
                </a:lnTo>
                <a:lnTo>
                  <a:pt x="1118" y="365"/>
                </a:lnTo>
                <a:lnTo>
                  <a:pt x="1122" y="365"/>
                </a:lnTo>
                <a:lnTo>
                  <a:pt x="1126" y="360"/>
                </a:lnTo>
                <a:lnTo>
                  <a:pt x="1129" y="365"/>
                </a:lnTo>
                <a:lnTo>
                  <a:pt x="1133" y="354"/>
                </a:lnTo>
                <a:lnTo>
                  <a:pt x="1138" y="360"/>
                </a:lnTo>
                <a:lnTo>
                  <a:pt x="1141" y="354"/>
                </a:lnTo>
                <a:lnTo>
                  <a:pt x="1145" y="348"/>
                </a:lnTo>
                <a:lnTo>
                  <a:pt x="1149" y="354"/>
                </a:lnTo>
                <a:lnTo>
                  <a:pt x="1152" y="354"/>
                </a:lnTo>
                <a:lnTo>
                  <a:pt x="1156" y="352"/>
                </a:lnTo>
                <a:lnTo>
                  <a:pt x="1160" y="346"/>
                </a:lnTo>
                <a:lnTo>
                  <a:pt x="1163" y="345"/>
                </a:lnTo>
                <a:lnTo>
                  <a:pt x="1167" y="346"/>
                </a:lnTo>
                <a:lnTo>
                  <a:pt x="1171" y="354"/>
                </a:lnTo>
                <a:lnTo>
                  <a:pt x="1174" y="346"/>
                </a:lnTo>
                <a:lnTo>
                  <a:pt x="1179" y="335"/>
                </a:lnTo>
                <a:lnTo>
                  <a:pt x="1181" y="346"/>
                </a:lnTo>
                <a:lnTo>
                  <a:pt x="1186" y="339"/>
                </a:lnTo>
                <a:lnTo>
                  <a:pt x="1190" y="348"/>
                </a:lnTo>
                <a:lnTo>
                  <a:pt x="1193" y="354"/>
                </a:lnTo>
                <a:lnTo>
                  <a:pt x="1197" y="348"/>
                </a:lnTo>
                <a:lnTo>
                  <a:pt x="1201" y="345"/>
                </a:lnTo>
                <a:lnTo>
                  <a:pt x="1204" y="348"/>
                </a:lnTo>
                <a:lnTo>
                  <a:pt x="1208" y="346"/>
                </a:lnTo>
                <a:lnTo>
                  <a:pt x="1212" y="346"/>
                </a:lnTo>
                <a:lnTo>
                  <a:pt x="1215" y="346"/>
                </a:lnTo>
                <a:lnTo>
                  <a:pt x="1219" y="329"/>
                </a:lnTo>
                <a:lnTo>
                  <a:pt x="1224" y="335"/>
                </a:lnTo>
                <a:lnTo>
                  <a:pt x="1226" y="339"/>
                </a:lnTo>
                <a:lnTo>
                  <a:pt x="1231" y="345"/>
                </a:lnTo>
                <a:lnTo>
                  <a:pt x="1235" y="333"/>
                </a:lnTo>
                <a:lnTo>
                  <a:pt x="1238" y="329"/>
                </a:lnTo>
                <a:lnTo>
                  <a:pt x="1242" y="339"/>
                </a:lnTo>
                <a:lnTo>
                  <a:pt x="1246" y="324"/>
                </a:lnTo>
                <a:lnTo>
                  <a:pt x="1249" y="328"/>
                </a:lnTo>
                <a:lnTo>
                  <a:pt x="1253" y="331"/>
                </a:lnTo>
                <a:lnTo>
                  <a:pt x="1257" y="331"/>
                </a:lnTo>
                <a:lnTo>
                  <a:pt x="1260" y="322"/>
                </a:lnTo>
                <a:lnTo>
                  <a:pt x="1264" y="326"/>
                </a:lnTo>
                <a:lnTo>
                  <a:pt x="1269" y="324"/>
                </a:lnTo>
                <a:lnTo>
                  <a:pt x="1271" y="324"/>
                </a:lnTo>
                <a:lnTo>
                  <a:pt x="1276" y="316"/>
                </a:lnTo>
                <a:lnTo>
                  <a:pt x="1280" y="329"/>
                </a:lnTo>
                <a:lnTo>
                  <a:pt x="1283" y="331"/>
                </a:lnTo>
                <a:lnTo>
                  <a:pt x="1287" y="312"/>
                </a:lnTo>
                <a:lnTo>
                  <a:pt x="1291" y="318"/>
                </a:lnTo>
                <a:lnTo>
                  <a:pt x="1294" y="316"/>
                </a:lnTo>
                <a:lnTo>
                  <a:pt x="1298" y="312"/>
                </a:lnTo>
                <a:lnTo>
                  <a:pt x="1302" y="320"/>
                </a:lnTo>
                <a:lnTo>
                  <a:pt x="1305" y="305"/>
                </a:lnTo>
                <a:lnTo>
                  <a:pt x="1309" y="312"/>
                </a:lnTo>
                <a:lnTo>
                  <a:pt x="1314" y="312"/>
                </a:lnTo>
                <a:lnTo>
                  <a:pt x="1317" y="303"/>
                </a:lnTo>
                <a:lnTo>
                  <a:pt x="1321" y="310"/>
                </a:lnTo>
                <a:lnTo>
                  <a:pt x="1324" y="314"/>
                </a:lnTo>
                <a:lnTo>
                  <a:pt x="1328" y="305"/>
                </a:lnTo>
                <a:lnTo>
                  <a:pt x="1332" y="498"/>
                </a:lnTo>
                <a:lnTo>
                  <a:pt x="1335" y="513"/>
                </a:lnTo>
                <a:lnTo>
                  <a:pt x="1339" y="464"/>
                </a:lnTo>
                <a:lnTo>
                  <a:pt x="1343" y="445"/>
                </a:lnTo>
                <a:lnTo>
                  <a:pt x="1346" y="407"/>
                </a:lnTo>
                <a:lnTo>
                  <a:pt x="1350" y="394"/>
                </a:lnTo>
                <a:lnTo>
                  <a:pt x="1355" y="381"/>
                </a:lnTo>
                <a:lnTo>
                  <a:pt x="1357" y="365"/>
                </a:lnTo>
                <a:lnTo>
                  <a:pt x="1362" y="352"/>
                </a:lnTo>
                <a:lnTo>
                  <a:pt x="1366" y="335"/>
                </a:lnTo>
                <a:lnTo>
                  <a:pt x="1369" y="337"/>
                </a:lnTo>
                <a:lnTo>
                  <a:pt x="1373" y="320"/>
                </a:lnTo>
                <a:lnTo>
                  <a:pt x="1377" y="310"/>
                </a:lnTo>
                <a:lnTo>
                  <a:pt x="1380" y="305"/>
                </a:lnTo>
                <a:lnTo>
                  <a:pt x="1384" y="292"/>
                </a:lnTo>
                <a:lnTo>
                  <a:pt x="1388" y="282"/>
                </a:lnTo>
                <a:lnTo>
                  <a:pt x="1391" y="282"/>
                </a:lnTo>
                <a:lnTo>
                  <a:pt x="1395" y="274"/>
                </a:lnTo>
                <a:lnTo>
                  <a:pt x="1400" y="255"/>
                </a:lnTo>
                <a:lnTo>
                  <a:pt x="1402" y="261"/>
                </a:lnTo>
                <a:lnTo>
                  <a:pt x="1407" y="246"/>
                </a:lnTo>
                <a:lnTo>
                  <a:pt x="1411" y="248"/>
                </a:lnTo>
                <a:lnTo>
                  <a:pt x="1414" y="237"/>
                </a:lnTo>
                <a:lnTo>
                  <a:pt x="1418" y="237"/>
                </a:lnTo>
                <a:lnTo>
                  <a:pt x="1422" y="223"/>
                </a:lnTo>
                <a:lnTo>
                  <a:pt x="1425" y="212"/>
                </a:lnTo>
                <a:lnTo>
                  <a:pt x="1429" y="218"/>
                </a:lnTo>
                <a:lnTo>
                  <a:pt x="1433" y="218"/>
                </a:lnTo>
                <a:lnTo>
                  <a:pt x="1436" y="210"/>
                </a:lnTo>
                <a:lnTo>
                  <a:pt x="1440" y="208"/>
                </a:lnTo>
                <a:lnTo>
                  <a:pt x="1445" y="210"/>
                </a:lnTo>
                <a:lnTo>
                  <a:pt x="1447" y="195"/>
                </a:lnTo>
                <a:lnTo>
                  <a:pt x="1452" y="199"/>
                </a:lnTo>
                <a:lnTo>
                  <a:pt x="1456" y="195"/>
                </a:lnTo>
                <a:lnTo>
                  <a:pt x="1459" y="197"/>
                </a:lnTo>
                <a:lnTo>
                  <a:pt x="1463" y="193"/>
                </a:lnTo>
                <a:lnTo>
                  <a:pt x="1466" y="185"/>
                </a:lnTo>
                <a:lnTo>
                  <a:pt x="1470" y="189"/>
                </a:lnTo>
                <a:lnTo>
                  <a:pt x="1474" y="182"/>
                </a:lnTo>
                <a:lnTo>
                  <a:pt x="1477" y="170"/>
                </a:lnTo>
                <a:lnTo>
                  <a:pt x="1481" y="174"/>
                </a:lnTo>
                <a:lnTo>
                  <a:pt x="1485" y="174"/>
                </a:lnTo>
                <a:lnTo>
                  <a:pt x="1488" y="172"/>
                </a:lnTo>
                <a:lnTo>
                  <a:pt x="1492" y="182"/>
                </a:lnTo>
                <a:lnTo>
                  <a:pt x="1497" y="170"/>
                </a:lnTo>
                <a:lnTo>
                  <a:pt x="1500" y="164"/>
                </a:lnTo>
                <a:lnTo>
                  <a:pt x="1504" y="166"/>
                </a:lnTo>
                <a:lnTo>
                  <a:pt x="1508" y="161"/>
                </a:lnTo>
                <a:lnTo>
                  <a:pt x="1511" y="164"/>
                </a:lnTo>
                <a:lnTo>
                  <a:pt x="1515" y="168"/>
                </a:lnTo>
                <a:lnTo>
                  <a:pt x="1519" y="155"/>
                </a:lnTo>
                <a:lnTo>
                  <a:pt x="1522" y="166"/>
                </a:lnTo>
                <a:lnTo>
                  <a:pt x="1526" y="157"/>
                </a:lnTo>
                <a:lnTo>
                  <a:pt x="1531" y="153"/>
                </a:lnTo>
                <a:lnTo>
                  <a:pt x="1533" y="157"/>
                </a:lnTo>
                <a:lnTo>
                  <a:pt x="1538" y="159"/>
                </a:lnTo>
                <a:lnTo>
                  <a:pt x="1542" y="146"/>
                </a:lnTo>
                <a:lnTo>
                  <a:pt x="1545" y="138"/>
                </a:lnTo>
                <a:lnTo>
                  <a:pt x="1549" y="146"/>
                </a:lnTo>
                <a:lnTo>
                  <a:pt x="1553" y="146"/>
                </a:lnTo>
                <a:lnTo>
                  <a:pt x="1556" y="146"/>
                </a:lnTo>
                <a:lnTo>
                  <a:pt x="1560" y="159"/>
                </a:lnTo>
                <a:lnTo>
                  <a:pt x="1564" y="146"/>
                </a:lnTo>
                <a:lnTo>
                  <a:pt x="1567" y="140"/>
                </a:lnTo>
                <a:lnTo>
                  <a:pt x="1571" y="140"/>
                </a:lnTo>
                <a:lnTo>
                  <a:pt x="1576" y="147"/>
                </a:lnTo>
                <a:lnTo>
                  <a:pt x="1578" y="153"/>
                </a:lnTo>
                <a:lnTo>
                  <a:pt x="1583" y="146"/>
                </a:lnTo>
                <a:lnTo>
                  <a:pt x="1587" y="142"/>
                </a:lnTo>
                <a:lnTo>
                  <a:pt x="1590" y="142"/>
                </a:lnTo>
                <a:lnTo>
                  <a:pt x="1594" y="142"/>
                </a:lnTo>
                <a:lnTo>
                  <a:pt x="1598" y="140"/>
                </a:lnTo>
                <a:lnTo>
                  <a:pt x="1601" y="153"/>
                </a:lnTo>
                <a:lnTo>
                  <a:pt x="1605" y="146"/>
                </a:lnTo>
                <a:lnTo>
                  <a:pt x="1608" y="132"/>
                </a:lnTo>
                <a:lnTo>
                  <a:pt x="1612" y="146"/>
                </a:lnTo>
                <a:lnTo>
                  <a:pt x="1616" y="134"/>
                </a:lnTo>
                <a:lnTo>
                  <a:pt x="1619" y="138"/>
                </a:lnTo>
                <a:lnTo>
                  <a:pt x="1623" y="140"/>
                </a:lnTo>
                <a:lnTo>
                  <a:pt x="1628" y="132"/>
                </a:lnTo>
                <a:lnTo>
                  <a:pt x="1630" y="140"/>
                </a:lnTo>
                <a:lnTo>
                  <a:pt x="1635" y="134"/>
                </a:lnTo>
                <a:lnTo>
                  <a:pt x="1639" y="132"/>
                </a:lnTo>
                <a:lnTo>
                  <a:pt x="1642" y="132"/>
                </a:lnTo>
                <a:lnTo>
                  <a:pt x="1646" y="136"/>
                </a:lnTo>
                <a:lnTo>
                  <a:pt x="1650" y="132"/>
                </a:lnTo>
                <a:lnTo>
                  <a:pt x="1653" y="142"/>
                </a:lnTo>
                <a:lnTo>
                  <a:pt x="1657" y="140"/>
                </a:lnTo>
                <a:lnTo>
                  <a:pt x="1661" y="147"/>
                </a:lnTo>
                <a:lnTo>
                  <a:pt x="1664" y="134"/>
                </a:lnTo>
                <a:lnTo>
                  <a:pt x="1668" y="128"/>
                </a:lnTo>
                <a:lnTo>
                  <a:pt x="1673" y="134"/>
                </a:lnTo>
                <a:lnTo>
                  <a:pt x="1676" y="136"/>
                </a:lnTo>
                <a:lnTo>
                  <a:pt x="1680" y="134"/>
                </a:lnTo>
                <a:lnTo>
                  <a:pt x="1684" y="138"/>
                </a:lnTo>
                <a:lnTo>
                  <a:pt x="1687" y="128"/>
                </a:lnTo>
                <a:lnTo>
                  <a:pt x="1691" y="128"/>
                </a:lnTo>
                <a:lnTo>
                  <a:pt x="1695" y="138"/>
                </a:lnTo>
                <a:lnTo>
                  <a:pt x="1698" y="132"/>
                </a:lnTo>
                <a:lnTo>
                  <a:pt x="1702" y="130"/>
                </a:lnTo>
                <a:lnTo>
                  <a:pt x="1706" y="125"/>
                </a:lnTo>
                <a:lnTo>
                  <a:pt x="1709" y="121"/>
                </a:lnTo>
                <a:lnTo>
                  <a:pt x="1714" y="127"/>
                </a:lnTo>
                <a:lnTo>
                  <a:pt x="1718" y="130"/>
                </a:lnTo>
                <a:lnTo>
                  <a:pt x="1721" y="130"/>
                </a:lnTo>
                <a:lnTo>
                  <a:pt x="1725" y="130"/>
                </a:lnTo>
                <a:lnTo>
                  <a:pt x="1729" y="117"/>
                </a:lnTo>
                <a:lnTo>
                  <a:pt x="1732" y="130"/>
                </a:lnTo>
                <a:lnTo>
                  <a:pt x="1736" y="123"/>
                </a:lnTo>
                <a:lnTo>
                  <a:pt x="1740" y="128"/>
                </a:lnTo>
                <a:lnTo>
                  <a:pt x="1743" y="115"/>
                </a:lnTo>
                <a:lnTo>
                  <a:pt x="1747" y="119"/>
                </a:lnTo>
                <a:lnTo>
                  <a:pt x="1750" y="125"/>
                </a:lnTo>
                <a:lnTo>
                  <a:pt x="1754" y="123"/>
                </a:lnTo>
                <a:lnTo>
                  <a:pt x="1759" y="121"/>
                </a:lnTo>
                <a:lnTo>
                  <a:pt x="1761" y="123"/>
                </a:lnTo>
                <a:lnTo>
                  <a:pt x="1766" y="123"/>
                </a:lnTo>
                <a:lnTo>
                  <a:pt x="1770" y="113"/>
                </a:lnTo>
                <a:lnTo>
                  <a:pt x="1773" y="117"/>
                </a:lnTo>
                <a:lnTo>
                  <a:pt x="1777" y="110"/>
                </a:lnTo>
                <a:lnTo>
                  <a:pt x="1781" y="117"/>
                </a:lnTo>
                <a:lnTo>
                  <a:pt x="1784" y="125"/>
                </a:lnTo>
                <a:lnTo>
                  <a:pt x="1788" y="98"/>
                </a:lnTo>
                <a:lnTo>
                  <a:pt x="1792" y="108"/>
                </a:lnTo>
                <a:lnTo>
                  <a:pt x="1795" y="108"/>
                </a:lnTo>
                <a:lnTo>
                  <a:pt x="1799" y="106"/>
                </a:lnTo>
                <a:lnTo>
                  <a:pt x="1804" y="98"/>
                </a:lnTo>
                <a:lnTo>
                  <a:pt x="1806" y="113"/>
                </a:lnTo>
                <a:lnTo>
                  <a:pt x="1811" y="110"/>
                </a:lnTo>
                <a:lnTo>
                  <a:pt x="1815" y="121"/>
                </a:lnTo>
                <a:lnTo>
                  <a:pt x="1818" y="106"/>
                </a:lnTo>
                <a:lnTo>
                  <a:pt x="1822" y="111"/>
                </a:lnTo>
                <a:lnTo>
                  <a:pt x="1826" y="104"/>
                </a:lnTo>
                <a:lnTo>
                  <a:pt x="1829" y="104"/>
                </a:lnTo>
                <a:lnTo>
                  <a:pt x="1833" y="106"/>
                </a:lnTo>
                <a:lnTo>
                  <a:pt x="1837" y="113"/>
                </a:lnTo>
                <a:lnTo>
                  <a:pt x="1840" y="106"/>
                </a:lnTo>
                <a:lnTo>
                  <a:pt x="1844" y="111"/>
                </a:lnTo>
                <a:lnTo>
                  <a:pt x="1849" y="104"/>
                </a:lnTo>
                <a:lnTo>
                  <a:pt x="1851" y="108"/>
                </a:lnTo>
                <a:lnTo>
                  <a:pt x="1856" y="110"/>
                </a:lnTo>
                <a:lnTo>
                  <a:pt x="1860" y="117"/>
                </a:lnTo>
                <a:lnTo>
                  <a:pt x="1863" y="117"/>
                </a:lnTo>
                <a:lnTo>
                  <a:pt x="1867" y="106"/>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20" name="Freeform 20">
            <a:extLst>
              <a:ext uri="{FF2B5EF4-FFF2-40B4-BE49-F238E27FC236}">
                <a16:creationId xmlns:a16="http://schemas.microsoft.com/office/drawing/2014/main" id="{654E2C12-DBF2-4C2D-872C-78930F01A6B6}"/>
              </a:ext>
            </a:extLst>
          </p:cNvPr>
          <p:cNvSpPr>
            <a:spLocks/>
          </p:cNvSpPr>
          <p:nvPr/>
        </p:nvSpPr>
        <p:spPr bwMode="auto">
          <a:xfrm>
            <a:off x="6554788" y="3854450"/>
            <a:ext cx="96837" cy="26988"/>
          </a:xfrm>
          <a:custGeom>
            <a:avLst/>
            <a:gdLst>
              <a:gd name="T0" fmla="*/ 0 w 45"/>
              <a:gd name="T1" fmla="*/ 2147483646 h 16"/>
              <a:gd name="T2" fmla="*/ 2147483646 w 45"/>
              <a:gd name="T3" fmla="*/ 2147483646 h 16"/>
              <a:gd name="T4" fmla="*/ 2147483646 w 45"/>
              <a:gd name="T5" fmla="*/ 2147483646 h 16"/>
              <a:gd name="T6" fmla="*/ 2147483646 w 45"/>
              <a:gd name="T7" fmla="*/ 2147483646 h 16"/>
              <a:gd name="T8" fmla="*/ 2147483646 w 45"/>
              <a:gd name="T9" fmla="*/ 2147483646 h 16"/>
              <a:gd name="T10" fmla="*/ 2147483646 w 45"/>
              <a:gd name="T11" fmla="*/ 2147483646 h 16"/>
              <a:gd name="T12" fmla="*/ 2147483646 w 45"/>
              <a:gd name="T13" fmla="*/ 0 h 16"/>
              <a:gd name="T14" fmla="*/ 2147483646 w 45"/>
              <a:gd name="T15" fmla="*/ 2147483646 h 16"/>
              <a:gd name="T16" fmla="*/ 2147483646 w 45"/>
              <a:gd name="T17" fmla="*/ 2147483646 h 16"/>
              <a:gd name="T18" fmla="*/ 2147483646 w 45"/>
              <a:gd name="T19" fmla="*/ 2147483646 h 16"/>
              <a:gd name="T20" fmla="*/ 2147483646 w 45"/>
              <a:gd name="T21" fmla="*/ 2147483646 h 16"/>
              <a:gd name="T22" fmla="*/ 2147483646 w 45"/>
              <a:gd name="T23" fmla="*/ 2147483646 h 16"/>
              <a:gd name="T24" fmla="*/ 2147483646 w 45"/>
              <a:gd name="T25" fmla="*/ 214748364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6"/>
              <a:gd name="T41" fmla="*/ 45 w 45"/>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6">
                <a:moveTo>
                  <a:pt x="0" y="12"/>
                </a:moveTo>
                <a:lnTo>
                  <a:pt x="4" y="10"/>
                </a:lnTo>
                <a:lnTo>
                  <a:pt x="7" y="10"/>
                </a:lnTo>
                <a:lnTo>
                  <a:pt x="11" y="8"/>
                </a:lnTo>
                <a:lnTo>
                  <a:pt x="15" y="16"/>
                </a:lnTo>
                <a:lnTo>
                  <a:pt x="18" y="14"/>
                </a:lnTo>
                <a:lnTo>
                  <a:pt x="23" y="0"/>
                </a:lnTo>
                <a:lnTo>
                  <a:pt x="27" y="2"/>
                </a:lnTo>
                <a:lnTo>
                  <a:pt x="30" y="10"/>
                </a:lnTo>
                <a:lnTo>
                  <a:pt x="34" y="8"/>
                </a:lnTo>
                <a:lnTo>
                  <a:pt x="37" y="16"/>
                </a:lnTo>
                <a:lnTo>
                  <a:pt x="41" y="4"/>
                </a:lnTo>
                <a:lnTo>
                  <a:pt x="45" y="2"/>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21" name="Freeform 21">
            <a:extLst>
              <a:ext uri="{FF2B5EF4-FFF2-40B4-BE49-F238E27FC236}">
                <a16:creationId xmlns:a16="http://schemas.microsoft.com/office/drawing/2014/main" id="{96C66F57-1EF6-4131-9EB9-21C53761FA82}"/>
              </a:ext>
            </a:extLst>
          </p:cNvPr>
          <p:cNvSpPr>
            <a:spLocks/>
          </p:cNvSpPr>
          <p:nvPr/>
        </p:nvSpPr>
        <p:spPr bwMode="auto">
          <a:xfrm>
            <a:off x="2532063" y="3689350"/>
            <a:ext cx="4022725" cy="842963"/>
          </a:xfrm>
          <a:custGeom>
            <a:avLst/>
            <a:gdLst>
              <a:gd name="T0" fmla="*/ 2147483646 w 1867"/>
              <a:gd name="T1" fmla="*/ 2147483646 h 483"/>
              <a:gd name="T2" fmla="*/ 2147483646 w 1867"/>
              <a:gd name="T3" fmla="*/ 2147483646 h 483"/>
              <a:gd name="T4" fmla="*/ 2147483646 w 1867"/>
              <a:gd name="T5" fmla="*/ 2147483646 h 483"/>
              <a:gd name="T6" fmla="*/ 2147483646 w 1867"/>
              <a:gd name="T7" fmla="*/ 2147483646 h 483"/>
              <a:gd name="T8" fmla="*/ 2147483646 w 1867"/>
              <a:gd name="T9" fmla="*/ 2147483646 h 483"/>
              <a:gd name="T10" fmla="*/ 2147483646 w 1867"/>
              <a:gd name="T11" fmla="*/ 2147483646 h 483"/>
              <a:gd name="T12" fmla="*/ 2147483646 w 1867"/>
              <a:gd name="T13" fmla="*/ 2147483646 h 483"/>
              <a:gd name="T14" fmla="*/ 2147483646 w 1867"/>
              <a:gd name="T15" fmla="*/ 2147483646 h 483"/>
              <a:gd name="T16" fmla="*/ 2147483646 w 1867"/>
              <a:gd name="T17" fmla="*/ 2147483646 h 483"/>
              <a:gd name="T18" fmla="*/ 2147483646 w 1867"/>
              <a:gd name="T19" fmla="*/ 2147483646 h 483"/>
              <a:gd name="T20" fmla="*/ 2147483646 w 1867"/>
              <a:gd name="T21" fmla="*/ 2147483646 h 483"/>
              <a:gd name="T22" fmla="*/ 2147483646 w 1867"/>
              <a:gd name="T23" fmla="*/ 2147483646 h 483"/>
              <a:gd name="T24" fmla="*/ 2147483646 w 1867"/>
              <a:gd name="T25" fmla="*/ 2147483646 h 483"/>
              <a:gd name="T26" fmla="*/ 2147483646 w 1867"/>
              <a:gd name="T27" fmla="*/ 2147483646 h 483"/>
              <a:gd name="T28" fmla="*/ 2147483646 w 1867"/>
              <a:gd name="T29" fmla="*/ 2147483646 h 483"/>
              <a:gd name="T30" fmla="*/ 2147483646 w 1867"/>
              <a:gd name="T31" fmla="*/ 2147483646 h 483"/>
              <a:gd name="T32" fmla="*/ 2147483646 w 1867"/>
              <a:gd name="T33" fmla="*/ 2147483646 h 483"/>
              <a:gd name="T34" fmla="*/ 2147483646 w 1867"/>
              <a:gd name="T35" fmla="*/ 2147483646 h 483"/>
              <a:gd name="T36" fmla="*/ 2147483646 w 1867"/>
              <a:gd name="T37" fmla="*/ 2147483646 h 483"/>
              <a:gd name="T38" fmla="*/ 2147483646 w 1867"/>
              <a:gd name="T39" fmla="*/ 2147483646 h 483"/>
              <a:gd name="T40" fmla="*/ 2147483646 w 1867"/>
              <a:gd name="T41" fmla="*/ 2147483646 h 483"/>
              <a:gd name="T42" fmla="*/ 2147483646 w 1867"/>
              <a:gd name="T43" fmla="*/ 2147483646 h 483"/>
              <a:gd name="T44" fmla="*/ 2147483646 w 1867"/>
              <a:gd name="T45" fmla="*/ 2147483646 h 483"/>
              <a:gd name="T46" fmla="*/ 2147483646 w 1867"/>
              <a:gd name="T47" fmla="*/ 2147483646 h 483"/>
              <a:gd name="T48" fmla="*/ 2147483646 w 1867"/>
              <a:gd name="T49" fmla="*/ 2147483646 h 483"/>
              <a:gd name="T50" fmla="*/ 2147483646 w 1867"/>
              <a:gd name="T51" fmla="*/ 2147483646 h 483"/>
              <a:gd name="T52" fmla="*/ 2147483646 w 1867"/>
              <a:gd name="T53" fmla="*/ 2147483646 h 483"/>
              <a:gd name="T54" fmla="*/ 2147483646 w 1867"/>
              <a:gd name="T55" fmla="*/ 2147483646 h 483"/>
              <a:gd name="T56" fmla="*/ 2147483646 w 1867"/>
              <a:gd name="T57" fmla="*/ 2147483646 h 483"/>
              <a:gd name="T58" fmla="*/ 2147483646 w 1867"/>
              <a:gd name="T59" fmla="*/ 2147483646 h 483"/>
              <a:gd name="T60" fmla="*/ 2147483646 w 1867"/>
              <a:gd name="T61" fmla="*/ 2147483646 h 483"/>
              <a:gd name="T62" fmla="*/ 2147483646 w 1867"/>
              <a:gd name="T63" fmla="*/ 2147483646 h 483"/>
              <a:gd name="T64" fmla="*/ 2147483646 w 1867"/>
              <a:gd name="T65" fmla="*/ 2147483646 h 483"/>
              <a:gd name="T66" fmla="*/ 2147483646 w 1867"/>
              <a:gd name="T67" fmla="*/ 2147483646 h 483"/>
              <a:gd name="T68" fmla="*/ 2147483646 w 1867"/>
              <a:gd name="T69" fmla="*/ 2147483646 h 483"/>
              <a:gd name="T70" fmla="*/ 2147483646 w 1867"/>
              <a:gd name="T71" fmla="*/ 2147483646 h 483"/>
              <a:gd name="T72" fmla="*/ 2147483646 w 1867"/>
              <a:gd name="T73" fmla="*/ 2147483646 h 483"/>
              <a:gd name="T74" fmla="*/ 2147483646 w 1867"/>
              <a:gd name="T75" fmla="*/ 2147483646 h 483"/>
              <a:gd name="T76" fmla="*/ 2147483646 w 1867"/>
              <a:gd name="T77" fmla="*/ 2147483646 h 483"/>
              <a:gd name="T78" fmla="*/ 2147483646 w 1867"/>
              <a:gd name="T79" fmla="*/ 2147483646 h 483"/>
              <a:gd name="T80" fmla="*/ 2147483646 w 1867"/>
              <a:gd name="T81" fmla="*/ 2147483646 h 483"/>
              <a:gd name="T82" fmla="*/ 2147483646 w 1867"/>
              <a:gd name="T83" fmla="*/ 2147483646 h 483"/>
              <a:gd name="T84" fmla="*/ 2147483646 w 1867"/>
              <a:gd name="T85" fmla="*/ 2147483646 h 483"/>
              <a:gd name="T86" fmla="*/ 2147483646 w 1867"/>
              <a:gd name="T87" fmla="*/ 2147483646 h 483"/>
              <a:gd name="T88" fmla="*/ 2147483646 w 1867"/>
              <a:gd name="T89" fmla="*/ 2147483646 h 483"/>
              <a:gd name="T90" fmla="*/ 2147483646 w 1867"/>
              <a:gd name="T91" fmla="*/ 2147483646 h 483"/>
              <a:gd name="T92" fmla="*/ 2147483646 w 1867"/>
              <a:gd name="T93" fmla="*/ 2147483646 h 483"/>
              <a:gd name="T94" fmla="*/ 2147483646 w 1867"/>
              <a:gd name="T95" fmla="*/ 2147483646 h 483"/>
              <a:gd name="T96" fmla="*/ 2147483646 w 1867"/>
              <a:gd name="T97" fmla="*/ 2147483646 h 483"/>
              <a:gd name="T98" fmla="*/ 2147483646 w 1867"/>
              <a:gd name="T99" fmla="*/ 2147483646 h 483"/>
              <a:gd name="T100" fmla="*/ 2147483646 w 1867"/>
              <a:gd name="T101" fmla="*/ 2147483646 h 483"/>
              <a:gd name="T102" fmla="*/ 2147483646 w 1867"/>
              <a:gd name="T103" fmla="*/ 2147483646 h 483"/>
              <a:gd name="T104" fmla="*/ 2147483646 w 1867"/>
              <a:gd name="T105" fmla="*/ 2147483646 h 483"/>
              <a:gd name="T106" fmla="*/ 2147483646 w 1867"/>
              <a:gd name="T107" fmla="*/ 2147483646 h 483"/>
              <a:gd name="T108" fmla="*/ 2147483646 w 1867"/>
              <a:gd name="T109" fmla="*/ 2147483646 h 483"/>
              <a:gd name="T110" fmla="*/ 2147483646 w 1867"/>
              <a:gd name="T111" fmla="*/ 2147483646 h 483"/>
              <a:gd name="T112" fmla="*/ 2147483646 w 1867"/>
              <a:gd name="T113" fmla="*/ 2147483646 h 483"/>
              <a:gd name="T114" fmla="*/ 2147483646 w 1867"/>
              <a:gd name="T115" fmla="*/ 2147483646 h 483"/>
              <a:gd name="T116" fmla="*/ 2147483646 w 1867"/>
              <a:gd name="T117" fmla="*/ 2147483646 h 483"/>
              <a:gd name="T118" fmla="*/ 2147483646 w 1867"/>
              <a:gd name="T119" fmla="*/ 2147483646 h 483"/>
              <a:gd name="T120" fmla="*/ 2147483646 w 1867"/>
              <a:gd name="T121" fmla="*/ 2147483646 h 483"/>
              <a:gd name="T122" fmla="*/ 2147483646 w 1867"/>
              <a:gd name="T123" fmla="*/ 2147483646 h 4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7"/>
              <a:gd name="T187" fmla="*/ 0 h 483"/>
              <a:gd name="T188" fmla="*/ 1867 w 1867"/>
              <a:gd name="T189" fmla="*/ 483 h 4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7" h="483">
                <a:moveTo>
                  <a:pt x="0" y="22"/>
                </a:moveTo>
                <a:lnTo>
                  <a:pt x="3" y="15"/>
                </a:lnTo>
                <a:lnTo>
                  <a:pt x="7" y="13"/>
                </a:lnTo>
                <a:lnTo>
                  <a:pt x="11" y="20"/>
                </a:lnTo>
                <a:lnTo>
                  <a:pt x="14" y="24"/>
                </a:lnTo>
                <a:lnTo>
                  <a:pt x="18" y="20"/>
                </a:lnTo>
                <a:lnTo>
                  <a:pt x="23" y="17"/>
                </a:lnTo>
                <a:lnTo>
                  <a:pt x="25" y="19"/>
                </a:lnTo>
                <a:lnTo>
                  <a:pt x="30" y="20"/>
                </a:lnTo>
                <a:lnTo>
                  <a:pt x="33" y="15"/>
                </a:lnTo>
                <a:lnTo>
                  <a:pt x="37" y="20"/>
                </a:lnTo>
                <a:lnTo>
                  <a:pt x="41" y="13"/>
                </a:lnTo>
                <a:lnTo>
                  <a:pt x="44" y="19"/>
                </a:lnTo>
                <a:lnTo>
                  <a:pt x="48" y="15"/>
                </a:lnTo>
                <a:lnTo>
                  <a:pt x="52" y="19"/>
                </a:lnTo>
                <a:lnTo>
                  <a:pt x="55" y="7"/>
                </a:lnTo>
                <a:lnTo>
                  <a:pt x="59" y="13"/>
                </a:lnTo>
                <a:lnTo>
                  <a:pt x="64" y="17"/>
                </a:lnTo>
                <a:lnTo>
                  <a:pt x="66" y="20"/>
                </a:lnTo>
                <a:lnTo>
                  <a:pt x="71" y="26"/>
                </a:lnTo>
                <a:lnTo>
                  <a:pt x="75" y="15"/>
                </a:lnTo>
                <a:lnTo>
                  <a:pt x="78" y="9"/>
                </a:lnTo>
                <a:lnTo>
                  <a:pt x="82" y="3"/>
                </a:lnTo>
                <a:lnTo>
                  <a:pt x="86" y="13"/>
                </a:lnTo>
                <a:lnTo>
                  <a:pt x="89" y="19"/>
                </a:lnTo>
                <a:lnTo>
                  <a:pt x="93" y="9"/>
                </a:lnTo>
                <a:lnTo>
                  <a:pt x="97" y="17"/>
                </a:lnTo>
                <a:lnTo>
                  <a:pt x="100" y="13"/>
                </a:lnTo>
                <a:lnTo>
                  <a:pt x="104" y="11"/>
                </a:lnTo>
                <a:lnTo>
                  <a:pt x="109" y="7"/>
                </a:lnTo>
                <a:lnTo>
                  <a:pt x="111" y="19"/>
                </a:lnTo>
                <a:lnTo>
                  <a:pt x="116" y="3"/>
                </a:lnTo>
                <a:lnTo>
                  <a:pt x="120" y="22"/>
                </a:lnTo>
                <a:lnTo>
                  <a:pt x="123" y="15"/>
                </a:lnTo>
                <a:lnTo>
                  <a:pt x="127" y="15"/>
                </a:lnTo>
                <a:lnTo>
                  <a:pt x="131" y="20"/>
                </a:lnTo>
                <a:lnTo>
                  <a:pt x="134" y="19"/>
                </a:lnTo>
                <a:lnTo>
                  <a:pt x="138" y="15"/>
                </a:lnTo>
                <a:lnTo>
                  <a:pt x="142" y="9"/>
                </a:lnTo>
                <a:lnTo>
                  <a:pt x="145" y="13"/>
                </a:lnTo>
                <a:lnTo>
                  <a:pt x="149" y="24"/>
                </a:lnTo>
                <a:lnTo>
                  <a:pt x="154" y="19"/>
                </a:lnTo>
                <a:lnTo>
                  <a:pt x="156" y="13"/>
                </a:lnTo>
                <a:lnTo>
                  <a:pt x="161" y="22"/>
                </a:lnTo>
                <a:lnTo>
                  <a:pt x="165" y="9"/>
                </a:lnTo>
                <a:lnTo>
                  <a:pt x="168" y="13"/>
                </a:lnTo>
                <a:lnTo>
                  <a:pt x="172" y="9"/>
                </a:lnTo>
                <a:lnTo>
                  <a:pt x="175" y="7"/>
                </a:lnTo>
                <a:lnTo>
                  <a:pt x="179" y="13"/>
                </a:lnTo>
                <a:lnTo>
                  <a:pt x="183" y="0"/>
                </a:lnTo>
                <a:lnTo>
                  <a:pt x="186" y="1"/>
                </a:lnTo>
                <a:lnTo>
                  <a:pt x="190" y="7"/>
                </a:lnTo>
                <a:lnTo>
                  <a:pt x="194" y="0"/>
                </a:lnTo>
                <a:lnTo>
                  <a:pt x="197" y="11"/>
                </a:lnTo>
                <a:lnTo>
                  <a:pt x="201" y="7"/>
                </a:lnTo>
                <a:lnTo>
                  <a:pt x="206" y="7"/>
                </a:lnTo>
                <a:lnTo>
                  <a:pt x="209" y="28"/>
                </a:lnTo>
                <a:lnTo>
                  <a:pt x="213" y="22"/>
                </a:lnTo>
                <a:lnTo>
                  <a:pt x="217" y="77"/>
                </a:lnTo>
                <a:lnTo>
                  <a:pt x="220" y="138"/>
                </a:lnTo>
                <a:lnTo>
                  <a:pt x="224" y="147"/>
                </a:lnTo>
                <a:lnTo>
                  <a:pt x="228" y="176"/>
                </a:lnTo>
                <a:lnTo>
                  <a:pt x="231" y="189"/>
                </a:lnTo>
                <a:lnTo>
                  <a:pt x="235" y="193"/>
                </a:lnTo>
                <a:lnTo>
                  <a:pt x="239" y="216"/>
                </a:lnTo>
                <a:lnTo>
                  <a:pt x="242" y="221"/>
                </a:lnTo>
                <a:lnTo>
                  <a:pt x="247" y="246"/>
                </a:lnTo>
                <a:lnTo>
                  <a:pt x="251" y="255"/>
                </a:lnTo>
                <a:lnTo>
                  <a:pt x="254" y="257"/>
                </a:lnTo>
                <a:lnTo>
                  <a:pt x="258" y="244"/>
                </a:lnTo>
                <a:lnTo>
                  <a:pt x="262" y="244"/>
                </a:lnTo>
                <a:lnTo>
                  <a:pt x="265" y="238"/>
                </a:lnTo>
                <a:lnTo>
                  <a:pt x="269" y="244"/>
                </a:lnTo>
                <a:lnTo>
                  <a:pt x="273" y="231"/>
                </a:lnTo>
                <a:lnTo>
                  <a:pt x="276" y="223"/>
                </a:lnTo>
                <a:lnTo>
                  <a:pt x="280" y="218"/>
                </a:lnTo>
                <a:lnTo>
                  <a:pt x="285" y="202"/>
                </a:lnTo>
                <a:lnTo>
                  <a:pt x="287" y="212"/>
                </a:lnTo>
                <a:lnTo>
                  <a:pt x="292" y="206"/>
                </a:lnTo>
                <a:lnTo>
                  <a:pt x="296" y="206"/>
                </a:lnTo>
                <a:lnTo>
                  <a:pt x="299" y="201"/>
                </a:lnTo>
                <a:lnTo>
                  <a:pt x="303" y="191"/>
                </a:lnTo>
                <a:lnTo>
                  <a:pt x="307" y="208"/>
                </a:lnTo>
                <a:lnTo>
                  <a:pt x="310" y="210"/>
                </a:lnTo>
                <a:lnTo>
                  <a:pt x="314" y="208"/>
                </a:lnTo>
                <a:lnTo>
                  <a:pt x="317" y="201"/>
                </a:lnTo>
                <a:lnTo>
                  <a:pt x="321" y="208"/>
                </a:lnTo>
                <a:lnTo>
                  <a:pt x="325" y="216"/>
                </a:lnTo>
                <a:lnTo>
                  <a:pt x="328" y="208"/>
                </a:lnTo>
                <a:lnTo>
                  <a:pt x="332" y="208"/>
                </a:lnTo>
                <a:lnTo>
                  <a:pt x="337" y="212"/>
                </a:lnTo>
                <a:lnTo>
                  <a:pt x="339" y="210"/>
                </a:lnTo>
                <a:lnTo>
                  <a:pt x="344" y="214"/>
                </a:lnTo>
                <a:lnTo>
                  <a:pt x="348" y="214"/>
                </a:lnTo>
                <a:lnTo>
                  <a:pt x="351" y="223"/>
                </a:lnTo>
                <a:lnTo>
                  <a:pt x="355" y="219"/>
                </a:lnTo>
                <a:lnTo>
                  <a:pt x="359" y="219"/>
                </a:lnTo>
                <a:lnTo>
                  <a:pt x="362" y="210"/>
                </a:lnTo>
                <a:lnTo>
                  <a:pt x="366" y="221"/>
                </a:lnTo>
                <a:lnTo>
                  <a:pt x="370" y="229"/>
                </a:lnTo>
                <a:lnTo>
                  <a:pt x="373" y="221"/>
                </a:lnTo>
                <a:lnTo>
                  <a:pt x="377" y="231"/>
                </a:lnTo>
                <a:lnTo>
                  <a:pt x="382" y="237"/>
                </a:lnTo>
                <a:lnTo>
                  <a:pt x="384" y="231"/>
                </a:lnTo>
                <a:lnTo>
                  <a:pt x="389" y="244"/>
                </a:lnTo>
                <a:lnTo>
                  <a:pt x="393" y="242"/>
                </a:lnTo>
                <a:lnTo>
                  <a:pt x="396" y="229"/>
                </a:lnTo>
                <a:lnTo>
                  <a:pt x="400" y="237"/>
                </a:lnTo>
                <a:lnTo>
                  <a:pt x="404" y="240"/>
                </a:lnTo>
                <a:lnTo>
                  <a:pt x="407" y="248"/>
                </a:lnTo>
                <a:lnTo>
                  <a:pt x="411" y="250"/>
                </a:lnTo>
                <a:lnTo>
                  <a:pt x="415" y="250"/>
                </a:lnTo>
                <a:lnTo>
                  <a:pt x="418" y="246"/>
                </a:lnTo>
                <a:lnTo>
                  <a:pt x="423" y="252"/>
                </a:lnTo>
                <a:lnTo>
                  <a:pt x="427" y="252"/>
                </a:lnTo>
                <a:lnTo>
                  <a:pt x="430" y="257"/>
                </a:lnTo>
                <a:lnTo>
                  <a:pt x="434" y="267"/>
                </a:lnTo>
                <a:lnTo>
                  <a:pt x="438" y="261"/>
                </a:lnTo>
                <a:lnTo>
                  <a:pt x="441" y="265"/>
                </a:lnTo>
                <a:lnTo>
                  <a:pt x="445" y="265"/>
                </a:lnTo>
                <a:lnTo>
                  <a:pt x="449" y="271"/>
                </a:lnTo>
                <a:lnTo>
                  <a:pt x="452" y="274"/>
                </a:lnTo>
                <a:lnTo>
                  <a:pt x="456" y="269"/>
                </a:lnTo>
                <a:lnTo>
                  <a:pt x="459" y="269"/>
                </a:lnTo>
                <a:lnTo>
                  <a:pt x="463" y="274"/>
                </a:lnTo>
                <a:lnTo>
                  <a:pt x="468" y="280"/>
                </a:lnTo>
                <a:lnTo>
                  <a:pt x="470" y="286"/>
                </a:lnTo>
                <a:lnTo>
                  <a:pt x="475" y="273"/>
                </a:lnTo>
                <a:lnTo>
                  <a:pt x="479" y="280"/>
                </a:lnTo>
                <a:lnTo>
                  <a:pt x="482" y="284"/>
                </a:lnTo>
                <a:lnTo>
                  <a:pt x="486" y="280"/>
                </a:lnTo>
                <a:lnTo>
                  <a:pt x="490" y="286"/>
                </a:lnTo>
                <a:lnTo>
                  <a:pt x="493" y="290"/>
                </a:lnTo>
                <a:lnTo>
                  <a:pt x="497" y="288"/>
                </a:lnTo>
                <a:lnTo>
                  <a:pt x="501" y="292"/>
                </a:lnTo>
                <a:lnTo>
                  <a:pt x="504" y="284"/>
                </a:lnTo>
                <a:lnTo>
                  <a:pt x="508" y="292"/>
                </a:lnTo>
                <a:lnTo>
                  <a:pt x="513" y="293"/>
                </a:lnTo>
                <a:lnTo>
                  <a:pt x="515" y="288"/>
                </a:lnTo>
                <a:lnTo>
                  <a:pt x="520" y="292"/>
                </a:lnTo>
                <a:lnTo>
                  <a:pt x="524" y="288"/>
                </a:lnTo>
                <a:lnTo>
                  <a:pt x="527" y="288"/>
                </a:lnTo>
                <a:lnTo>
                  <a:pt x="531" y="307"/>
                </a:lnTo>
                <a:lnTo>
                  <a:pt x="535" y="292"/>
                </a:lnTo>
                <a:lnTo>
                  <a:pt x="538" y="286"/>
                </a:lnTo>
                <a:lnTo>
                  <a:pt x="542" y="292"/>
                </a:lnTo>
                <a:lnTo>
                  <a:pt x="546" y="305"/>
                </a:lnTo>
                <a:lnTo>
                  <a:pt x="549" y="305"/>
                </a:lnTo>
                <a:lnTo>
                  <a:pt x="553" y="307"/>
                </a:lnTo>
                <a:lnTo>
                  <a:pt x="558" y="297"/>
                </a:lnTo>
                <a:lnTo>
                  <a:pt x="560" y="303"/>
                </a:lnTo>
                <a:lnTo>
                  <a:pt x="565" y="299"/>
                </a:lnTo>
                <a:lnTo>
                  <a:pt x="569" y="305"/>
                </a:lnTo>
                <a:lnTo>
                  <a:pt x="572" y="297"/>
                </a:lnTo>
                <a:lnTo>
                  <a:pt x="576" y="297"/>
                </a:lnTo>
                <a:lnTo>
                  <a:pt x="580" y="307"/>
                </a:lnTo>
                <a:lnTo>
                  <a:pt x="583" y="305"/>
                </a:lnTo>
                <a:lnTo>
                  <a:pt x="587" y="295"/>
                </a:lnTo>
                <a:lnTo>
                  <a:pt x="591" y="310"/>
                </a:lnTo>
                <a:lnTo>
                  <a:pt x="594" y="305"/>
                </a:lnTo>
                <a:lnTo>
                  <a:pt x="598" y="297"/>
                </a:lnTo>
                <a:lnTo>
                  <a:pt x="601" y="301"/>
                </a:lnTo>
                <a:lnTo>
                  <a:pt x="606" y="290"/>
                </a:lnTo>
                <a:lnTo>
                  <a:pt x="610" y="305"/>
                </a:lnTo>
                <a:lnTo>
                  <a:pt x="613" y="299"/>
                </a:lnTo>
                <a:lnTo>
                  <a:pt x="617" y="301"/>
                </a:lnTo>
                <a:lnTo>
                  <a:pt x="621" y="299"/>
                </a:lnTo>
                <a:lnTo>
                  <a:pt x="624" y="295"/>
                </a:lnTo>
                <a:lnTo>
                  <a:pt x="628" y="309"/>
                </a:lnTo>
                <a:lnTo>
                  <a:pt x="632" y="309"/>
                </a:lnTo>
                <a:lnTo>
                  <a:pt x="635" y="292"/>
                </a:lnTo>
                <a:lnTo>
                  <a:pt x="639" y="299"/>
                </a:lnTo>
                <a:lnTo>
                  <a:pt x="644" y="303"/>
                </a:lnTo>
                <a:lnTo>
                  <a:pt x="646" y="295"/>
                </a:lnTo>
                <a:lnTo>
                  <a:pt x="651" y="305"/>
                </a:lnTo>
                <a:lnTo>
                  <a:pt x="655" y="303"/>
                </a:lnTo>
                <a:lnTo>
                  <a:pt x="658" y="299"/>
                </a:lnTo>
                <a:lnTo>
                  <a:pt x="662" y="309"/>
                </a:lnTo>
                <a:lnTo>
                  <a:pt x="666" y="295"/>
                </a:lnTo>
                <a:lnTo>
                  <a:pt x="669" y="299"/>
                </a:lnTo>
                <a:lnTo>
                  <a:pt x="673" y="303"/>
                </a:lnTo>
                <a:lnTo>
                  <a:pt x="677" y="297"/>
                </a:lnTo>
                <a:lnTo>
                  <a:pt x="680" y="286"/>
                </a:lnTo>
                <a:lnTo>
                  <a:pt x="684" y="303"/>
                </a:lnTo>
                <a:lnTo>
                  <a:pt x="689" y="297"/>
                </a:lnTo>
                <a:lnTo>
                  <a:pt x="691" y="292"/>
                </a:lnTo>
                <a:lnTo>
                  <a:pt x="696" y="292"/>
                </a:lnTo>
                <a:lnTo>
                  <a:pt x="700" y="292"/>
                </a:lnTo>
                <a:lnTo>
                  <a:pt x="703" y="299"/>
                </a:lnTo>
                <a:lnTo>
                  <a:pt x="707" y="297"/>
                </a:lnTo>
                <a:lnTo>
                  <a:pt x="711" y="307"/>
                </a:lnTo>
                <a:lnTo>
                  <a:pt x="714" y="292"/>
                </a:lnTo>
                <a:lnTo>
                  <a:pt x="718" y="288"/>
                </a:lnTo>
                <a:lnTo>
                  <a:pt x="722" y="292"/>
                </a:lnTo>
                <a:lnTo>
                  <a:pt x="725" y="290"/>
                </a:lnTo>
                <a:lnTo>
                  <a:pt x="729" y="293"/>
                </a:lnTo>
                <a:lnTo>
                  <a:pt x="734" y="295"/>
                </a:lnTo>
                <a:lnTo>
                  <a:pt x="736" y="297"/>
                </a:lnTo>
                <a:lnTo>
                  <a:pt x="741" y="284"/>
                </a:lnTo>
                <a:lnTo>
                  <a:pt x="744" y="292"/>
                </a:lnTo>
                <a:lnTo>
                  <a:pt x="748" y="292"/>
                </a:lnTo>
                <a:lnTo>
                  <a:pt x="752" y="288"/>
                </a:lnTo>
                <a:lnTo>
                  <a:pt x="755" y="297"/>
                </a:lnTo>
                <a:lnTo>
                  <a:pt x="759" y="292"/>
                </a:lnTo>
                <a:lnTo>
                  <a:pt x="763" y="299"/>
                </a:lnTo>
                <a:lnTo>
                  <a:pt x="766" y="292"/>
                </a:lnTo>
                <a:lnTo>
                  <a:pt x="770" y="293"/>
                </a:lnTo>
                <a:lnTo>
                  <a:pt x="774" y="297"/>
                </a:lnTo>
                <a:lnTo>
                  <a:pt x="777" y="280"/>
                </a:lnTo>
                <a:lnTo>
                  <a:pt x="782" y="299"/>
                </a:lnTo>
                <a:lnTo>
                  <a:pt x="786" y="286"/>
                </a:lnTo>
                <a:lnTo>
                  <a:pt x="789" y="303"/>
                </a:lnTo>
                <a:lnTo>
                  <a:pt x="793" y="295"/>
                </a:lnTo>
                <a:lnTo>
                  <a:pt x="797" y="288"/>
                </a:lnTo>
                <a:lnTo>
                  <a:pt x="800" y="286"/>
                </a:lnTo>
                <a:lnTo>
                  <a:pt x="804" y="299"/>
                </a:lnTo>
                <a:lnTo>
                  <a:pt x="808" y="286"/>
                </a:lnTo>
                <a:lnTo>
                  <a:pt x="811" y="292"/>
                </a:lnTo>
                <a:lnTo>
                  <a:pt x="815" y="292"/>
                </a:lnTo>
                <a:lnTo>
                  <a:pt x="820" y="292"/>
                </a:lnTo>
                <a:lnTo>
                  <a:pt x="822" y="293"/>
                </a:lnTo>
                <a:lnTo>
                  <a:pt x="827" y="276"/>
                </a:lnTo>
                <a:lnTo>
                  <a:pt x="831" y="280"/>
                </a:lnTo>
                <a:lnTo>
                  <a:pt x="834" y="284"/>
                </a:lnTo>
                <a:lnTo>
                  <a:pt x="838" y="280"/>
                </a:lnTo>
                <a:lnTo>
                  <a:pt x="842" y="292"/>
                </a:lnTo>
                <a:lnTo>
                  <a:pt x="845" y="278"/>
                </a:lnTo>
                <a:lnTo>
                  <a:pt x="849" y="280"/>
                </a:lnTo>
                <a:lnTo>
                  <a:pt x="853" y="280"/>
                </a:lnTo>
                <a:lnTo>
                  <a:pt x="856" y="282"/>
                </a:lnTo>
                <a:lnTo>
                  <a:pt x="860" y="282"/>
                </a:lnTo>
                <a:lnTo>
                  <a:pt x="865" y="288"/>
                </a:lnTo>
                <a:lnTo>
                  <a:pt x="867" y="292"/>
                </a:lnTo>
                <a:lnTo>
                  <a:pt x="872" y="280"/>
                </a:lnTo>
                <a:lnTo>
                  <a:pt x="876" y="280"/>
                </a:lnTo>
                <a:lnTo>
                  <a:pt x="879" y="276"/>
                </a:lnTo>
                <a:lnTo>
                  <a:pt x="883" y="282"/>
                </a:lnTo>
                <a:lnTo>
                  <a:pt x="886" y="278"/>
                </a:lnTo>
                <a:lnTo>
                  <a:pt x="890" y="280"/>
                </a:lnTo>
                <a:lnTo>
                  <a:pt x="894" y="280"/>
                </a:lnTo>
                <a:lnTo>
                  <a:pt x="897" y="278"/>
                </a:lnTo>
                <a:lnTo>
                  <a:pt x="901" y="280"/>
                </a:lnTo>
                <a:lnTo>
                  <a:pt x="905" y="292"/>
                </a:lnTo>
                <a:lnTo>
                  <a:pt x="908" y="274"/>
                </a:lnTo>
                <a:lnTo>
                  <a:pt x="912" y="284"/>
                </a:lnTo>
                <a:lnTo>
                  <a:pt x="917" y="284"/>
                </a:lnTo>
                <a:lnTo>
                  <a:pt x="919" y="274"/>
                </a:lnTo>
                <a:lnTo>
                  <a:pt x="924" y="278"/>
                </a:lnTo>
                <a:lnTo>
                  <a:pt x="928" y="269"/>
                </a:lnTo>
                <a:lnTo>
                  <a:pt x="931" y="273"/>
                </a:lnTo>
                <a:lnTo>
                  <a:pt x="935" y="280"/>
                </a:lnTo>
                <a:lnTo>
                  <a:pt x="939" y="280"/>
                </a:lnTo>
                <a:lnTo>
                  <a:pt x="942" y="280"/>
                </a:lnTo>
                <a:lnTo>
                  <a:pt x="946" y="271"/>
                </a:lnTo>
                <a:lnTo>
                  <a:pt x="950" y="284"/>
                </a:lnTo>
                <a:lnTo>
                  <a:pt x="953" y="274"/>
                </a:lnTo>
                <a:lnTo>
                  <a:pt x="958" y="263"/>
                </a:lnTo>
                <a:lnTo>
                  <a:pt x="962" y="269"/>
                </a:lnTo>
                <a:lnTo>
                  <a:pt x="965" y="267"/>
                </a:lnTo>
                <a:lnTo>
                  <a:pt x="969" y="259"/>
                </a:lnTo>
                <a:lnTo>
                  <a:pt x="973" y="269"/>
                </a:lnTo>
                <a:lnTo>
                  <a:pt x="976" y="261"/>
                </a:lnTo>
                <a:lnTo>
                  <a:pt x="980" y="257"/>
                </a:lnTo>
                <a:lnTo>
                  <a:pt x="984" y="265"/>
                </a:lnTo>
                <a:lnTo>
                  <a:pt x="987" y="250"/>
                </a:lnTo>
                <a:lnTo>
                  <a:pt x="991" y="248"/>
                </a:lnTo>
                <a:lnTo>
                  <a:pt x="996" y="259"/>
                </a:lnTo>
                <a:lnTo>
                  <a:pt x="998" y="257"/>
                </a:lnTo>
                <a:lnTo>
                  <a:pt x="1003" y="257"/>
                </a:lnTo>
                <a:lnTo>
                  <a:pt x="1007" y="263"/>
                </a:lnTo>
                <a:lnTo>
                  <a:pt x="1010" y="254"/>
                </a:lnTo>
                <a:lnTo>
                  <a:pt x="1014" y="255"/>
                </a:lnTo>
                <a:lnTo>
                  <a:pt x="1018" y="248"/>
                </a:lnTo>
                <a:lnTo>
                  <a:pt x="1021" y="257"/>
                </a:lnTo>
                <a:lnTo>
                  <a:pt x="1025" y="269"/>
                </a:lnTo>
                <a:lnTo>
                  <a:pt x="1029" y="267"/>
                </a:lnTo>
                <a:lnTo>
                  <a:pt x="1032" y="255"/>
                </a:lnTo>
                <a:lnTo>
                  <a:pt x="1036" y="261"/>
                </a:lnTo>
                <a:lnTo>
                  <a:pt x="1039" y="255"/>
                </a:lnTo>
                <a:lnTo>
                  <a:pt x="1043" y="267"/>
                </a:lnTo>
                <a:lnTo>
                  <a:pt x="1048" y="255"/>
                </a:lnTo>
                <a:lnTo>
                  <a:pt x="1050" y="255"/>
                </a:lnTo>
                <a:lnTo>
                  <a:pt x="1055" y="255"/>
                </a:lnTo>
                <a:lnTo>
                  <a:pt x="1059" y="255"/>
                </a:lnTo>
                <a:lnTo>
                  <a:pt x="1062" y="255"/>
                </a:lnTo>
                <a:lnTo>
                  <a:pt x="1066" y="250"/>
                </a:lnTo>
                <a:lnTo>
                  <a:pt x="1070" y="248"/>
                </a:lnTo>
                <a:lnTo>
                  <a:pt x="1073" y="250"/>
                </a:lnTo>
                <a:lnTo>
                  <a:pt x="1077" y="250"/>
                </a:lnTo>
                <a:lnTo>
                  <a:pt x="1081" y="244"/>
                </a:lnTo>
                <a:lnTo>
                  <a:pt x="1084" y="255"/>
                </a:lnTo>
                <a:lnTo>
                  <a:pt x="1088" y="240"/>
                </a:lnTo>
                <a:lnTo>
                  <a:pt x="1093" y="242"/>
                </a:lnTo>
                <a:lnTo>
                  <a:pt x="1095" y="233"/>
                </a:lnTo>
                <a:lnTo>
                  <a:pt x="1100" y="235"/>
                </a:lnTo>
                <a:lnTo>
                  <a:pt x="1104" y="231"/>
                </a:lnTo>
                <a:lnTo>
                  <a:pt x="1107" y="244"/>
                </a:lnTo>
                <a:lnTo>
                  <a:pt x="1111" y="244"/>
                </a:lnTo>
                <a:lnTo>
                  <a:pt x="1115" y="229"/>
                </a:lnTo>
                <a:lnTo>
                  <a:pt x="1118" y="231"/>
                </a:lnTo>
                <a:lnTo>
                  <a:pt x="1122" y="240"/>
                </a:lnTo>
                <a:lnTo>
                  <a:pt x="1126" y="231"/>
                </a:lnTo>
                <a:lnTo>
                  <a:pt x="1129" y="227"/>
                </a:lnTo>
                <a:lnTo>
                  <a:pt x="1133" y="229"/>
                </a:lnTo>
                <a:lnTo>
                  <a:pt x="1138" y="237"/>
                </a:lnTo>
                <a:lnTo>
                  <a:pt x="1141" y="227"/>
                </a:lnTo>
                <a:lnTo>
                  <a:pt x="1145" y="242"/>
                </a:lnTo>
                <a:lnTo>
                  <a:pt x="1149" y="223"/>
                </a:lnTo>
                <a:lnTo>
                  <a:pt x="1152" y="223"/>
                </a:lnTo>
                <a:lnTo>
                  <a:pt x="1156" y="229"/>
                </a:lnTo>
                <a:lnTo>
                  <a:pt x="1160" y="223"/>
                </a:lnTo>
                <a:lnTo>
                  <a:pt x="1163" y="227"/>
                </a:lnTo>
                <a:lnTo>
                  <a:pt x="1167" y="219"/>
                </a:lnTo>
                <a:lnTo>
                  <a:pt x="1171" y="227"/>
                </a:lnTo>
                <a:lnTo>
                  <a:pt x="1174" y="219"/>
                </a:lnTo>
                <a:lnTo>
                  <a:pt x="1179" y="219"/>
                </a:lnTo>
                <a:lnTo>
                  <a:pt x="1181" y="227"/>
                </a:lnTo>
                <a:lnTo>
                  <a:pt x="1186" y="229"/>
                </a:lnTo>
                <a:lnTo>
                  <a:pt x="1190" y="223"/>
                </a:lnTo>
                <a:lnTo>
                  <a:pt x="1193" y="218"/>
                </a:lnTo>
                <a:lnTo>
                  <a:pt x="1197" y="225"/>
                </a:lnTo>
                <a:lnTo>
                  <a:pt x="1201" y="208"/>
                </a:lnTo>
                <a:lnTo>
                  <a:pt x="1204" y="221"/>
                </a:lnTo>
                <a:lnTo>
                  <a:pt x="1208" y="218"/>
                </a:lnTo>
                <a:lnTo>
                  <a:pt x="1212" y="214"/>
                </a:lnTo>
                <a:lnTo>
                  <a:pt x="1215" y="216"/>
                </a:lnTo>
                <a:lnTo>
                  <a:pt x="1219" y="216"/>
                </a:lnTo>
                <a:lnTo>
                  <a:pt x="1224" y="219"/>
                </a:lnTo>
                <a:lnTo>
                  <a:pt x="1226" y="216"/>
                </a:lnTo>
                <a:lnTo>
                  <a:pt x="1231" y="218"/>
                </a:lnTo>
                <a:lnTo>
                  <a:pt x="1235" y="206"/>
                </a:lnTo>
                <a:lnTo>
                  <a:pt x="1238" y="210"/>
                </a:lnTo>
                <a:lnTo>
                  <a:pt x="1242" y="218"/>
                </a:lnTo>
                <a:lnTo>
                  <a:pt x="1246" y="219"/>
                </a:lnTo>
                <a:lnTo>
                  <a:pt x="1249" y="214"/>
                </a:lnTo>
                <a:lnTo>
                  <a:pt x="1253" y="208"/>
                </a:lnTo>
                <a:lnTo>
                  <a:pt x="1257" y="204"/>
                </a:lnTo>
                <a:lnTo>
                  <a:pt x="1260" y="204"/>
                </a:lnTo>
                <a:lnTo>
                  <a:pt x="1264" y="212"/>
                </a:lnTo>
                <a:lnTo>
                  <a:pt x="1269" y="216"/>
                </a:lnTo>
                <a:lnTo>
                  <a:pt x="1271" y="204"/>
                </a:lnTo>
                <a:lnTo>
                  <a:pt x="1276" y="202"/>
                </a:lnTo>
                <a:lnTo>
                  <a:pt x="1280" y="202"/>
                </a:lnTo>
                <a:lnTo>
                  <a:pt x="1283" y="202"/>
                </a:lnTo>
                <a:lnTo>
                  <a:pt x="1287" y="210"/>
                </a:lnTo>
                <a:lnTo>
                  <a:pt x="1291" y="201"/>
                </a:lnTo>
                <a:lnTo>
                  <a:pt x="1294" y="202"/>
                </a:lnTo>
                <a:lnTo>
                  <a:pt x="1298" y="204"/>
                </a:lnTo>
                <a:lnTo>
                  <a:pt x="1302" y="208"/>
                </a:lnTo>
                <a:lnTo>
                  <a:pt x="1305" y="210"/>
                </a:lnTo>
                <a:lnTo>
                  <a:pt x="1309" y="199"/>
                </a:lnTo>
                <a:lnTo>
                  <a:pt x="1314" y="195"/>
                </a:lnTo>
                <a:lnTo>
                  <a:pt x="1317" y="197"/>
                </a:lnTo>
                <a:lnTo>
                  <a:pt x="1321" y="195"/>
                </a:lnTo>
                <a:lnTo>
                  <a:pt x="1324" y="195"/>
                </a:lnTo>
                <a:lnTo>
                  <a:pt x="1328" y="195"/>
                </a:lnTo>
                <a:lnTo>
                  <a:pt x="1332" y="415"/>
                </a:lnTo>
                <a:lnTo>
                  <a:pt x="1335" y="483"/>
                </a:lnTo>
                <a:lnTo>
                  <a:pt x="1339" y="460"/>
                </a:lnTo>
                <a:lnTo>
                  <a:pt x="1343" y="439"/>
                </a:lnTo>
                <a:lnTo>
                  <a:pt x="1346" y="432"/>
                </a:lnTo>
                <a:lnTo>
                  <a:pt x="1350" y="398"/>
                </a:lnTo>
                <a:lnTo>
                  <a:pt x="1355" y="375"/>
                </a:lnTo>
                <a:lnTo>
                  <a:pt x="1357" y="367"/>
                </a:lnTo>
                <a:lnTo>
                  <a:pt x="1362" y="354"/>
                </a:lnTo>
                <a:lnTo>
                  <a:pt x="1366" y="348"/>
                </a:lnTo>
                <a:lnTo>
                  <a:pt x="1369" y="324"/>
                </a:lnTo>
                <a:lnTo>
                  <a:pt x="1373" y="318"/>
                </a:lnTo>
                <a:lnTo>
                  <a:pt x="1377" y="307"/>
                </a:lnTo>
                <a:lnTo>
                  <a:pt x="1380" y="310"/>
                </a:lnTo>
                <a:lnTo>
                  <a:pt x="1384" y="301"/>
                </a:lnTo>
                <a:lnTo>
                  <a:pt x="1388" y="290"/>
                </a:lnTo>
                <a:lnTo>
                  <a:pt x="1391" y="284"/>
                </a:lnTo>
                <a:lnTo>
                  <a:pt x="1395" y="267"/>
                </a:lnTo>
                <a:lnTo>
                  <a:pt x="1400" y="273"/>
                </a:lnTo>
                <a:lnTo>
                  <a:pt x="1402" y="252"/>
                </a:lnTo>
                <a:lnTo>
                  <a:pt x="1407" y="255"/>
                </a:lnTo>
                <a:lnTo>
                  <a:pt x="1411" y="248"/>
                </a:lnTo>
                <a:lnTo>
                  <a:pt x="1414" y="237"/>
                </a:lnTo>
                <a:lnTo>
                  <a:pt x="1418" y="231"/>
                </a:lnTo>
                <a:lnTo>
                  <a:pt x="1422" y="231"/>
                </a:lnTo>
                <a:lnTo>
                  <a:pt x="1425" y="231"/>
                </a:lnTo>
                <a:lnTo>
                  <a:pt x="1429" y="235"/>
                </a:lnTo>
                <a:lnTo>
                  <a:pt x="1433" y="214"/>
                </a:lnTo>
                <a:lnTo>
                  <a:pt x="1436" y="204"/>
                </a:lnTo>
                <a:lnTo>
                  <a:pt x="1440" y="208"/>
                </a:lnTo>
                <a:lnTo>
                  <a:pt x="1445" y="201"/>
                </a:lnTo>
                <a:lnTo>
                  <a:pt x="1447" y="197"/>
                </a:lnTo>
                <a:lnTo>
                  <a:pt x="1452" y="187"/>
                </a:lnTo>
                <a:lnTo>
                  <a:pt x="1456" y="187"/>
                </a:lnTo>
                <a:lnTo>
                  <a:pt x="1459" y="187"/>
                </a:lnTo>
                <a:lnTo>
                  <a:pt x="1463" y="183"/>
                </a:lnTo>
                <a:lnTo>
                  <a:pt x="1466" y="189"/>
                </a:lnTo>
                <a:lnTo>
                  <a:pt x="1470" y="170"/>
                </a:lnTo>
                <a:lnTo>
                  <a:pt x="1474" y="176"/>
                </a:lnTo>
                <a:lnTo>
                  <a:pt x="1477" y="178"/>
                </a:lnTo>
                <a:lnTo>
                  <a:pt x="1481" y="176"/>
                </a:lnTo>
                <a:lnTo>
                  <a:pt x="1485" y="178"/>
                </a:lnTo>
                <a:lnTo>
                  <a:pt x="1488" y="183"/>
                </a:lnTo>
                <a:lnTo>
                  <a:pt x="1492" y="168"/>
                </a:lnTo>
                <a:lnTo>
                  <a:pt x="1497" y="166"/>
                </a:lnTo>
                <a:lnTo>
                  <a:pt x="1500" y="161"/>
                </a:lnTo>
                <a:lnTo>
                  <a:pt x="1504" y="172"/>
                </a:lnTo>
                <a:lnTo>
                  <a:pt x="1508" y="182"/>
                </a:lnTo>
                <a:lnTo>
                  <a:pt x="1511" y="166"/>
                </a:lnTo>
                <a:lnTo>
                  <a:pt x="1515" y="155"/>
                </a:lnTo>
                <a:lnTo>
                  <a:pt x="1519" y="163"/>
                </a:lnTo>
                <a:lnTo>
                  <a:pt x="1522" y="155"/>
                </a:lnTo>
                <a:lnTo>
                  <a:pt x="1526" y="159"/>
                </a:lnTo>
                <a:lnTo>
                  <a:pt x="1531" y="157"/>
                </a:lnTo>
                <a:lnTo>
                  <a:pt x="1533" y="159"/>
                </a:lnTo>
                <a:lnTo>
                  <a:pt x="1538" y="155"/>
                </a:lnTo>
                <a:lnTo>
                  <a:pt x="1542" y="155"/>
                </a:lnTo>
                <a:lnTo>
                  <a:pt x="1545" y="134"/>
                </a:lnTo>
                <a:lnTo>
                  <a:pt x="1549" y="147"/>
                </a:lnTo>
                <a:lnTo>
                  <a:pt x="1553" y="153"/>
                </a:lnTo>
                <a:lnTo>
                  <a:pt x="1556" y="146"/>
                </a:lnTo>
                <a:lnTo>
                  <a:pt x="1560" y="146"/>
                </a:lnTo>
                <a:lnTo>
                  <a:pt x="1564" y="151"/>
                </a:lnTo>
                <a:lnTo>
                  <a:pt x="1567" y="146"/>
                </a:lnTo>
                <a:lnTo>
                  <a:pt x="1571" y="140"/>
                </a:lnTo>
                <a:lnTo>
                  <a:pt x="1576" y="136"/>
                </a:lnTo>
                <a:lnTo>
                  <a:pt x="1578" y="138"/>
                </a:lnTo>
                <a:lnTo>
                  <a:pt x="1583" y="146"/>
                </a:lnTo>
                <a:lnTo>
                  <a:pt x="1587" y="155"/>
                </a:lnTo>
                <a:lnTo>
                  <a:pt x="1590" y="142"/>
                </a:lnTo>
                <a:lnTo>
                  <a:pt x="1594" y="130"/>
                </a:lnTo>
                <a:lnTo>
                  <a:pt x="1598" y="123"/>
                </a:lnTo>
                <a:lnTo>
                  <a:pt x="1601" y="123"/>
                </a:lnTo>
                <a:lnTo>
                  <a:pt x="1605" y="121"/>
                </a:lnTo>
                <a:lnTo>
                  <a:pt x="1608" y="123"/>
                </a:lnTo>
                <a:lnTo>
                  <a:pt x="1612" y="123"/>
                </a:lnTo>
                <a:lnTo>
                  <a:pt x="1616" y="121"/>
                </a:lnTo>
                <a:lnTo>
                  <a:pt x="1619" y="130"/>
                </a:lnTo>
                <a:lnTo>
                  <a:pt x="1623" y="128"/>
                </a:lnTo>
                <a:lnTo>
                  <a:pt x="1628" y="132"/>
                </a:lnTo>
                <a:lnTo>
                  <a:pt x="1630" y="113"/>
                </a:lnTo>
                <a:lnTo>
                  <a:pt x="1635" y="127"/>
                </a:lnTo>
                <a:lnTo>
                  <a:pt x="1639" y="123"/>
                </a:lnTo>
                <a:lnTo>
                  <a:pt x="1642" y="111"/>
                </a:lnTo>
                <a:lnTo>
                  <a:pt x="1646" y="130"/>
                </a:lnTo>
                <a:lnTo>
                  <a:pt x="1650" y="123"/>
                </a:lnTo>
                <a:lnTo>
                  <a:pt x="1653" y="121"/>
                </a:lnTo>
                <a:lnTo>
                  <a:pt x="1657" y="123"/>
                </a:lnTo>
                <a:lnTo>
                  <a:pt x="1661" y="123"/>
                </a:lnTo>
                <a:lnTo>
                  <a:pt x="1664" y="130"/>
                </a:lnTo>
                <a:lnTo>
                  <a:pt x="1668" y="134"/>
                </a:lnTo>
                <a:lnTo>
                  <a:pt x="1673" y="121"/>
                </a:lnTo>
                <a:lnTo>
                  <a:pt x="1676" y="113"/>
                </a:lnTo>
                <a:lnTo>
                  <a:pt x="1680" y="113"/>
                </a:lnTo>
                <a:lnTo>
                  <a:pt x="1684" y="115"/>
                </a:lnTo>
                <a:lnTo>
                  <a:pt x="1687" y="113"/>
                </a:lnTo>
                <a:lnTo>
                  <a:pt x="1691" y="108"/>
                </a:lnTo>
                <a:lnTo>
                  <a:pt x="1695" y="117"/>
                </a:lnTo>
                <a:lnTo>
                  <a:pt x="1698" y="123"/>
                </a:lnTo>
                <a:lnTo>
                  <a:pt x="1702" y="117"/>
                </a:lnTo>
                <a:lnTo>
                  <a:pt x="1706" y="123"/>
                </a:lnTo>
                <a:lnTo>
                  <a:pt x="1709" y="113"/>
                </a:lnTo>
                <a:lnTo>
                  <a:pt x="1714" y="108"/>
                </a:lnTo>
                <a:lnTo>
                  <a:pt x="1718" y="115"/>
                </a:lnTo>
                <a:lnTo>
                  <a:pt x="1721" y="113"/>
                </a:lnTo>
                <a:lnTo>
                  <a:pt x="1725" y="110"/>
                </a:lnTo>
                <a:lnTo>
                  <a:pt x="1729" y="115"/>
                </a:lnTo>
                <a:lnTo>
                  <a:pt x="1732" y="98"/>
                </a:lnTo>
                <a:lnTo>
                  <a:pt x="1736" y="100"/>
                </a:lnTo>
                <a:lnTo>
                  <a:pt x="1740" y="106"/>
                </a:lnTo>
                <a:lnTo>
                  <a:pt x="1743" y="111"/>
                </a:lnTo>
                <a:lnTo>
                  <a:pt x="1747" y="110"/>
                </a:lnTo>
                <a:lnTo>
                  <a:pt x="1750" y="91"/>
                </a:lnTo>
                <a:lnTo>
                  <a:pt x="1754" y="98"/>
                </a:lnTo>
                <a:lnTo>
                  <a:pt x="1759" y="98"/>
                </a:lnTo>
                <a:lnTo>
                  <a:pt x="1761" y="98"/>
                </a:lnTo>
                <a:lnTo>
                  <a:pt x="1766" y="106"/>
                </a:lnTo>
                <a:lnTo>
                  <a:pt x="1770" y="110"/>
                </a:lnTo>
                <a:lnTo>
                  <a:pt x="1773" y="98"/>
                </a:lnTo>
                <a:lnTo>
                  <a:pt x="1777" y="92"/>
                </a:lnTo>
                <a:lnTo>
                  <a:pt x="1781" y="96"/>
                </a:lnTo>
                <a:lnTo>
                  <a:pt x="1784" y="98"/>
                </a:lnTo>
                <a:lnTo>
                  <a:pt x="1788" y="106"/>
                </a:lnTo>
                <a:lnTo>
                  <a:pt x="1792" y="92"/>
                </a:lnTo>
                <a:lnTo>
                  <a:pt x="1795" y="98"/>
                </a:lnTo>
                <a:lnTo>
                  <a:pt x="1799" y="98"/>
                </a:lnTo>
                <a:lnTo>
                  <a:pt x="1804" y="98"/>
                </a:lnTo>
                <a:lnTo>
                  <a:pt x="1806" y="121"/>
                </a:lnTo>
                <a:lnTo>
                  <a:pt x="1811" y="98"/>
                </a:lnTo>
                <a:lnTo>
                  <a:pt x="1815" y="96"/>
                </a:lnTo>
                <a:lnTo>
                  <a:pt x="1818" y="96"/>
                </a:lnTo>
                <a:lnTo>
                  <a:pt x="1822" y="108"/>
                </a:lnTo>
                <a:lnTo>
                  <a:pt x="1826" y="102"/>
                </a:lnTo>
                <a:lnTo>
                  <a:pt x="1829" y="104"/>
                </a:lnTo>
                <a:lnTo>
                  <a:pt x="1833" y="89"/>
                </a:lnTo>
                <a:lnTo>
                  <a:pt x="1837" y="91"/>
                </a:lnTo>
                <a:lnTo>
                  <a:pt x="1840" y="96"/>
                </a:lnTo>
                <a:lnTo>
                  <a:pt x="1844" y="91"/>
                </a:lnTo>
                <a:lnTo>
                  <a:pt x="1849" y="104"/>
                </a:lnTo>
                <a:lnTo>
                  <a:pt x="1851" y="85"/>
                </a:lnTo>
                <a:lnTo>
                  <a:pt x="1856" y="98"/>
                </a:lnTo>
                <a:lnTo>
                  <a:pt x="1860" y="85"/>
                </a:lnTo>
                <a:lnTo>
                  <a:pt x="1863" y="92"/>
                </a:lnTo>
                <a:lnTo>
                  <a:pt x="1867" y="108"/>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22" name="Freeform 22">
            <a:extLst>
              <a:ext uri="{FF2B5EF4-FFF2-40B4-BE49-F238E27FC236}">
                <a16:creationId xmlns:a16="http://schemas.microsoft.com/office/drawing/2014/main" id="{D1A13A77-D5FD-46F4-82BE-9BD354970391}"/>
              </a:ext>
            </a:extLst>
          </p:cNvPr>
          <p:cNvSpPr>
            <a:spLocks/>
          </p:cNvSpPr>
          <p:nvPr/>
        </p:nvSpPr>
        <p:spPr bwMode="auto">
          <a:xfrm>
            <a:off x="6554788" y="3824288"/>
            <a:ext cx="96837" cy="53975"/>
          </a:xfrm>
          <a:custGeom>
            <a:avLst/>
            <a:gdLst>
              <a:gd name="T0" fmla="*/ 0 w 45"/>
              <a:gd name="T1" fmla="*/ 2147483646 h 31"/>
              <a:gd name="T2" fmla="*/ 2147483646 w 45"/>
              <a:gd name="T3" fmla="*/ 2147483646 h 31"/>
              <a:gd name="T4" fmla="*/ 2147483646 w 45"/>
              <a:gd name="T5" fmla="*/ 2147483646 h 31"/>
              <a:gd name="T6" fmla="*/ 2147483646 w 45"/>
              <a:gd name="T7" fmla="*/ 0 h 31"/>
              <a:gd name="T8" fmla="*/ 2147483646 w 45"/>
              <a:gd name="T9" fmla="*/ 2147483646 h 31"/>
              <a:gd name="T10" fmla="*/ 2147483646 w 45"/>
              <a:gd name="T11" fmla="*/ 2147483646 h 31"/>
              <a:gd name="T12" fmla="*/ 2147483646 w 45"/>
              <a:gd name="T13" fmla="*/ 2147483646 h 31"/>
              <a:gd name="T14" fmla="*/ 2147483646 w 45"/>
              <a:gd name="T15" fmla="*/ 2147483646 h 31"/>
              <a:gd name="T16" fmla="*/ 2147483646 w 45"/>
              <a:gd name="T17" fmla="*/ 2147483646 h 31"/>
              <a:gd name="T18" fmla="*/ 2147483646 w 45"/>
              <a:gd name="T19" fmla="*/ 2147483646 h 31"/>
              <a:gd name="T20" fmla="*/ 2147483646 w 45"/>
              <a:gd name="T21" fmla="*/ 2147483646 h 31"/>
              <a:gd name="T22" fmla="*/ 2147483646 w 45"/>
              <a:gd name="T23" fmla="*/ 2147483646 h 31"/>
              <a:gd name="T24" fmla="*/ 2147483646 w 45"/>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31"/>
              <a:gd name="T41" fmla="*/ 45 w 45"/>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31">
                <a:moveTo>
                  <a:pt x="0" y="31"/>
                </a:moveTo>
                <a:lnTo>
                  <a:pt x="4" y="14"/>
                </a:lnTo>
                <a:lnTo>
                  <a:pt x="7" y="8"/>
                </a:lnTo>
                <a:lnTo>
                  <a:pt x="11" y="0"/>
                </a:lnTo>
                <a:lnTo>
                  <a:pt x="15" y="14"/>
                </a:lnTo>
                <a:lnTo>
                  <a:pt x="18" y="6"/>
                </a:lnTo>
                <a:lnTo>
                  <a:pt x="23" y="12"/>
                </a:lnTo>
                <a:lnTo>
                  <a:pt x="27" y="6"/>
                </a:lnTo>
                <a:lnTo>
                  <a:pt x="30" y="8"/>
                </a:lnTo>
                <a:lnTo>
                  <a:pt x="34" y="19"/>
                </a:lnTo>
                <a:lnTo>
                  <a:pt x="37" y="19"/>
                </a:lnTo>
                <a:lnTo>
                  <a:pt x="41" y="21"/>
                </a:lnTo>
                <a:lnTo>
                  <a:pt x="45" y="0"/>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23" name="Freeform 23">
            <a:extLst>
              <a:ext uri="{FF2B5EF4-FFF2-40B4-BE49-F238E27FC236}">
                <a16:creationId xmlns:a16="http://schemas.microsoft.com/office/drawing/2014/main" id="{F06AA9C5-4037-4359-AABC-492BEBA26755}"/>
              </a:ext>
            </a:extLst>
          </p:cNvPr>
          <p:cNvSpPr>
            <a:spLocks/>
          </p:cNvSpPr>
          <p:nvPr/>
        </p:nvSpPr>
        <p:spPr bwMode="auto">
          <a:xfrm>
            <a:off x="2532063" y="3690938"/>
            <a:ext cx="4022725" cy="765175"/>
          </a:xfrm>
          <a:custGeom>
            <a:avLst/>
            <a:gdLst>
              <a:gd name="T0" fmla="*/ 2147483646 w 1867"/>
              <a:gd name="T1" fmla="*/ 2147483646 h 438"/>
              <a:gd name="T2" fmla="*/ 2147483646 w 1867"/>
              <a:gd name="T3" fmla="*/ 2147483646 h 438"/>
              <a:gd name="T4" fmla="*/ 2147483646 w 1867"/>
              <a:gd name="T5" fmla="*/ 2147483646 h 438"/>
              <a:gd name="T6" fmla="*/ 2147483646 w 1867"/>
              <a:gd name="T7" fmla="*/ 2147483646 h 438"/>
              <a:gd name="T8" fmla="*/ 2147483646 w 1867"/>
              <a:gd name="T9" fmla="*/ 2147483646 h 438"/>
              <a:gd name="T10" fmla="*/ 2147483646 w 1867"/>
              <a:gd name="T11" fmla="*/ 2147483646 h 438"/>
              <a:gd name="T12" fmla="*/ 2147483646 w 1867"/>
              <a:gd name="T13" fmla="*/ 2147483646 h 438"/>
              <a:gd name="T14" fmla="*/ 2147483646 w 1867"/>
              <a:gd name="T15" fmla="*/ 2147483646 h 438"/>
              <a:gd name="T16" fmla="*/ 2147483646 w 1867"/>
              <a:gd name="T17" fmla="*/ 2147483646 h 438"/>
              <a:gd name="T18" fmla="*/ 2147483646 w 1867"/>
              <a:gd name="T19" fmla="*/ 2147483646 h 438"/>
              <a:gd name="T20" fmla="*/ 2147483646 w 1867"/>
              <a:gd name="T21" fmla="*/ 2147483646 h 438"/>
              <a:gd name="T22" fmla="*/ 2147483646 w 1867"/>
              <a:gd name="T23" fmla="*/ 2147483646 h 438"/>
              <a:gd name="T24" fmla="*/ 2147483646 w 1867"/>
              <a:gd name="T25" fmla="*/ 2147483646 h 438"/>
              <a:gd name="T26" fmla="*/ 2147483646 w 1867"/>
              <a:gd name="T27" fmla="*/ 2147483646 h 438"/>
              <a:gd name="T28" fmla="*/ 2147483646 w 1867"/>
              <a:gd name="T29" fmla="*/ 2147483646 h 438"/>
              <a:gd name="T30" fmla="*/ 2147483646 w 1867"/>
              <a:gd name="T31" fmla="*/ 2147483646 h 438"/>
              <a:gd name="T32" fmla="*/ 2147483646 w 1867"/>
              <a:gd name="T33" fmla="*/ 2147483646 h 438"/>
              <a:gd name="T34" fmla="*/ 2147483646 w 1867"/>
              <a:gd name="T35" fmla="*/ 2147483646 h 438"/>
              <a:gd name="T36" fmla="*/ 2147483646 w 1867"/>
              <a:gd name="T37" fmla="*/ 2147483646 h 438"/>
              <a:gd name="T38" fmla="*/ 2147483646 w 1867"/>
              <a:gd name="T39" fmla="*/ 2147483646 h 438"/>
              <a:gd name="T40" fmla="*/ 2147483646 w 1867"/>
              <a:gd name="T41" fmla="*/ 2147483646 h 438"/>
              <a:gd name="T42" fmla="*/ 2147483646 w 1867"/>
              <a:gd name="T43" fmla="*/ 2147483646 h 438"/>
              <a:gd name="T44" fmla="*/ 2147483646 w 1867"/>
              <a:gd name="T45" fmla="*/ 2147483646 h 438"/>
              <a:gd name="T46" fmla="*/ 2147483646 w 1867"/>
              <a:gd name="T47" fmla="*/ 2147483646 h 438"/>
              <a:gd name="T48" fmla="*/ 2147483646 w 1867"/>
              <a:gd name="T49" fmla="*/ 2147483646 h 438"/>
              <a:gd name="T50" fmla="*/ 2147483646 w 1867"/>
              <a:gd name="T51" fmla="*/ 2147483646 h 438"/>
              <a:gd name="T52" fmla="*/ 2147483646 w 1867"/>
              <a:gd name="T53" fmla="*/ 2147483646 h 438"/>
              <a:gd name="T54" fmla="*/ 2147483646 w 1867"/>
              <a:gd name="T55" fmla="*/ 2147483646 h 438"/>
              <a:gd name="T56" fmla="*/ 2147483646 w 1867"/>
              <a:gd name="T57" fmla="*/ 2147483646 h 438"/>
              <a:gd name="T58" fmla="*/ 2147483646 w 1867"/>
              <a:gd name="T59" fmla="*/ 2147483646 h 438"/>
              <a:gd name="T60" fmla="*/ 2147483646 w 1867"/>
              <a:gd name="T61" fmla="*/ 2147483646 h 438"/>
              <a:gd name="T62" fmla="*/ 2147483646 w 1867"/>
              <a:gd name="T63" fmla="*/ 2147483646 h 438"/>
              <a:gd name="T64" fmla="*/ 2147483646 w 1867"/>
              <a:gd name="T65" fmla="*/ 2147483646 h 438"/>
              <a:gd name="T66" fmla="*/ 2147483646 w 1867"/>
              <a:gd name="T67" fmla="*/ 2147483646 h 438"/>
              <a:gd name="T68" fmla="*/ 2147483646 w 1867"/>
              <a:gd name="T69" fmla="*/ 2147483646 h 438"/>
              <a:gd name="T70" fmla="*/ 2147483646 w 1867"/>
              <a:gd name="T71" fmla="*/ 2147483646 h 438"/>
              <a:gd name="T72" fmla="*/ 2147483646 w 1867"/>
              <a:gd name="T73" fmla="*/ 2147483646 h 438"/>
              <a:gd name="T74" fmla="*/ 2147483646 w 1867"/>
              <a:gd name="T75" fmla="*/ 2147483646 h 438"/>
              <a:gd name="T76" fmla="*/ 2147483646 w 1867"/>
              <a:gd name="T77" fmla="*/ 2147483646 h 438"/>
              <a:gd name="T78" fmla="*/ 2147483646 w 1867"/>
              <a:gd name="T79" fmla="*/ 2147483646 h 438"/>
              <a:gd name="T80" fmla="*/ 2147483646 w 1867"/>
              <a:gd name="T81" fmla="*/ 2147483646 h 438"/>
              <a:gd name="T82" fmla="*/ 2147483646 w 1867"/>
              <a:gd name="T83" fmla="*/ 2147483646 h 438"/>
              <a:gd name="T84" fmla="*/ 2147483646 w 1867"/>
              <a:gd name="T85" fmla="*/ 2147483646 h 438"/>
              <a:gd name="T86" fmla="*/ 2147483646 w 1867"/>
              <a:gd name="T87" fmla="*/ 2147483646 h 438"/>
              <a:gd name="T88" fmla="*/ 2147483646 w 1867"/>
              <a:gd name="T89" fmla="*/ 2147483646 h 438"/>
              <a:gd name="T90" fmla="*/ 2147483646 w 1867"/>
              <a:gd name="T91" fmla="*/ 2147483646 h 438"/>
              <a:gd name="T92" fmla="*/ 2147483646 w 1867"/>
              <a:gd name="T93" fmla="*/ 2147483646 h 438"/>
              <a:gd name="T94" fmla="*/ 2147483646 w 1867"/>
              <a:gd name="T95" fmla="*/ 2147483646 h 438"/>
              <a:gd name="T96" fmla="*/ 2147483646 w 1867"/>
              <a:gd name="T97" fmla="*/ 2147483646 h 438"/>
              <a:gd name="T98" fmla="*/ 2147483646 w 1867"/>
              <a:gd name="T99" fmla="*/ 2147483646 h 438"/>
              <a:gd name="T100" fmla="*/ 2147483646 w 1867"/>
              <a:gd name="T101" fmla="*/ 2147483646 h 438"/>
              <a:gd name="T102" fmla="*/ 2147483646 w 1867"/>
              <a:gd name="T103" fmla="*/ 2147483646 h 438"/>
              <a:gd name="T104" fmla="*/ 2147483646 w 1867"/>
              <a:gd name="T105" fmla="*/ 2147483646 h 438"/>
              <a:gd name="T106" fmla="*/ 2147483646 w 1867"/>
              <a:gd name="T107" fmla="*/ 2147483646 h 438"/>
              <a:gd name="T108" fmla="*/ 2147483646 w 1867"/>
              <a:gd name="T109" fmla="*/ 2147483646 h 438"/>
              <a:gd name="T110" fmla="*/ 2147483646 w 1867"/>
              <a:gd name="T111" fmla="*/ 2147483646 h 438"/>
              <a:gd name="T112" fmla="*/ 2147483646 w 1867"/>
              <a:gd name="T113" fmla="*/ 2147483646 h 438"/>
              <a:gd name="T114" fmla="*/ 2147483646 w 1867"/>
              <a:gd name="T115" fmla="*/ 2147483646 h 438"/>
              <a:gd name="T116" fmla="*/ 2147483646 w 1867"/>
              <a:gd name="T117" fmla="*/ 2147483646 h 438"/>
              <a:gd name="T118" fmla="*/ 2147483646 w 1867"/>
              <a:gd name="T119" fmla="*/ 2147483646 h 438"/>
              <a:gd name="T120" fmla="*/ 2147483646 w 1867"/>
              <a:gd name="T121" fmla="*/ 2147483646 h 438"/>
              <a:gd name="T122" fmla="*/ 2147483646 w 1867"/>
              <a:gd name="T123" fmla="*/ 2147483646 h 4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7"/>
              <a:gd name="T187" fmla="*/ 0 h 438"/>
              <a:gd name="T188" fmla="*/ 1867 w 1867"/>
              <a:gd name="T189" fmla="*/ 438 h 4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7" h="438">
                <a:moveTo>
                  <a:pt x="0" y="19"/>
                </a:moveTo>
                <a:lnTo>
                  <a:pt x="3" y="16"/>
                </a:lnTo>
                <a:lnTo>
                  <a:pt x="7" y="16"/>
                </a:lnTo>
                <a:lnTo>
                  <a:pt x="11" y="18"/>
                </a:lnTo>
                <a:lnTo>
                  <a:pt x="14" y="19"/>
                </a:lnTo>
                <a:lnTo>
                  <a:pt x="18" y="18"/>
                </a:lnTo>
                <a:lnTo>
                  <a:pt x="23" y="23"/>
                </a:lnTo>
                <a:lnTo>
                  <a:pt x="25" y="18"/>
                </a:lnTo>
                <a:lnTo>
                  <a:pt x="30" y="16"/>
                </a:lnTo>
                <a:lnTo>
                  <a:pt x="33" y="16"/>
                </a:lnTo>
                <a:lnTo>
                  <a:pt x="37" y="14"/>
                </a:lnTo>
                <a:lnTo>
                  <a:pt x="41" y="12"/>
                </a:lnTo>
                <a:lnTo>
                  <a:pt x="44" y="19"/>
                </a:lnTo>
                <a:lnTo>
                  <a:pt x="48" y="12"/>
                </a:lnTo>
                <a:lnTo>
                  <a:pt x="52" y="19"/>
                </a:lnTo>
                <a:lnTo>
                  <a:pt x="55" y="16"/>
                </a:lnTo>
                <a:lnTo>
                  <a:pt x="59" y="14"/>
                </a:lnTo>
                <a:lnTo>
                  <a:pt x="64" y="14"/>
                </a:lnTo>
                <a:lnTo>
                  <a:pt x="66" y="21"/>
                </a:lnTo>
                <a:lnTo>
                  <a:pt x="71" y="23"/>
                </a:lnTo>
                <a:lnTo>
                  <a:pt x="75" y="21"/>
                </a:lnTo>
                <a:lnTo>
                  <a:pt x="78" y="4"/>
                </a:lnTo>
                <a:lnTo>
                  <a:pt x="82" y="4"/>
                </a:lnTo>
                <a:lnTo>
                  <a:pt x="86" y="10"/>
                </a:lnTo>
                <a:lnTo>
                  <a:pt x="89" y="14"/>
                </a:lnTo>
                <a:lnTo>
                  <a:pt x="93" y="12"/>
                </a:lnTo>
                <a:lnTo>
                  <a:pt x="97" y="12"/>
                </a:lnTo>
                <a:lnTo>
                  <a:pt x="100" y="12"/>
                </a:lnTo>
                <a:lnTo>
                  <a:pt x="104" y="6"/>
                </a:lnTo>
                <a:lnTo>
                  <a:pt x="109" y="18"/>
                </a:lnTo>
                <a:lnTo>
                  <a:pt x="111" y="0"/>
                </a:lnTo>
                <a:lnTo>
                  <a:pt x="116" y="14"/>
                </a:lnTo>
                <a:lnTo>
                  <a:pt x="120" y="12"/>
                </a:lnTo>
                <a:lnTo>
                  <a:pt x="123" y="12"/>
                </a:lnTo>
                <a:lnTo>
                  <a:pt x="127" y="12"/>
                </a:lnTo>
                <a:lnTo>
                  <a:pt x="131" y="10"/>
                </a:lnTo>
                <a:lnTo>
                  <a:pt x="134" y="6"/>
                </a:lnTo>
                <a:lnTo>
                  <a:pt x="138" y="12"/>
                </a:lnTo>
                <a:lnTo>
                  <a:pt x="142" y="12"/>
                </a:lnTo>
                <a:lnTo>
                  <a:pt x="145" y="16"/>
                </a:lnTo>
                <a:lnTo>
                  <a:pt x="149" y="25"/>
                </a:lnTo>
                <a:lnTo>
                  <a:pt x="154" y="12"/>
                </a:lnTo>
                <a:lnTo>
                  <a:pt x="156" y="18"/>
                </a:lnTo>
                <a:lnTo>
                  <a:pt x="161" y="4"/>
                </a:lnTo>
                <a:lnTo>
                  <a:pt x="165" y="12"/>
                </a:lnTo>
                <a:lnTo>
                  <a:pt x="168" y="12"/>
                </a:lnTo>
                <a:lnTo>
                  <a:pt x="172" y="10"/>
                </a:lnTo>
                <a:lnTo>
                  <a:pt x="175" y="12"/>
                </a:lnTo>
                <a:lnTo>
                  <a:pt x="179" y="4"/>
                </a:lnTo>
                <a:lnTo>
                  <a:pt x="183" y="12"/>
                </a:lnTo>
                <a:lnTo>
                  <a:pt x="186" y="6"/>
                </a:lnTo>
                <a:lnTo>
                  <a:pt x="190" y="10"/>
                </a:lnTo>
                <a:lnTo>
                  <a:pt x="194" y="12"/>
                </a:lnTo>
                <a:lnTo>
                  <a:pt x="197" y="6"/>
                </a:lnTo>
                <a:lnTo>
                  <a:pt x="201" y="4"/>
                </a:lnTo>
                <a:lnTo>
                  <a:pt x="206" y="6"/>
                </a:lnTo>
                <a:lnTo>
                  <a:pt x="209" y="23"/>
                </a:lnTo>
                <a:lnTo>
                  <a:pt x="213" y="48"/>
                </a:lnTo>
                <a:lnTo>
                  <a:pt x="217" y="131"/>
                </a:lnTo>
                <a:lnTo>
                  <a:pt x="220" y="152"/>
                </a:lnTo>
                <a:lnTo>
                  <a:pt x="224" y="143"/>
                </a:lnTo>
                <a:lnTo>
                  <a:pt x="228" y="169"/>
                </a:lnTo>
                <a:lnTo>
                  <a:pt x="231" y="184"/>
                </a:lnTo>
                <a:lnTo>
                  <a:pt x="235" y="186"/>
                </a:lnTo>
                <a:lnTo>
                  <a:pt x="239" y="182"/>
                </a:lnTo>
                <a:lnTo>
                  <a:pt x="242" y="177"/>
                </a:lnTo>
                <a:lnTo>
                  <a:pt x="247" y="177"/>
                </a:lnTo>
                <a:lnTo>
                  <a:pt x="251" y="154"/>
                </a:lnTo>
                <a:lnTo>
                  <a:pt x="254" y="143"/>
                </a:lnTo>
                <a:lnTo>
                  <a:pt x="258" y="120"/>
                </a:lnTo>
                <a:lnTo>
                  <a:pt x="262" y="109"/>
                </a:lnTo>
                <a:lnTo>
                  <a:pt x="265" y="93"/>
                </a:lnTo>
                <a:lnTo>
                  <a:pt x="269" y="84"/>
                </a:lnTo>
                <a:lnTo>
                  <a:pt x="273" y="73"/>
                </a:lnTo>
                <a:lnTo>
                  <a:pt x="276" y="65"/>
                </a:lnTo>
                <a:lnTo>
                  <a:pt x="280" y="67"/>
                </a:lnTo>
                <a:lnTo>
                  <a:pt x="285" y="48"/>
                </a:lnTo>
                <a:lnTo>
                  <a:pt x="287" y="48"/>
                </a:lnTo>
                <a:lnTo>
                  <a:pt x="292" y="42"/>
                </a:lnTo>
                <a:lnTo>
                  <a:pt x="296" y="44"/>
                </a:lnTo>
                <a:lnTo>
                  <a:pt x="299" y="40"/>
                </a:lnTo>
                <a:lnTo>
                  <a:pt x="303" y="36"/>
                </a:lnTo>
                <a:lnTo>
                  <a:pt x="307" y="48"/>
                </a:lnTo>
                <a:lnTo>
                  <a:pt x="310" y="50"/>
                </a:lnTo>
                <a:lnTo>
                  <a:pt x="314" y="46"/>
                </a:lnTo>
                <a:lnTo>
                  <a:pt x="317" y="18"/>
                </a:lnTo>
                <a:lnTo>
                  <a:pt x="321" y="31"/>
                </a:lnTo>
                <a:lnTo>
                  <a:pt x="325" y="36"/>
                </a:lnTo>
                <a:lnTo>
                  <a:pt x="328" y="36"/>
                </a:lnTo>
                <a:lnTo>
                  <a:pt x="332" y="46"/>
                </a:lnTo>
                <a:lnTo>
                  <a:pt x="337" y="44"/>
                </a:lnTo>
                <a:lnTo>
                  <a:pt x="339" y="35"/>
                </a:lnTo>
                <a:lnTo>
                  <a:pt x="344" y="50"/>
                </a:lnTo>
                <a:lnTo>
                  <a:pt x="348" y="46"/>
                </a:lnTo>
                <a:lnTo>
                  <a:pt x="351" y="42"/>
                </a:lnTo>
                <a:lnTo>
                  <a:pt x="355" y="48"/>
                </a:lnTo>
                <a:lnTo>
                  <a:pt x="359" y="44"/>
                </a:lnTo>
                <a:lnTo>
                  <a:pt x="362" y="48"/>
                </a:lnTo>
                <a:lnTo>
                  <a:pt x="366" y="52"/>
                </a:lnTo>
                <a:lnTo>
                  <a:pt x="370" y="50"/>
                </a:lnTo>
                <a:lnTo>
                  <a:pt x="373" y="76"/>
                </a:lnTo>
                <a:lnTo>
                  <a:pt x="377" y="65"/>
                </a:lnTo>
                <a:lnTo>
                  <a:pt x="382" y="65"/>
                </a:lnTo>
                <a:lnTo>
                  <a:pt x="384" y="69"/>
                </a:lnTo>
                <a:lnTo>
                  <a:pt x="389" y="80"/>
                </a:lnTo>
                <a:lnTo>
                  <a:pt x="393" y="80"/>
                </a:lnTo>
                <a:lnTo>
                  <a:pt x="396" y="73"/>
                </a:lnTo>
                <a:lnTo>
                  <a:pt x="400" y="78"/>
                </a:lnTo>
                <a:lnTo>
                  <a:pt x="404" y="73"/>
                </a:lnTo>
                <a:lnTo>
                  <a:pt x="407" y="84"/>
                </a:lnTo>
                <a:lnTo>
                  <a:pt x="411" y="82"/>
                </a:lnTo>
                <a:lnTo>
                  <a:pt x="415" y="90"/>
                </a:lnTo>
                <a:lnTo>
                  <a:pt x="418" y="84"/>
                </a:lnTo>
                <a:lnTo>
                  <a:pt x="423" y="91"/>
                </a:lnTo>
                <a:lnTo>
                  <a:pt x="427" y="86"/>
                </a:lnTo>
                <a:lnTo>
                  <a:pt x="430" y="88"/>
                </a:lnTo>
                <a:lnTo>
                  <a:pt x="434" y="99"/>
                </a:lnTo>
                <a:lnTo>
                  <a:pt x="438" y="99"/>
                </a:lnTo>
                <a:lnTo>
                  <a:pt x="441" y="101"/>
                </a:lnTo>
                <a:lnTo>
                  <a:pt x="445" y="109"/>
                </a:lnTo>
                <a:lnTo>
                  <a:pt x="449" y="109"/>
                </a:lnTo>
                <a:lnTo>
                  <a:pt x="452" y="109"/>
                </a:lnTo>
                <a:lnTo>
                  <a:pt x="456" y="109"/>
                </a:lnTo>
                <a:lnTo>
                  <a:pt x="459" y="118"/>
                </a:lnTo>
                <a:lnTo>
                  <a:pt x="463" y="131"/>
                </a:lnTo>
                <a:lnTo>
                  <a:pt x="468" y="127"/>
                </a:lnTo>
                <a:lnTo>
                  <a:pt x="470" y="137"/>
                </a:lnTo>
                <a:lnTo>
                  <a:pt x="475" y="137"/>
                </a:lnTo>
                <a:lnTo>
                  <a:pt x="479" y="122"/>
                </a:lnTo>
                <a:lnTo>
                  <a:pt x="482" y="122"/>
                </a:lnTo>
                <a:lnTo>
                  <a:pt x="486" y="122"/>
                </a:lnTo>
                <a:lnTo>
                  <a:pt x="490" y="137"/>
                </a:lnTo>
                <a:lnTo>
                  <a:pt x="493" y="133"/>
                </a:lnTo>
                <a:lnTo>
                  <a:pt x="497" y="129"/>
                </a:lnTo>
                <a:lnTo>
                  <a:pt x="501" y="127"/>
                </a:lnTo>
                <a:lnTo>
                  <a:pt x="504" y="131"/>
                </a:lnTo>
                <a:lnTo>
                  <a:pt x="508" y="129"/>
                </a:lnTo>
                <a:lnTo>
                  <a:pt x="513" y="133"/>
                </a:lnTo>
                <a:lnTo>
                  <a:pt x="515" y="133"/>
                </a:lnTo>
                <a:lnTo>
                  <a:pt x="520" y="143"/>
                </a:lnTo>
                <a:lnTo>
                  <a:pt x="524" y="135"/>
                </a:lnTo>
                <a:lnTo>
                  <a:pt x="527" y="135"/>
                </a:lnTo>
                <a:lnTo>
                  <a:pt x="531" y="145"/>
                </a:lnTo>
                <a:lnTo>
                  <a:pt x="535" y="145"/>
                </a:lnTo>
                <a:lnTo>
                  <a:pt x="538" y="141"/>
                </a:lnTo>
                <a:lnTo>
                  <a:pt x="542" y="141"/>
                </a:lnTo>
                <a:lnTo>
                  <a:pt x="546" y="146"/>
                </a:lnTo>
                <a:lnTo>
                  <a:pt x="549" y="158"/>
                </a:lnTo>
                <a:lnTo>
                  <a:pt x="553" y="133"/>
                </a:lnTo>
                <a:lnTo>
                  <a:pt x="558" y="145"/>
                </a:lnTo>
                <a:lnTo>
                  <a:pt x="560" y="145"/>
                </a:lnTo>
                <a:lnTo>
                  <a:pt x="565" y="141"/>
                </a:lnTo>
                <a:lnTo>
                  <a:pt x="569" y="154"/>
                </a:lnTo>
                <a:lnTo>
                  <a:pt x="572" y="148"/>
                </a:lnTo>
                <a:lnTo>
                  <a:pt x="576" y="154"/>
                </a:lnTo>
                <a:lnTo>
                  <a:pt x="580" y="160"/>
                </a:lnTo>
                <a:lnTo>
                  <a:pt x="583" y="148"/>
                </a:lnTo>
                <a:lnTo>
                  <a:pt x="587" y="145"/>
                </a:lnTo>
                <a:lnTo>
                  <a:pt x="591" y="156"/>
                </a:lnTo>
                <a:lnTo>
                  <a:pt x="594" y="148"/>
                </a:lnTo>
                <a:lnTo>
                  <a:pt x="598" y="150"/>
                </a:lnTo>
                <a:lnTo>
                  <a:pt x="601" y="141"/>
                </a:lnTo>
                <a:lnTo>
                  <a:pt x="606" y="146"/>
                </a:lnTo>
                <a:lnTo>
                  <a:pt x="610" y="154"/>
                </a:lnTo>
                <a:lnTo>
                  <a:pt x="613" y="148"/>
                </a:lnTo>
                <a:lnTo>
                  <a:pt x="617" y="154"/>
                </a:lnTo>
                <a:lnTo>
                  <a:pt x="621" y="145"/>
                </a:lnTo>
                <a:lnTo>
                  <a:pt x="624" y="154"/>
                </a:lnTo>
                <a:lnTo>
                  <a:pt x="628" y="162"/>
                </a:lnTo>
                <a:lnTo>
                  <a:pt x="632" y="165"/>
                </a:lnTo>
                <a:lnTo>
                  <a:pt x="635" y="139"/>
                </a:lnTo>
                <a:lnTo>
                  <a:pt x="639" y="137"/>
                </a:lnTo>
                <a:lnTo>
                  <a:pt x="644" y="145"/>
                </a:lnTo>
                <a:lnTo>
                  <a:pt x="646" y="146"/>
                </a:lnTo>
                <a:lnTo>
                  <a:pt x="651" y="145"/>
                </a:lnTo>
                <a:lnTo>
                  <a:pt x="655" y="150"/>
                </a:lnTo>
                <a:lnTo>
                  <a:pt x="658" y="154"/>
                </a:lnTo>
                <a:lnTo>
                  <a:pt x="662" y="152"/>
                </a:lnTo>
                <a:lnTo>
                  <a:pt x="666" y="158"/>
                </a:lnTo>
                <a:lnTo>
                  <a:pt x="669" y="150"/>
                </a:lnTo>
                <a:lnTo>
                  <a:pt x="673" y="148"/>
                </a:lnTo>
                <a:lnTo>
                  <a:pt x="677" y="154"/>
                </a:lnTo>
                <a:lnTo>
                  <a:pt x="680" y="143"/>
                </a:lnTo>
                <a:lnTo>
                  <a:pt x="684" y="150"/>
                </a:lnTo>
                <a:lnTo>
                  <a:pt x="689" y="156"/>
                </a:lnTo>
                <a:lnTo>
                  <a:pt x="691" y="146"/>
                </a:lnTo>
                <a:lnTo>
                  <a:pt x="696" y="148"/>
                </a:lnTo>
                <a:lnTo>
                  <a:pt x="700" y="152"/>
                </a:lnTo>
                <a:lnTo>
                  <a:pt x="703" y="156"/>
                </a:lnTo>
                <a:lnTo>
                  <a:pt x="707" y="163"/>
                </a:lnTo>
                <a:lnTo>
                  <a:pt x="711" y="158"/>
                </a:lnTo>
                <a:lnTo>
                  <a:pt x="714" y="150"/>
                </a:lnTo>
                <a:lnTo>
                  <a:pt x="718" y="148"/>
                </a:lnTo>
                <a:lnTo>
                  <a:pt x="722" y="150"/>
                </a:lnTo>
                <a:lnTo>
                  <a:pt x="725" y="158"/>
                </a:lnTo>
                <a:lnTo>
                  <a:pt x="729" y="158"/>
                </a:lnTo>
                <a:lnTo>
                  <a:pt x="734" y="145"/>
                </a:lnTo>
                <a:lnTo>
                  <a:pt x="736" y="158"/>
                </a:lnTo>
                <a:lnTo>
                  <a:pt x="741" y="154"/>
                </a:lnTo>
                <a:lnTo>
                  <a:pt x="744" y="150"/>
                </a:lnTo>
                <a:lnTo>
                  <a:pt x="748" y="160"/>
                </a:lnTo>
                <a:lnTo>
                  <a:pt x="752" y="152"/>
                </a:lnTo>
                <a:lnTo>
                  <a:pt x="755" y="154"/>
                </a:lnTo>
                <a:lnTo>
                  <a:pt x="759" y="158"/>
                </a:lnTo>
                <a:lnTo>
                  <a:pt x="763" y="158"/>
                </a:lnTo>
                <a:lnTo>
                  <a:pt x="766" y="158"/>
                </a:lnTo>
                <a:lnTo>
                  <a:pt x="770" y="156"/>
                </a:lnTo>
                <a:lnTo>
                  <a:pt x="774" y="150"/>
                </a:lnTo>
                <a:lnTo>
                  <a:pt x="777" y="156"/>
                </a:lnTo>
                <a:lnTo>
                  <a:pt x="782" y="158"/>
                </a:lnTo>
                <a:lnTo>
                  <a:pt x="786" y="165"/>
                </a:lnTo>
                <a:lnTo>
                  <a:pt x="789" y="158"/>
                </a:lnTo>
                <a:lnTo>
                  <a:pt x="793" y="165"/>
                </a:lnTo>
                <a:lnTo>
                  <a:pt x="797" y="158"/>
                </a:lnTo>
                <a:lnTo>
                  <a:pt x="800" y="148"/>
                </a:lnTo>
                <a:lnTo>
                  <a:pt x="804" y="154"/>
                </a:lnTo>
                <a:lnTo>
                  <a:pt x="808" y="160"/>
                </a:lnTo>
                <a:lnTo>
                  <a:pt x="811" y="148"/>
                </a:lnTo>
                <a:lnTo>
                  <a:pt x="815" y="154"/>
                </a:lnTo>
                <a:lnTo>
                  <a:pt x="820" y="154"/>
                </a:lnTo>
                <a:lnTo>
                  <a:pt x="822" y="145"/>
                </a:lnTo>
                <a:lnTo>
                  <a:pt x="827" y="156"/>
                </a:lnTo>
                <a:lnTo>
                  <a:pt x="831" y="163"/>
                </a:lnTo>
                <a:lnTo>
                  <a:pt x="834" y="163"/>
                </a:lnTo>
                <a:lnTo>
                  <a:pt x="838" y="158"/>
                </a:lnTo>
                <a:lnTo>
                  <a:pt x="842" y="160"/>
                </a:lnTo>
                <a:lnTo>
                  <a:pt x="845" y="158"/>
                </a:lnTo>
                <a:lnTo>
                  <a:pt x="849" y="152"/>
                </a:lnTo>
                <a:lnTo>
                  <a:pt x="853" y="148"/>
                </a:lnTo>
                <a:lnTo>
                  <a:pt x="856" y="158"/>
                </a:lnTo>
                <a:lnTo>
                  <a:pt x="860" y="148"/>
                </a:lnTo>
                <a:lnTo>
                  <a:pt x="865" y="158"/>
                </a:lnTo>
                <a:lnTo>
                  <a:pt x="867" y="165"/>
                </a:lnTo>
                <a:lnTo>
                  <a:pt x="872" y="160"/>
                </a:lnTo>
                <a:lnTo>
                  <a:pt x="876" y="143"/>
                </a:lnTo>
                <a:lnTo>
                  <a:pt x="879" y="148"/>
                </a:lnTo>
                <a:lnTo>
                  <a:pt x="883" y="148"/>
                </a:lnTo>
                <a:lnTo>
                  <a:pt x="886" y="145"/>
                </a:lnTo>
                <a:lnTo>
                  <a:pt x="890" y="146"/>
                </a:lnTo>
                <a:lnTo>
                  <a:pt x="894" y="146"/>
                </a:lnTo>
                <a:lnTo>
                  <a:pt x="897" y="145"/>
                </a:lnTo>
                <a:lnTo>
                  <a:pt x="901" y="126"/>
                </a:lnTo>
                <a:lnTo>
                  <a:pt x="905" y="145"/>
                </a:lnTo>
                <a:lnTo>
                  <a:pt x="908" y="137"/>
                </a:lnTo>
                <a:lnTo>
                  <a:pt x="912" y="143"/>
                </a:lnTo>
                <a:lnTo>
                  <a:pt x="917" y="143"/>
                </a:lnTo>
                <a:lnTo>
                  <a:pt x="919" y="143"/>
                </a:lnTo>
                <a:lnTo>
                  <a:pt x="924" y="141"/>
                </a:lnTo>
                <a:lnTo>
                  <a:pt x="928" y="141"/>
                </a:lnTo>
                <a:lnTo>
                  <a:pt x="931" y="141"/>
                </a:lnTo>
                <a:lnTo>
                  <a:pt x="935" y="139"/>
                </a:lnTo>
                <a:lnTo>
                  <a:pt x="939" y="135"/>
                </a:lnTo>
                <a:lnTo>
                  <a:pt x="942" y="133"/>
                </a:lnTo>
                <a:lnTo>
                  <a:pt x="946" y="152"/>
                </a:lnTo>
                <a:lnTo>
                  <a:pt x="950" y="148"/>
                </a:lnTo>
                <a:lnTo>
                  <a:pt x="953" y="141"/>
                </a:lnTo>
                <a:lnTo>
                  <a:pt x="958" y="135"/>
                </a:lnTo>
                <a:lnTo>
                  <a:pt x="962" y="133"/>
                </a:lnTo>
                <a:lnTo>
                  <a:pt x="965" y="145"/>
                </a:lnTo>
                <a:lnTo>
                  <a:pt x="969" y="127"/>
                </a:lnTo>
                <a:lnTo>
                  <a:pt x="973" y="133"/>
                </a:lnTo>
                <a:lnTo>
                  <a:pt x="976" y="141"/>
                </a:lnTo>
                <a:lnTo>
                  <a:pt x="980" y="145"/>
                </a:lnTo>
                <a:lnTo>
                  <a:pt x="984" y="133"/>
                </a:lnTo>
                <a:lnTo>
                  <a:pt x="987" y="133"/>
                </a:lnTo>
                <a:lnTo>
                  <a:pt x="991" y="129"/>
                </a:lnTo>
                <a:lnTo>
                  <a:pt x="996" y="129"/>
                </a:lnTo>
                <a:lnTo>
                  <a:pt x="998" y="127"/>
                </a:lnTo>
                <a:lnTo>
                  <a:pt x="1003" y="129"/>
                </a:lnTo>
                <a:lnTo>
                  <a:pt x="1007" y="124"/>
                </a:lnTo>
                <a:lnTo>
                  <a:pt x="1010" y="133"/>
                </a:lnTo>
                <a:lnTo>
                  <a:pt x="1014" y="126"/>
                </a:lnTo>
                <a:lnTo>
                  <a:pt x="1018" y="133"/>
                </a:lnTo>
                <a:lnTo>
                  <a:pt x="1021" y="129"/>
                </a:lnTo>
                <a:lnTo>
                  <a:pt x="1025" y="135"/>
                </a:lnTo>
                <a:lnTo>
                  <a:pt x="1029" y="137"/>
                </a:lnTo>
                <a:lnTo>
                  <a:pt x="1032" y="133"/>
                </a:lnTo>
                <a:lnTo>
                  <a:pt x="1036" y="126"/>
                </a:lnTo>
                <a:lnTo>
                  <a:pt x="1039" y="129"/>
                </a:lnTo>
                <a:lnTo>
                  <a:pt x="1043" y="124"/>
                </a:lnTo>
                <a:lnTo>
                  <a:pt x="1048" y="127"/>
                </a:lnTo>
                <a:lnTo>
                  <a:pt x="1050" y="135"/>
                </a:lnTo>
                <a:lnTo>
                  <a:pt x="1055" y="122"/>
                </a:lnTo>
                <a:lnTo>
                  <a:pt x="1059" y="126"/>
                </a:lnTo>
                <a:lnTo>
                  <a:pt x="1062" y="118"/>
                </a:lnTo>
                <a:lnTo>
                  <a:pt x="1066" y="122"/>
                </a:lnTo>
                <a:lnTo>
                  <a:pt x="1070" y="131"/>
                </a:lnTo>
                <a:lnTo>
                  <a:pt x="1073" y="131"/>
                </a:lnTo>
                <a:lnTo>
                  <a:pt x="1077" y="133"/>
                </a:lnTo>
                <a:lnTo>
                  <a:pt x="1081" y="120"/>
                </a:lnTo>
                <a:lnTo>
                  <a:pt x="1084" y="103"/>
                </a:lnTo>
                <a:lnTo>
                  <a:pt x="1088" y="112"/>
                </a:lnTo>
                <a:lnTo>
                  <a:pt x="1093" y="118"/>
                </a:lnTo>
                <a:lnTo>
                  <a:pt x="1095" y="105"/>
                </a:lnTo>
                <a:lnTo>
                  <a:pt x="1100" y="114"/>
                </a:lnTo>
                <a:lnTo>
                  <a:pt x="1104" y="122"/>
                </a:lnTo>
                <a:lnTo>
                  <a:pt x="1107" y="120"/>
                </a:lnTo>
                <a:lnTo>
                  <a:pt x="1111" y="129"/>
                </a:lnTo>
                <a:lnTo>
                  <a:pt x="1115" y="122"/>
                </a:lnTo>
                <a:lnTo>
                  <a:pt x="1118" y="107"/>
                </a:lnTo>
                <a:lnTo>
                  <a:pt x="1122" y="110"/>
                </a:lnTo>
                <a:lnTo>
                  <a:pt x="1126" y="116"/>
                </a:lnTo>
                <a:lnTo>
                  <a:pt x="1129" y="107"/>
                </a:lnTo>
                <a:lnTo>
                  <a:pt x="1133" y="112"/>
                </a:lnTo>
                <a:lnTo>
                  <a:pt x="1138" y="118"/>
                </a:lnTo>
                <a:lnTo>
                  <a:pt x="1141" y="116"/>
                </a:lnTo>
                <a:lnTo>
                  <a:pt x="1145" y="116"/>
                </a:lnTo>
                <a:lnTo>
                  <a:pt x="1149" y="114"/>
                </a:lnTo>
                <a:lnTo>
                  <a:pt x="1152" y="110"/>
                </a:lnTo>
                <a:lnTo>
                  <a:pt x="1156" y="114"/>
                </a:lnTo>
                <a:lnTo>
                  <a:pt x="1160" y="110"/>
                </a:lnTo>
                <a:lnTo>
                  <a:pt x="1163" y="103"/>
                </a:lnTo>
                <a:lnTo>
                  <a:pt x="1167" y="114"/>
                </a:lnTo>
                <a:lnTo>
                  <a:pt x="1171" y="105"/>
                </a:lnTo>
                <a:lnTo>
                  <a:pt x="1174" y="99"/>
                </a:lnTo>
                <a:lnTo>
                  <a:pt x="1179" y="101"/>
                </a:lnTo>
                <a:lnTo>
                  <a:pt x="1181" y="109"/>
                </a:lnTo>
                <a:lnTo>
                  <a:pt x="1186" y="112"/>
                </a:lnTo>
                <a:lnTo>
                  <a:pt x="1190" y="120"/>
                </a:lnTo>
                <a:lnTo>
                  <a:pt x="1193" y="109"/>
                </a:lnTo>
                <a:lnTo>
                  <a:pt x="1197" y="97"/>
                </a:lnTo>
                <a:lnTo>
                  <a:pt x="1201" y="97"/>
                </a:lnTo>
                <a:lnTo>
                  <a:pt x="1204" y="99"/>
                </a:lnTo>
                <a:lnTo>
                  <a:pt x="1208" y="97"/>
                </a:lnTo>
                <a:lnTo>
                  <a:pt x="1212" y="101"/>
                </a:lnTo>
                <a:lnTo>
                  <a:pt x="1215" y="93"/>
                </a:lnTo>
                <a:lnTo>
                  <a:pt x="1219" y="107"/>
                </a:lnTo>
                <a:lnTo>
                  <a:pt x="1224" y="99"/>
                </a:lnTo>
                <a:lnTo>
                  <a:pt x="1226" y="103"/>
                </a:lnTo>
                <a:lnTo>
                  <a:pt x="1231" y="97"/>
                </a:lnTo>
                <a:lnTo>
                  <a:pt x="1235" y="103"/>
                </a:lnTo>
                <a:lnTo>
                  <a:pt x="1238" y="103"/>
                </a:lnTo>
                <a:lnTo>
                  <a:pt x="1242" y="97"/>
                </a:lnTo>
                <a:lnTo>
                  <a:pt x="1246" y="99"/>
                </a:lnTo>
                <a:lnTo>
                  <a:pt x="1249" y="93"/>
                </a:lnTo>
                <a:lnTo>
                  <a:pt x="1253" y="101"/>
                </a:lnTo>
                <a:lnTo>
                  <a:pt x="1257" y="97"/>
                </a:lnTo>
                <a:lnTo>
                  <a:pt x="1260" y="105"/>
                </a:lnTo>
                <a:lnTo>
                  <a:pt x="1264" y="103"/>
                </a:lnTo>
                <a:lnTo>
                  <a:pt x="1269" y="118"/>
                </a:lnTo>
                <a:lnTo>
                  <a:pt x="1271" y="99"/>
                </a:lnTo>
                <a:lnTo>
                  <a:pt x="1276" y="99"/>
                </a:lnTo>
                <a:lnTo>
                  <a:pt x="1280" y="91"/>
                </a:lnTo>
                <a:lnTo>
                  <a:pt x="1283" y="107"/>
                </a:lnTo>
                <a:lnTo>
                  <a:pt x="1287" y="109"/>
                </a:lnTo>
                <a:lnTo>
                  <a:pt x="1291" y="101"/>
                </a:lnTo>
                <a:lnTo>
                  <a:pt x="1294" y="97"/>
                </a:lnTo>
                <a:lnTo>
                  <a:pt x="1298" y="97"/>
                </a:lnTo>
                <a:lnTo>
                  <a:pt x="1302" y="97"/>
                </a:lnTo>
                <a:lnTo>
                  <a:pt x="1305" y="91"/>
                </a:lnTo>
                <a:lnTo>
                  <a:pt x="1309" y="97"/>
                </a:lnTo>
                <a:lnTo>
                  <a:pt x="1314" y="93"/>
                </a:lnTo>
                <a:lnTo>
                  <a:pt x="1317" y="91"/>
                </a:lnTo>
                <a:lnTo>
                  <a:pt x="1321" y="91"/>
                </a:lnTo>
                <a:lnTo>
                  <a:pt x="1324" y="84"/>
                </a:lnTo>
                <a:lnTo>
                  <a:pt x="1328" y="86"/>
                </a:lnTo>
                <a:lnTo>
                  <a:pt x="1332" y="319"/>
                </a:lnTo>
                <a:lnTo>
                  <a:pt x="1335" y="414"/>
                </a:lnTo>
                <a:lnTo>
                  <a:pt x="1339" y="438"/>
                </a:lnTo>
                <a:lnTo>
                  <a:pt x="1343" y="425"/>
                </a:lnTo>
                <a:lnTo>
                  <a:pt x="1346" y="418"/>
                </a:lnTo>
                <a:lnTo>
                  <a:pt x="1350" y="400"/>
                </a:lnTo>
                <a:lnTo>
                  <a:pt x="1355" y="374"/>
                </a:lnTo>
                <a:lnTo>
                  <a:pt x="1357" y="345"/>
                </a:lnTo>
                <a:lnTo>
                  <a:pt x="1362" y="349"/>
                </a:lnTo>
                <a:lnTo>
                  <a:pt x="1366" y="338"/>
                </a:lnTo>
                <a:lnTo>
                  <a:pt x="1369" y="328"/>
                </a:lnTo>
                <a:lnTo>
                  <a:pt x="1373" y="327"/>
                </a:lnTo>
                <a:lnTo>
                  <a:pt x="1377" y="315"/>
                </a:lnTo>
                <a:lnTo>
                  <a:pt x="1380" y="306"/>
                </a:lnTo>
                <a:lnTo>
                  <a:pt x="1384" y="289"/>
                </a:lnTo>
                <a:lnTo>
                  <a:pt x="1388" y="291"/>
                </a:lnTo>
                <a:lnTo>
                  <a:pt x="1391" y="270"/>
                </a:lnTo>
                <a:lnTo>
                  <a:pt x="1395" y="272"/>
                </a:lnTo>
                <a:lnTo>
                  <a:pt x="1400" y="254"/>
                </a:lnTo>
                <a:lnTo>
                  <a:pt x="1402" y="245"/>
                </a:lnTo>
                <a:lnTo>
                  <a:pt x="1407" y="236"/>
                </a:lnTo>
                <a:lnTo>
                  <a:pt x="1411" y="222"/>
                </a:lnTo>
                <a:lnTo>
                  <a:pt x="1414" y="220"/>
                </a:lnTo>
                <a:lnTo>
                  <a:pt x="1418" y="196"/>
                </a:lnTo>
                <a:lnTo>
                  <a:pt x="1422" y="218"/>
                </a:lnTo>
                <a:lnTo>
                  <a:pt x="1425" y="217"/>
                </a:lnTo>
                <a:lnTo>
                  <a:pt x="1429" y="198"/>
                </a:lnTo>
                <a:lnTo>
                  <a:pt x="1433" y="192"/>
                </a:lnTo>
                <a:lnTo>
                  <a:pt x="1436" y="182"/>
                </a:lnTo>
                <a:lnTo>
                  <a:pt x="1440" y="177"/>
                </a:lnTo>
                <a:lnTo>
                  <a:pt x="1445" y="169"/>
                </a:lnTo>
                <a:lnTo>
                  <a:pt x="1447" y="181"/>
                </a:lnTo>
                <a:lnTo>
                  <a:pt x="1452" y="163"/>
                </a:lnTo>
                <a:lnTo>
                  <a:pt x="1456" y="160"/>
                </a:lnTo>
                <a:lnTo>
                  <a:pt x="1459" y="158"/>
                </a:lnTo>
                <a:lnTo>
                  <a:pt x="1463" y="156"/>
                </a:lnTo>
                <a:lnTo>
                  <a:pt x="1466" y="150"/>
                </a:lnTo>
                <a:lnTo>
                  <a:pt x="1470" y="158"/>
                </a:lnTo>
                <a:lnTo>
                  <a:pt x="1474" y="145"/>
                </a:lnTo>
                <a:lnTo>
                  <a:pt x="1477" y="143"/>
                </a:lnTo>
                <a:lnTo>
                  <a:pt x="1481" y="146"/>
                </a:lnTo>
                <a:lnTo>
                  <a:pt x="1485" y="152"/>
                </a:lnTo>
                <a:lnTo>
                  <a:pt x="1488" y="146"/>
                </a:lnTo>
                <a:lnTo>
                  <a:pt x="1492" y="145"/>
                </a:lnTo>
                <a:lnTo>
                  <a:pt x="1497" y="137"/>
                </a:lnTo>
                <a:lnTo>
                  <a:pt x="1500" y="139"/>
                </a:lnTo>
                <a:lnTo>
                  <a:pt x="1504" y="141"/>
                </a:lnTo>
                <a:lnTo>
                  <a:pt x="1508" y="145"/>
                </a:lnTo>
                <a:lnTo>
                  <a:pt x="1511" y="135"/>
                </a:lnTo>
                <a:lnTo>
                  <a:pt x="1515" y="126"/>
                </a:lnTo>
                <a:lnTo>
                  <a:pt x="1519" y="122"/>
                </a:lnTo>
                <a:lnTo>
                  <a:pt x="1522" y="118"/>
                </a:lnTo>
                <a:lnTo>
                  <a:pt x="1526" y="118"/>
                </a:lnTo>
                <a:lnTo>
                  <a:pt x="1531" y="122"/>
                </a:lnTo>
                <a:lnTo>
                  <a:pt x="1533" y="122"/>
                </a:lnTo>
                <a:lnTo>
                  <a:pt x="1538" y="122"/>
                </a:lnTo>
                <a:lnTo>
                  <a:pt x="1542" y="116"/>
                </a:lnTo>
                <a:lnTo>
                  <a:pt x="1545" y="118"/>
                </a:lnTo>
                <a:lnTo>
                  <a:pt x="1549" y="122"/>
                </a:lnTo>
                <a:lnTo>
                  <a:pt x="1553" y="109"/>
                </a:lnTo>
                <a:lnTo>
                  <a:pt x="1556" y="116"/>
                </a:lnTo>
                <a:lnTo>
                  <a:pt x="1560" y="118"/>
                </a:lnTo>
                <a:lnTo>
                  <a:pt x="1564" y="109"/>
                </a:lnTo>
                <a:lnTo>
                  <a:pt x="1567" y="109"/>
                </a:lnTo>
                <a:lnTo>
                  <a:pt x="1571" y="99"/>
                </a:lnTo>
                <a:lnTo>
                  <a:pt x="1576" y="105"/>
                </a:lnTo>
                <a:lnTo>
                  <a:pt x="1578" y="101"/>
                </a:lnTo>
                <a:lnTo>
                  <a:pt x="1583" y="110"/>
                </a:lnTo>
                <a:lnTo>
                  <a:pt x="1587" y="114"/>
                </a:lnTo>
                <a:lnTo>
                  <a:pt x="1590" y="116"/>
                </a:lnTo>
                <a:lnTo>
                  <a:pt x="1594" y="91"/>
                </a:lnTo>
                <a:lnTo>
                  <a:pt x="1598" y="99"/>
                </a:lnTo>
                <a:lnTo>
                  <a:pt x="1601" y="99"/>
                </a:lnTo>
                <a:lnTo>
                  <a:pt x="1605" y="101"/>
                </a:lnTo>
                <a:lnTo>
                  <a:pt x="1608" y="93"/>
                </a:lnTo>
                <a:lnTo>
                  <a:pt x="1612" y="90"/>
                </a:lnTo>
                <a:lnTo>
                  <a:pt x="1616" y="103"/>
                </a:lnTo>
                <a:lnTo>
                  <a:pt x="1619" y="101"/>
                </a:lnTo>
                <a:lnTo>
                  <a:pt x="1623" y="107"/>
                </a:lnTo>
                <a:lnTo>
                  <a:pt x="1628" y="95"/>
                </a:lnTo>
                <a:lnTo>
                  <a:pt x="1630" y="97"/>
                </a:lnTo>
                <a:lnTo>
                  <a:pt x="1635" y="88"/>
                </a:lnTo>
                <a:lnTo>
                  <a:pt x="1639" y="93"/>
                </a:lnTo>
                <a:lnTo>
                  <a:pt x="1642" y="84"/>
                </a:lnTo>
                <a:lnTo>
                  <a:pt x="1646" y="86"/>
                </a:lnTo>
                <a:lnTo>
                  <a:pt x="1650" y="97"/>
                </a:lnTo>
                <a:lnTo>
                  <a:pt x="1653" y="88"/>
                </a:lnTo>
                <a:lnTo>
                  <a:pt x="1657" y="78"/>
                </a:lnTo>
                <a:lnTo>
                  <a:pt x="1661" y="84"/>
                </a:lnTo>
                <a:lnTo>
                  <a:pt x="1664" y="91"/>
                </a:lnTo>
                <a:lnTo>
                  <a:pt x="1668" y="101"/>
                </a:lnTo>
                <a:lnTo>
                  <a:pt x="1673" y="95"/>
                </a:lnTo>
                <a:lnTo>
                  <a:pt x="1676" y="84"/>
                </a:lnTo>
                <a:lnTo>
                  <a:pt x="1680" y="65"/>
                </a:lnTo>
                <a:lnTo>
                  <a:pt x="1684" y="84"/>
                </a:lnTo>
                <a:lnTo>
                  <a:pt x="1687" y="80"/>
                </a:lnTo>
                <a:lnTo>
                  <a:pt x="1691" y="78"/>
                </a:lnTo>
                <a:lnTo>
                  <a:pt x="1695" y="78"/>
                </a:lnTo>
                <a:lnTo>
                  <a:pt x="1698" y="84"/>
                </a:lnTo>
                <a:lnTo>
                  <a:pt x="1702" y="84"/>
                </a:lnTo>
                <a:lnTo>
                  <a:pt x="1706" y="74"/>
                </a:lnTo>
                <a:lnTo>
                  <a:pt x="1709" y="78"/>
                </a:lnTo>
                <a:lnTo>
                  <a:pt x="1714" y="74"/>
                </a:lnTo>
                <a:lnTo>
                  <a:pt x="1718" y="76"/>
                </a:lnTo>
                <a:lnTo>
                  <a:pt x="1721" y="78"/>
                </a:lnTo>
                <a:lnTo>
                  <a:pt x="1725" y="78"/>
                </a:lnTo>
                <a:lnTo>
                  <a:pt x="1729" y="74"/>
                </a:lnTo>
                <a:lnTo>
                  <a:pt x="1732" y="80"/>
                </a:lnTo>
                <a:lnTo>
                  <a:pt x="1736" y="84"/>
                </a:lnTo>
                <a:lnTo>
                  <a:pt x="1740" y="74"/>
                </a:lnTo>
                <a:lnTo>
                  <a:pt x="1743" y="90"/>
                </a:lnTo>
                <a:lnTo>
                  <a:pt x="1747" y="82"/>
                </a:lnTo>
                <a:lnTo>
                  <a:pt x="1750" y="78"/>
                </a:lnTo>
                <a:lnTo>
                  <a:pt x="1754" y="69"/>
                </a:lnTo>
                <a:lnTo>
                  <a:pt x="1759" y="71"/>
                </a:lnTo>
                <a:lnTo>
                  <a:pt x="1761" y="69"/>
                </a:lnTo>
                <a:lnTo>
                  <a:pt x="1766" y="73"/>
                </a:lnTo>
                <a:lnTo>
                  <a:pt x="1770" y="82"/>
                </a:lnTo>
                <a:lnTo>
                  <a:pt x="1773" y="69"/>
                </a:lnTo>
                <a:lnTo>
                  <a:pt x="1777" y="69"/>
                </a:lnTo>
                <a:lnTo>
                  <a:pt x="1781" y="69"/>
                </a:lnTo>
                <a:lnTo>
                  <a:pt x="1784" y="71"/>
                </a:lnTo>
                <a:lnTo>
                  <a:pt x="1788" y="74"/>
                </a:lnTo>
                <a:lnTo>
                  <a:pt x="1792" y="71"/>
                </a:lnTo>
                <a:lnTo>
                  <a:pt x="1795" y="61"/>
                </a:lnTo>
                <a:lnTo>
                  <a:pt x="1799" y="65"/>
                </a:lnTo>
                <a:lnTo>
                  <a:pt x="1804" y="74"/>
                </a:lnTo>
                <a:lnTo>
                  <a:pt x="1806" y="67"/>
                </a:lnTo>
                <a:lnTo>
                  <a:pt x="1811" y="67"/>
                </a:lnTo>
                <a:lnTo>
                  <a:pt x="1815" y="69"/>
                </a:lnTo>
                <a:lnTo>
                  <a:pt x="1818" y="67"/>
                </a:lnTo>
                <a:lnTo>
                  <a:pt x="1822" y="73"/>
                </a:lnTo>
                <a:lnTo>
                  <a:pt x="1826" y="82"/>
                </a:lnTo>
                <a:lnTo>
                  <a:pt x="1829" y="80"/>
                </a:lnTo>
                <a:lnTo>
                  <a:pt x="1833" y="73"/>
                </a:lnTo>
                <a:lnTo>
                  <a:pt x="1837" y="65"/>
                </a:lnTo>
                <a:lnTo>
                  <a:pt x="1840" y="63"/>
                </a:lnTo>
                <a:lnTo>
                  <a:pt x="1844" y="67"/>
                </a:lnTo>
                <a:lnTo>
                  <a:pt x="1849" y="63"/>
                </a:lnTo>
                <a:lnTo>
                  <a:pt x="1851" y="71"/>
                </a:lnTo>
                <a:lnTo>
                  <a:pt x="1856" y="69"/>
                </a:lnTo>
                <a:lnTo>
                  <a:pt x="1860" y="59"/>
                </a:lnTo>
                <a:lnTo>
                  <a:pt x="1863" y="71"/>
                </a:lnTo>
                <a:lnTo>
                  <a:pt x="1867" y="57"/>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24" name="Freeform 24">
            <a:extLst>
              <a:ext uri="{FF2B5EF4-FFF2-40B4-BE49-F238E27FC236}">
                <a16:creationId xmlns:a16="http://schemas.microsoft.com/office/drawing/2014/main" id="{334686B9-FC18-46BA-9A9E-053D1BA6BB7E}"/>
              </a:ext>
            </a:extLst>
          </p:cNvPr>
          <p:cNvSpPr>
            <a:spLocks/>
          </p:cNvSpPr>
          <p:nvPr/>
        </p:nvSpPr>
        <p:spPr bwMode="auto">
          <a:xfrm>
            <a:off x="6554788" y="3783013"/>
            <a:ext cx="96837" cy="28575"/>
          </a:xfrm>
          <a:custGeom>
            <a:avLst/>
            <a:gdLst>
              <a:gd name="T0" fmla="*/ 0 w 45"/>
              <a:gd name="T1" fmla="*/ 2147483646 h 17"/>
              <a:gd name="T2" fmla="*/ 2147483646 w 45"/>
              <a:gd name="T3" fmla="*/ 2147483646 h 17"/>
              <a:gd name="T4" fmla="*/ 2147483646 w 45"/>
              <a:gd name="T5" fmla="*/ 2147483646 h 17"/>
              <a:gd name="T6" fmla="*/ 2147483646 w 45"/>
              <a:gd name="T7" fmla="*/ 2147483646 h 17"/>
              <a:gd name="T8" fmla="*/ 2147483646 w 45"/>
              <a:gd name="T9" fmla="*/ 2147483646 h 17"/>
              <a:gd name="T10" fmla="*/ 2147483646 w 45"/>
              <a:gd name="T11" fmla="*/ 2147483646 h 17"/>
              <a:gd name="T12" fmla="*/ 2147483646 w 45"/>
              <a:gd name="T13" fmla="*/ 2147483646 h 17"/>
              <a:gd name="T14" fmla="*/ 2147483646 w 45"/>
              <a:gd name="T15" fmla="*/ 0 h 17"/>
              <a:gd name="T16" fmla="*/ 2147483646 w 45"/>
              <a:gd name="T17" fmla="*/ 0 h 17"/>
              <a:gd name="T18" fmla="*/ 2147483646 w 45"/>
              <a:gd name="T19" fmla="*/ 2147483646 h 17"/>
              <a:gd name="T20" fmla="*/ 2147483646 w 45"/>
              <a:gd name="T21" fmla="*/ 2147483646 h 17"/>
              <a:gd name="T22" fmla="*/ 2147483646 w 45"/>
              <a:gd name="T23" fmla="*/ 2147483646 h 17"/>
              <a:gd name="T24" fmla="*/ 2147483646 w 45"/>
              <a:gd name="T25" fmla="*/ 214748364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7"/>
              <a:gd name="T41" fmla="*/ 45 w 4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7">
                <a:moveTo>
                  <a:pt x="0" y="5"/>
                </a:moveTo>
                <a:lnTo>
                  <a:pt x="4" y="13"/>
                </a:lnTo>
                <a:lnTo>
                  <a:pt x="7" y="7"/>
                </a:lnTo>
                <a:lnTo>
                  <a:pt x="11" y="11"/>
                </a:lnTo>
                <a:lnTo>
                  <a:pt x="15" y="5"/>
                </a:lnTo>
                <a:lnTo>
                  <a:pt x="18" y="11"/>
                </a:lnTo>
                <a:lnTo>
                  <a:pt x="23" y="7"/>
                </a:lnTo>
                <a:lnTo>
                  <a:pt x="27" y="0"/>
                </a:lnTo>
                <a:lnTo>
                  <a:pt x="30" y="0"/>
                </a:lnTo>
                <a:lnTo>
                  <a:pt x="34" y="5"/>
                </a:lnTo>
                <a:lnTo>
                  <a:pt x="37" y="13"/>
                </a:lnTo>
                <a:lnTo>
                  <a:pt x="41" y="17"/>
                </a:lnTo>
                <a:lnTo>
                  <a:pt x="45" y="9"/>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25" name="Freeform 25">
            <a:extLst>
              <a:ext uri="{FF2B5EF4-FFF2-40B4-BE49-F238E27FC236}">
                <a16:creationId xmlns:a16="http://schemas.microsoft.com/office/drawing/2014/main" id="{E9554AA9-0EBF-40BC-BF3F-2D418750F0C4}"/>
              </a:ext>
            </a:extLst>
          </p:cNvPr>
          <p:cNvSpPr>
            <a:spLocks/>
          </p:cNvSpPr>
          <p:nvPr/>
        </p:nvSpPr>
        <p:spPr bwMode="auto">
          <a:xfrm>
            <a:off x="2532063" y="3460750"/>
            <a:ext cx="4022725" cy="1012825"/>
          </a:xfrm>
          <a:custGeom>
            <a:avLst/>
            <a:gdLst>
              <a:gd name="T0" fmla="*/ 2147483646 w 1867"/>
              <a:gd name="T1" fmla="*/ 2147483646 h 580"/>
              <a:gd name="T2" fmla="*/ 2147483646 w 1867"/>
              <a:gd name="T3" fmla="*/ 2147483646 h 580"/>
              <a:gd name="T4" fmla="*/ 2147483646 w 1867"/>
              <a:gd name="T5" fmla="*/ 2147483646 h 580"/>
              <a:gd name="T6" fmla="*/ 2147483646 w 1867"/>
              <a:gd name="T7" fmla="*/ 2147483646 h 580"/>
              <a:gd name="T8" fmla="*/ 2147483646 w 1867"/>
              <a:gd name="T9" fmla="*/ 2147483646 h 580"/>
              <a:gd name="T10" fmla="*/ 2147483646 w 1867"/>
              <a:gd name="T11" fmla="*/ 2147483646 h 580"/>
              <a:gd name="T12" fmla="*/ 2147483646 w 1867"/>
              <a:gd name="T13" fmla="*/ 2147483646 h 580"/>
              <a:gd name="T14" fmla="*/ 2147483646 w 1867"/>
              <a:gd name="T15" fmla="*/ 2147483646 h 580"/>
              <a:gd name="T16" fmla="*/ 2147483646 w 1867"/>
              <a:gd name="T17" fmla="*/ 2147483646 h 580"/>
              <a:gd name="T18" fmla="*/ 2147483646 w 1867"/>
              <a:gd name="T19" fmla="*/ 2147483646 h 580"/>
              <a:gd name="T20" fmla="*/ 2147483646 w 1867"/>
              <a:gd name="T21" fmla="*/ 2147483646 h 580"/>
              <a:gd name="T22" fmla="*/ 2147483646 w 1867"/>
              <a:gd name="T23" fmla="*/ 2147483646 h 580"/>
              <a:gd name="T24" fmla="*/ 2147483646 w 1867"/>
              <a:gd name="T25" fmla="*/ 2147483646 h 580"/>
              <a:gd name="T26" fmla="*/ 2147483646 w 1867"/>
              <a:gd name="T27" fmla="*/ 2147483646 h 580"/>
              <a:gd name="T28" fmla="*/ 2147483646 w 1867"/>
              <a:gd name="T29" fmla="*/ 2147483646 h 580"/>
              <a:gd name="T30" fmla="*/ 2147483646 w 1867"/>
              <a:gd name="T31" fmla="*/ 2147483646 h 580"/>
              <a:gd name="T32" fmla="*/ 2147483646 w 1867"/>
              <a:gd name="T33" fmla="*/ 2147483646 h 580"/>
              <a:gd name="T34" fmla="*/ 2147483646 w 1867"/>
              <a:gd name="T35" fmla="*/ 2147483646 h 580"/>
              <a:gd name="T36" fmla="*/ 2147483646 w 1867"/>
              <a:gd name="T37" fmla="*/ 2147483646 h 580"/>
              <a:gd name="T38" fmla="*/ 2147483646 w 1867"/>
              <a:gd name="T39" fmla="*/ 2147483646 h 580"/>
              <a:gd name="T40" fmla="*/ 2147483646 w 1867"/>
              <a:gd name="T41" fmla="*/ 2147483646 h 580"/>
              <a:gd name="T42" fmla="*/ 2147483646 w 1867"/>
              <a:gd name="T43" fmla="*/ 2147483646 h 580"/>
              <a:gd name="T44" fmla="*/ 2147483646 w 1867"/>
              <a:gd name="T45" fmla="*/ 2147483646 h 580"/>
              <a:gd name="T46" fmla="*/ 2147483646 w 1867"/>
              <a:gd name="T47" fmla="*/ 2147483646 h 580"/>
              <a:gd name="T48" fmla="*/ 2147483646 w 1867"/>
              <a:gd name="T49" fmla="*/ 2147483646 h 580"/>
              <a:gd name="T50" fmla="*/ 2147483646 w 1867"/>
              <a:gd name="T51" fmla="*/ 2147483646 h 580"/>
              <a:gd name="T52" fmla="*/ 2147483646 w 1867"/>
              <a:gd name="T53" fmla="*/ 2147483646 h 580"/>
              <a:gd name="T54" fmla="*/ 2147483646 w 1867"/>
              <a:gd name="T55" fmla="*/ 2147483646 h 580"/>
              <a:gd name="T56" fmla="*/ 2147483646 w 1867"/>
              <a:gd name="T57" fmla="*/ 2147483646 h 580"/>
              <a:gd name="T58" fmla="*/ 2147483646 w 1867"/>
              <a:gd name="T59" fmla="*/ 2147483646 h 580"/>
              <a:gd name="T60" fmla="*/ 2147483646 w 1867"/>
              <a:gd name="T61" fmla="*/ 2147483646 h 580"/>
              <a:gd name="T62" fmla="*/ 2147483646 w 1867"/>
              <a:gd name="T63" fmla="*/ 2147483646 h 580"/>
              <a:gd name="T64" fmla="*/ 2147483646 w 1867"/>
              <a:gd name="T65" fmla="*/ 2147483646 h 580"/>
              <a:gd name="T66" fmla="*/ 2147483646 w 1867"/>
              <a:gd name="T67" fmla="*/ 2147483646 h 580"/>
              <a:gd name="T68" fmla="*/ 2147483646 w 1867"/>
              <a:gd name="T69" fmla="*/ 2147483646 h 580"/>
              <a:gd name="T70" fmla="*/ 2147483646 w 1867"/>
              <a:gd name="T71" fmla="*/ 2147483646 h 580"/>
              <a:gd name="T72" fmla="*/ 2147483646 w 1867"/>
              <a:gd name="T73" fmla="*/ 2147483646 h 580"/>
              <a:gd name="T74" fmla="*/ 2147483646 w 1867"/>
              <a:gd name="T75" fmla="*/ 2147483646 h 580"/>
              <a:gd name="T76" fmla="*/ 2147483646 w 1867"/>
              <a:gd name="T77" fmla="*/ 2147483646 h 580"/>
              <a:gd name="T78" fmla="*/ 2147483646 w 1867"/>
              <a:gd name="T79" fmla="*/ 2147483646 h 580"/>
              <a:gd name="T80" fmla="*/ 2147483646 w 1867"/>
              <a:gd name="T81" fmla="*/ 2147483646 h 580"/>
              <a:gd name="T82" fmla="*/ 2147483646 w 1867"/>
              <a:gd name="T83" fmla="*/ 2147483646 h 580"/>
              <a:gd name="T84" fmla="*/ 2147483646 w 1867"/>
              <a:gd name="T85" fmla="*/ 2147483646 h 580"/>
              <a:gd name="T86" fmla="*/ 2147483646 w 1867"/>
              <a:gd name="T87" fmla="*/ 2147483646 h 580"/>
              <a:gd name="T88" fmla="*/ 2147483646 w 1867"/>
              <a:gd name="T89" fmla="*/ 2147483646 h 580"/>
              <a:gd name="T90" fmla="*/ 2147483646 w 1867"/>
              <a:gd name="T91" fmla="*/ 2147483646 h 580"/>
              <a:gd name="T92" fmla="*/ 2147483646 w 1867"/>
              <a:gd name="T93" fmla="*/ 2147483646 h 580"/>
              <a:gd name="T94" fmla="*/ 2147483646 w 1867"/>
              <a:gd name="T95" fmla="*/ 2147483646 h 580"/>
              <a:gd name="T96" fmla="*/ 2147483646 w 1867"/>
              <a:gd name="T97" fmla="*/ 2147483646 h 580"/>
              <a:gd name="T98" fmla="*/ 2147483646 w 1867"/>
              <a:gd name="T99" fmla="*/ 2147483646 h 580"/>
              <a:gd name="T100" fmla="*/ 2147483646 w 1867"/>
              <a:gd name="T101" fmla="*/ 2147483646 h 580"/>
              <a:gd name="T102" fmla="*/ 2147483646 w 1867"/>
              <a:gd name="T103" fmla="*/ 2147483646 h 580"/>
              <a:gd name="T104" fmla="*/ 2147483646 w 1867"/>
              <a:gd name="T105" fmla="*/ 2147483646 h 580"/>
              <a:gd name="T106" fmla="*/ 2147483646 w 1867"/>
              <a:gd name="T107" fmla="*/ 2147483646 h 580"/>
              <a:gd name="T108" fmla="*/ 2147483646 w 1867"/>
              <a:gd name="T109" fmla="*/ 2147483646 h 580"/>
              <a:gd name="T110" fmla="*/ 2147483646 w 1867"/>
              <a:gd name="T111" fmla="*/ 2147483646 h 580"/>
              <a:gd name="T112" fmla="*/ 2147483646 w 1867"/>
              <a:gd name="T113" fmla="*/ 2147483646 h 580"/>
              <a:gd name="T114" fmla="*/ 2147483646 w 1867"/>
              <a:gd name="T115" fmla="*/ 2147483646 h 580"/>
              <a:gd name="T116" fmla="*/ 2147483646 w 1867"/>
              <a:gd name="T117" fmla="*/ 2147483646 h 580"/>
              <a:gd name="T118" fmla="*/ 2147483646 w 1867"/>
              <a:gd name="T119" fmla="*/ 2147483646 h 580"/>
              <a:gd name="T120" fmla="*/ 2147483646 w 1867"/>
              <a:gd name="T121" fmla="*/ 2147483646 h 580"/>
              <a:gd name="T122" fmla="*/ 2147483646 w 1867"/>
              <a:gd name="T123" fmla="*/ 2147483646 h 5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7"/>
              <a:gd name="T187" fmla="*/ 0 h 580"/>
              <a:gd name="T188" fmla="*/ 1867 w 1867"/>
              <a:gd name="T189" fmla="*/ 580 h 5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7" h="580">
                <a:moveTo>
                  <a:pt x="0" y="151"/>
                </a:moveTo>
                <a:lnTo>
                  <a:pt x="3" y="153"/>
                </a:lnTo>
                <a:lnTo>
                  <a:pt x="7" y="144"/>
                </a:lnTo>
                <a:lnTo>
                  <a:pt x="11" y="146"/>
                </a:lnTo>
                <a:lnTo>
                  <a:pt x="14" y="153"/>
                </a:lnTo>
                <a:lnTo>
                  <a:pt x="18" y="148"/>
                </a:lnTo>
                <a:lnTo>
                  <a:pt x="23" y="161"/>
                </a:lnTo>
                <a:lnTo>
                  <a:pt x="25" y="148"/>
                </a:lnTo>
                <a:lnTo>
                  <a:pt x="30" y="155"/>
                </a:lnTo>
                <a:lnTo>
                  <a:pt x="33" y="151"/>
                </a:lnTo>
                <a:lnTo>
                  <a:pt x="37" y="151"/>
                </a:lnTo>
                <a:lnTo>
                  <a:pt x="41" y="146"/>
                </a:lnTo>
                <a:lnTo>
                  <a:pt x="44" y="151"/>
                </a:lnTo>
                <a:lnTo>
                  <a:pt x="48" y="150"/>
                </a:lnTo>
                <a:lnTo>
                  <a:pt x="52" y="144"/>
                </a:lnTo>
                <a:lnTo>
                  <a:pt x="55" y="155"/>
                </a:lnTo>
                <a:lnTo>
                  <a:pt x="59" y="146"/>
                </a:lnTo>
                <a:lnTo>
                  <a:pt x="64" y="140"/>
                </a:lnTo>
                <a:lnTo>
                  <a:pt x="66" y="153"/>
                </a:lnTo>
                <a:lnTo>
                  <a:pt x="71" y="148"/>
                </a:lnTo>
                <a:lnTo>
                  <a:pt x="75" y="144"/>
                </a:lnTo>
                <a:lnTo>
                  <a:pt x="78" y="144"/>
                </a:lnTo>
                <a:lnTo>
                  <a:pt x="82" y="138"/>
                </a:lnTo>
                <a:lnTo>
                  <a:pt x="86" y="146"/>
                </a:lnTo>
                <a:lnTo>
                  <a:pt x="89" y="151"/>
                </a:lnTo>
                <a:lnTo>
                  <a:pt x="93" y="146"/>
                </a:lnTo>
                <a:lnTo>
                  <a:pt x="97" y="134"/>
                </a:lnTo>
                <a:lnTo>
                  <a:pt x="100" y="144"/>
                </a:lnTo>
                <a:lnTo>
                  <a:pt x="104" y="136"/>
                </a:lnTo>
                <a:lnTo>
                  <a:pt x="109" y="142"/>
                </a:lnTo>
                <a:lnTo>
                  <a:pt x="111" y="134"/>
                </a:lnTo>
                <a:lnTo>
                  <a:pt x="116" y="132"/>
                </a:lnTo>
                <a:lnTo>
                  <a:pt x="120" y="140"/>
                </a:lnTo>
                <a:lnTo>
                  <a:pt x="123" y="138"/>
                </a:lnTo>
                <a:lnTo>
                  <a:pt x="127" y="150"/>
                </a:lnTo>
                <a:lnTo>
                  <a:pt x="131" y="134"/>
                </a:lnTo>
                <a:lnTo>
                  <a:pt x="134" y="140"/>
                </a:lnTo>
                <a:lnTo>
                  <a:pt x="138" y="132"/>
                </a:lnTo>
                <a:lnTo>
                  <a:pt x="142" y="142"/>
                </a:lnTo>
                <a:lnTo>
                  <a:pt x="145" y="153"/>
                </a:lnTo>
                <a:lnTo>
                  <a:pt x="149" y="144"/>
                </a:lnTo>
                <a:lnTo>
                  <a:pt x="154" y="140"/>
                </a:lnTo>
                <a:lnTo>
                  <a:pt x="156" y="125"/>
                </a:lnTo>
                <a:lnTo>
                  <a:pt x="161" y="136"/>
                </a:lnTo>
                <a:lnTo>
                  <a:pt x="165" y="136"/>
                </a:lnTo>
                <a:lnTo>
                  <a:pt x="168" y="144"/>
                </a:lnTo>
                <a:lnTo>
                  <a:pt x="172" y="142"/>
                </a:lnTo>
                <a:lnTo>
                  <a:pt x="175" y="144"/>
                </a:lnTo>
                <a:lnTo>
                  <a:pt x="179" y="136"/>
                </a:lnTo>
                <a:lnTo>
                  <a:pt x="183" y="132"/>
                </a:lnTo>
                <a:lnTo>
                  <a:pt x="186" y="142"/>
                </a:lnTo>
                <a:lnTo>
                  <a:pt x="190" y="144"/>
                </a:lnTo>
                <a:lnTo>
                  <a:pt x="194" y="138"/>
                </a:lnTo>
                <a:lnTo>
                  <a:pt x="197" y="142"/>
                </a:lnTo>
                <a:lnTo>
                  <a:pt x="201" y="142"/>
                </a:lnTo>
                <a:lnTo>
                  <a:pt x="206" y="148"/>
                </a:lnTo>
                <a:lnTo>
                  <a:pt x="209" y="168"/>
                </a:lnTo>
                <a:lnTo>
                  <a:pt x="213" y="201"/>
                </a:lnTo>
                <a:lnTo>
                  <a:pt x="217" y="265"/>
                </a:lnTo>
                <a:lnTo>
                  <a:pt x="220" y="265"/>
                </a:lnTo>
                <a:lnTo>
                  <a:pt x="224" y="273"/>
                </a:lnTo>
                <a:lnTo>
                  <a:pt x="228" y="269"/>
                </a:lnTo>
                <a:lnTo>
                  <a:pt x="231" y="259"/>
                </a:lnTo>
                <a:lnTo>
                  <a:pt x="235" y="252"/>
                </a:lnTo>
                <a:lnTo>
                  <a:pt x="239" y="241"/>
                </a:lnTo>
                <a:lnTo>
                  <a:pt x="242" y="220"/>
                </a:lnTo>
                <a:lnTo>
                  <a:pt x="247" y="199"/>
                </a:lnTo>
                <a:lnTo>
                  <a:pt x="251" y="161"/>
                </a:lnTo>
                <a:lnTo>
                  <a:pt x="254" y="142"/>
                </a:lnTo>
                <a:lnTo>
                  <a:pt x="258" y="119"/>
                </a:lnTo>
                <a:lnTo>
                  <a:pt x="262" y="98"/>
                </a:lnTo>
                <a:lnTo>
                  <a:pt x="265" y="79"/>
                </a:lnTo>
                <a:lnTo>
                  <a:pt x="269" y="62"/>
                </a:lnTo>
                <a:lnTo>
                  <a:pt x="273" y="55"/>
                </a:lnTo>
                <a:lnTo>
                  <a:pt x="276" y="34"/>
                </a:lnTo>
                <a:lnTo>
                  <a:pt x="280" y="40"/>
                </a:lnTo>
                <a:lnTo>
                  <a:pt x="285" y="34"/>
                </a:lnTo>
                <a:lnTo>
                  <a:pt x="287" y="34"/>
                </a:lnTo>
                <a:lnTo>
                  <a:pt x="292" y="9"/>
                </a:lnTo>
                <a:lnTo>
                  <a:pt x="296" y="19"/>
                </a:lnTo>
                <a:lnTo>
                  <a:pt x="299" y="9"/>
                </a:lnTo>
                <a:lnTo>
                  <a:pt x="303" y="9"/>
                </a:lnTo>
                <a:lnTo>
                  <a:pt x="307" y="24"/>
                </a:lnTo>
                <a:lnTo>
                  <a:pt x="310" y="4"/>
                </a:lnTo>
                <a:lnTo>
                  <a:pt x="314" y="5"/>
                </a:lnTo>
                <a:lnTo>
                  <a:pt x="317" y="9"/>
                </a:lnTo>
                <a:lnTo>
                  <a:pt x="321" y="0"/>
                </a:lnTo>
                <a:lnTo>
                  <a:pt x="325" y="15"/>
                </a:lnTo>
                <a:lnTo>
                  <a:pt x="328" y="0"/>
                </a:lnTo>
                <a:lnTo>
                  <a:pt x="332" y="17"/>
                </a:lnTo>
                <a:lnTo>
                  <a:pt x="337" y="9"/>
                </a:lnTo>
                <a:lnTo>
                  <a:pt x="339" y="9"/>
                </a:lnTo>
                <a:lnTo>
                  <a:pt x="344" y="13"/>
                </a:lnTo>
                <a:lnTo>
                  <a:pt x="348" y="9"/>
                </a:lnTo>
                <a:lnTo>
                  <a:pt x="351" y="17"/>
                </a:lnTo>
                <a:lnTo>
                  <a:pt x="355" y="21"/>
                </a:lnTo>
                <a:lnTo>
                  <a:pt x="359" y="11"/>
                </a:lnTo>
                <a:lnTo>
                  <a:pt x="362" y="17"/>
                </a:lnTo>
                <a:lnTo>
                  <a:pt x="366" y="24"/>
                </a:lnTo>
                <a:lnTo>
                  <a:pt x="370" y="21"/>
                </a:lnTo>
                <a:lnTo>
                  <a:pt x="373" y="24"/>
                </a:lnTo>
                <a:lnTo>
                  <a:pt x="377" y="32"/>
                </a:lnTo>
                <a:lnTo>
                  <a:pt x="382" y="34"/>
                </a:lnTo>
                <a:lnTo>
                  <a:pt x="384" y="55"/>
                </a:lnTo>
                <a:lnTo>
                  <a:pt x="389" y="49"/>
                </a:lnTo>
                <a:lnTo>
                  <a:pt x="393" y="43"/>
                </a:lnTo>
                <a:lnTo>
                  <a:pt x="396" y="47"/>
                </a:lnTo>
                <a:lnTo>
                  <a:pt x="400" y="43"/>
                </a:lnTo>
                <a:lnTo>
                  <a:pt x="404" y="47"/>
                </a:lnTo>
                <a:lnTo>
                  <a:pt x="407" y="53"/>
                </a:lnTo>
                <a:lnTo>
                  <a:pt x="411" y="55"/>
                </a:lnTo>
                <a:lnTo>
                  <a:pt x="415" y="59"/>
                </a:lnTo>
                <a:lnTo>
                  <a:pt x="418" y="55"/>
                </a:lnTo>
                <a:lnTo>
                  <a:pt x="423" y="68"/>
                </a:lnTo>
                <a:lnTo>
                  <a:pt x="427" y="64"/>
                </a:lnTo>
                <a:lnTo>
                  <a:pt x="430" y="68"/>
                </a:lnTo>
                <a:lnTo>
                  <a:pt x="434" y="70"/>
                </a:lnTo>
                <a:lnTo>
                  <a:pt x="438" y="70"/>
                </a:lnTo>
                <a:lnTo>
                  <a:pt x="441" y="70"/>
                </a:lnTo>
                <a:lnTo>
                  <a:pt x="445" y="70"/>
                </a:lnTo>
                <a:lnTo>
                  <a:pt x="449" y="77"/>
                </a:lnTo>
                <a:lnTo>
                  <a:pt x="452" y="70"/>
                </a:lnTo>
                <a:lnTo>
                  <a:pt x="456" y="77"/>
                </a:lnTo>
                <a:lnTo>
                  <a:pt x="459" y="74"/>
                </a:lnTo>
                <a:lnTo>
                  <a:pt x="463" y="87"/>
                </a:lnTo>
                <a:lnTo>
                  <a:pt x="468" y="89"/>
                </a:lnTo>
                <a:lnTo>
                  <a:pt x="470" y="87"/>
                </a:lnTo>
                <a:lnTo>
                  <a:pt x="475" y="79"/>
                </a:lnTo>
                <a:lnTo>
                  <a:pt x="479" y="93"/>
                </a:lnTo>
                <a:lnTo>
                  <a:pt x="482" y="89"/>
                </a:lnTo>
                <a:lnTo>
                  <a:pt x="486" y="104"/>
                </a:lnTo>
                <a:lnTo>
                  <a:pt x="490" y="98"/>
                </a:lnTo>
                <a:lnTo>
                  <a:pt x="493" y="95"/>
                </a:lnTo>
                <a:lnTo>
                  <a:pt x="497" y="95"/>
                </a:lnTo>
                <a:lnTo>
                  <a:pt x="501" y="98"/>
                </a:lnTo>
                <a:lnTo>
                  <a:pt x="504" y="96"/>
                </a:lnTo>
                <a:lnTo>
                  <a:pt x="508" y="110"/>
                </a:lnTo>
                <a:lnTo>
                  <a:pt x="513" y="100"/>
                </a:lnTo>
                <a:lnTo>
                  <a:pt x="515" y="102"/>
                </a:lnTo>
                <a:lnTo>
                  <a:pt x="520" y="104"/>
                </a:lnTo>
                <a:lnTo>
                  <a:pt x="524" y="112"/>
                </a:lnTo>
                <a:lnTo>
                  <a:pt x="527" y="110"/>
                </a:lnTo>
                <a:lnTo>
                  <a:pt x="531" y="112"/>
                </a:lnTo>
                <a:lnTo>
                  <a:pt x="535" y="117"/>
                </a:lnTo>
                <a:lnTo>
                  <a:pt x="538" y="108"/>
                </a:lnTo>
                <a:lnTo>
                  <a:pt x="542" y="117"/>
                </a:lnTo>
                <a:lnTo>
                  <a:pt x="546" y="127"/>
                </a:lnTo>
                <a:lnTo>
                  <a:pt x="549" y="119"/>
                </a:lnTo>
                <a:lnTo>
                  <a:pt x="553" y="108"/>
                </a:lnTo>
                <a:lnTo>
                  <a:pt x="558" y="114"/>
                </a:lnTo>
                <a:lnTo>
                  <a:pt x="560" y="117"/>
                </a:lnTo>
                <a:lnTo>
                  <a:pt x="565" y="119"/>
                </a:lnTo>
                <a:lnTo>
                  <a:pt x="569" y="121"/>
                </a:lnTo>
                <a:lnTo>
                  <a:pt x="572" y="115"/>
                </a:lnTo>
                <a:lnTo>
                  <a:pt x="576" y="125"/>
                </a:lnTo>
                <a:lnTo>
                  <a:pt x="580" y="117"/>
                </a:lnTo>
                <a:lnTo>
                  <a:pt x="583" y="123"/>
                </a:lnTo>
                <a:lnTo>
                  <a:pt x="587" y="119"/>
                </a:lnTo>
                <a:lnTo>
                  <a:pt x="591" y="131"/>
                </a:lnTo>
                <a:lnTo>
                  <a:pt x="594" y="132"/>
                </a:lnTo>
                <a:lnTo>
                  <a:pt x="598" y="125"/>
                </a:lnTo>
                <a:lnTo>
                  <a:pt x="601" y="131"/>
                </a:lnTo>
                <a:lnTo>
                  <a:pt x="606" y="127"/>
                </a:lnTo>
                <a:lnTo>
                  <a:pt x="610" y="131"/>
                </a:lnTo>
                <a:lnTo>
                  <a:pt x="613" y="127"/>
                </a:lnTo>
                <a:lnTo>
                  <a:pt x="617" y="127"/>
                </a:lnTo>
                <a:lnTo>
                  <a:pt x="621" y="134"/>
                </a:lnTo>
                <a:lnTo>
                  <a:pt x="624" y="144"/>
                </a:lnTo>
                <a:lnTo>
                  <a:pt x="628" y="150"/>
                </a:lnTo>
                <a:lnTo>
                  <a:pt x="632" y="134"/>
                </a:lnTo>
                <a:lnTo>
                  <a:pt x="635" y="140"/>
                </a:lnTo>
                <a:lnTo>
                  <a:pt x="639" y="129"/>
                </a:lnTo>
                <a:lnTo>
                  <a:pt x="644" y="136"/>
                </a:lnTo>
                <a:lnTo>
                  <a:pt x="646" y="134"/>
                </a:lnTo>
                <a:lnTo>
                  <a:pt x="651" y="131"/>
                </a:lnTo>
                <a:lnTo>
                  <a:pt x="655" y="134"/>
                </a:lnTo>
                <a:lnTo>
                  <a:pt x="658" y="131"/>
                </a:lnTo>
                <a:lnTo>
                  <a:pt x="662" y="127"/>
                </a:lnTo>
                <a:lnTo>
                  <a:pt x="666" y="127"/>
                </a:lnTo>
                <a:lnTo>
                  <a:pt x="669" y="131"/>
                </a:lnTo>
                <a:lnTo>
                  <a:pt x="673" y="131"/>
                </a:lnTo>
                <a:lnTo>
                  <a:pt x="677" y="132"/>
                </a:lnTo>
                <a:lnTo>
                  <a:pt x="680" y="132"/>
                </a:lnTo>
                <a:lnTo>
                  <a:pt x="684" y="138"/>
                </a:lnTo>
                <a:lnTo>
                  <a:pt x="689" y="132"/>
                </a:lnTo>
                <a:lnTo>
                  <a:pt x="691" y="131"/>
                </a:lnTo>
                <a:lnTo>
                  <a:pt x="696" y="129"/>
                </a:lnTo>
                <a:lnTo>
                  <a:pt x="700" y="131"/>
                </a:lnTo>
                <a:lnTo>
                  <a:pt x="703" y="140"/>
                </a:lnTo>
                <a:lnTo>
                  <a:pt x="707" y="134"/>
                </a:lnTo>
                <a:lnTo>
                  <a:pt x="711" y="140"/>
                </a:lnTo>
                <a:lnTo>
                  <a:pt x="714" y="119"/>
                </a:lnTo>
                <a:lnTo>
                  <a:pt x="718" y="131"/>
                </a:lnTo>
                <a:lnTo>
                  <a:pt x="722" y="136"/>
                </a:lnTo>
                <a:lnTo>
                  <a:pt x="725" y="136"/>
                </a:lnTo>
                <a:lnTo>
                  <a:pt x="729" y="138"/>
                </a:lnTo>
                <a:lnTo>
                  <a:pt x="734" y="134"/>
                </a:lnTo>
                <a:lnTo>
                  <a:pt x="736" y="134"/>
                </a:lnTo>
                <a:lnTo>
                  <a:pt x="741" y="136"/>
                </a:lnTo>
                <a:lnTo>
                  <a:pt x="744" y="138"/>
                </a:lnTo>
                <a:lnTo>
                  <a:pt x="748" y="123"/>
                </a:lnTo>
                <a:lnTo>
                  <a:pt x="752" y="132"/>
                </a:lnTo>
                <a:lnTo>
                  <a:pt x="755" y="134"/>
                </a:lnTo>
                <a:lnTo>
                  <a:pt x="759" y="142"/>
                </a:lnTo>
                <a:lnTo>
                  <a:pt x="763" y="144"/>
                </a:lnTo>
                <a:lnTo>
                  <a:pt x="766" y="150"/>
                </a:lnTo>
                <a:lnTo>
                  <a:pt x="770" y="144"/>
                </a:lnTo>
                <a:lnTo>
                  <a:pt x="774" y="150"/>
                </a:lnTo>
                <a:lnTo>
                  <a:pt x="777" y="151"/>
                </a:lnTo>
                <a:lnTo>
                  <a:pt x="782" y="148"/>
                </a:lnTo>
                <a:lnTo>
                  <a:pt x="786" y="157"/>
                </a:lnTo>
                <a:lnTo>
                  <a:pt x="789" y="150"/>
                </a:lnTo>
                <a:lnTo>
                  <a:pt x="793" y="138"/>
                </a:lnTo>
                <a:lnTo>
                  <a:pt x="797" y="138"/>
                </a:lnTo>
                <a:lnTo>
                  <a:pt x="800" y="134"/>
                </a:lnTo>
                <a:lnTo>
                  <a:pt x="804" y="132"/>
                </a:lnTo>
                <a:lnTo>
                  <a:pt x="808" y="134"/>
                </a:lnTo>
                <a:lnTo>
                  <a:pt x="811" y="144"/>
                </a:lnTo>
                <a:lnTo>
                  <a:pt x="815" y="138"/>
                </a:lnTo>
                <a:lnTo>
                  <a:pt x="820" y="144"/>
                </a:lnTo>
                <a:lnTo>
                  <a:pt x="822" y="131"/>
                </a:lnTo>
                <a:lnTo>
                  <a:pt x="827" y="140"/>
                </a:lnTo>
                <a:lnTo>
                  <a:pt x="831" y="134"/>
                </a:lnTo>
                <a:lnTo>
                  <a:pt x="834" y="132"/>
                </a:lnTo>
                <a:lnTo>
                  <a:pt x="838" y="146"/>
                </a:lnTo>
                <a:lnTo>
                  <a:pt x="842" y="125"/>
                </a:lnTo>
                <a:lnTo>
                  <a:pt x="845" y="140"/>
                </a:lnTo>
                <a:lnTo>
                  <a:pt x="849" y="134"/>
                </a:lnTo>
                <a:lnTo>
                  <a:pt x="853" y="140"/>
                </a:lnTo>
                <a:lnTo>
                  <a:pt x="856" y="132"/>
                </a:lnTo>
                <a:lnTo>
                  <a:pt x="860" y="140"/>
                </a:lnTo>
                <a:lnTo>
                  <a:pt x="865" y="151"/>
                </a:lnTo>
                <a:lnTo>
                  <a:pt x="867" y="136"/>
                </a:lnTo>
                <a:lnTo>
                  <a:pt x="872" y="136"/>
                </a:lnTo>
                <a:lnTo>
                  <a:pt x="876" y="129"/>
                </a:lnTo>
                <a:lnTo>
                  <a:pt x="879" y="138"/>
                </a:lnTo>
                <a:lnTo>
                  <a:pt x="883" y="144"/>
                </a:lnTo>
                <a:lnTo>
                  <a:pt x="886" y="144"/>
                </a:lnTo>
                <a:lnTo>
                  <a:pt x="890" y="150"/>
                </a:lnTo>
                <a:lnTo>
                  <a:pt x="894" y="136"/>
                </a:lnTo>
                <a:lnTo>
                  <a:pt x="897" y="140"/>
                </a:lnTo>
                <a:lnTo>
                  <a:pt x="901" y="132"/>
                </a:lnTo>
                <a:lnTo>
                  <a:pt x="905" y="144"/>
                </a:lnTo>
                <a:lnTo>
                  <a:pt x="908" y="144"/>
                </a:lnTo>
                <a:lnTo>
                  <a:pt x="912" y="144"/>
                </a:lnTo>
                <a:lnTo>
                  <a:pt x="917" y="144"/>
                </a:lnTo>
                <a:lnTo>
                  <a:pt x="919" y="150"/>
                </a:lnTo>
                <a:lnTo>
                  <a:pt x="924" y="155"/>
                </a:lnTo>
                <a:lnTo>
                  <a:pt x="928" y="150"/>
                </a:lnTo>
                <a:lnTo>
                  <a:pt x="931" y="148"/>
                </a:lnTo>
                <a:lnTo>
                  <a:pt x="935" y="134"/>
                </a:lnTo>
                <a:lnTo>
                  <a:pt x="939" y="144"/>
                </a:lnTo>
                <a:lnTo>
                  <a:pt x="942" y="148"/>
                </a:lnTo>
                <a:lnTo>
                  <a:pt x="946" y="153"/>
                </a:lnTo>
                <a:lnTo>
                  <a:pt x="950" y="144"/>
                </a:lnTo>
                <a:lnTo>
                  <a:pt x="953" y="138"/>
                </a:lnTo>
                <a:lnTo>
                  <a:pt x="958" y="146"/>
                </a:lnTo>
                <a:lnTo>
                  <a:pt x="962" y="142"/>
                </a:lnTo>
                <a:lnTo>
                  <a:pt x="965" y="146"/>
                </a:lnTo>
                <a:lnTo>
                  <a:pt x="969" y="142"/>
                </a:lnTo>
                <a:lnTo>
                  <a:pt x="973" y="148"/>
                </a:lnTo>
                <a:lnTo>
                  <a:pt x="976" y="138"/>
                </a:lnTo>
                <a:lnTo>
                  <a:pt x="980" y="150"/>
                </a:lnTo>
                <a:lnTo>
                  <a:pt x="984" y="144"/>
                </a:lnTo>
                <a:lnTo>
                  <a:pt x="987" y="144"/>
                </a:lnTo>
                <a:lnTo>
                  <a:pt x="991" y="140"/>
                </a:lnTo>
                <a:lnTo>
                  <a:pt x="996" y="142"/>
                </a:lnTo>
                <a:lnTo>
                  <a:pt x="998" y="148"/>
                </a:lnTo>
                <a:lnTo>
                  <a:pt x="1003" y="151"/>
                </a:lnTo>
                <a:lnTo>
                  <a:pt x="1007" y="142"/>
                </a:lnTo>
                <a:lnTo>
                  <a:pt x="1010" y="140"/>
                </a:lnTo>
                <a:lnTo>
                  <a:pt x="1014" y="140"/>
                </a:lnTo>
                <a:lnTo>
                  <a:pt x="1018" y="140"/>
                </a:lnTo>
                <a:lnTo>
                  <a:pt x="1021" y="148"/>
                </a:lnTo>
                <a:lnTo>
                  <a:pt x="1025" y="151"/>
                </a:lnTo>
                <a:lnTo>
                  <a:pt x="1029" y="146"/>
                </a:lnTo>
                <a:lnTo>
                  <a:pt x="1032" y="138"/>
                </a:lnTo>
                <a:lnTo>
                  <a:pt x="1036" y="142"/>
                </a:lnTo>
                <a:lnTo>
                  <a:pt x="1039" y="144"/>
                </a:lnTo>
                <a:lnTo>
                  <a:pt x="1043" y="131"/>
                </a:lnTo>
                <a:lnTo>
                  <a:pt x="1048" y="140"/>
                </a:lnTo>
                <a:lnTo>
                  <a:pt x="1050" y="138"/>
                </a:lnTo>
                <a:lnTo>
                  <a:pt x="1055" y="129"/>
                </a:lnTo>
                <a:lnTo>
                  <a:pt x="1059" y="142"/>
                </a:lnTo>
                <a:lnTo>
                  <a:pt x="1062" y="131"/>
                </a:lnTo>
                <a:lnTo>
                  <a:pt x="1066" y="138"/>
                </a:lnTo>
                <a:lnTo>
                  <a:pt x="1070" y="131"/>
                </a:lnTo>
                <a:lnTo>
                  <a:pt x="1073" y="140"/>
                </a:lnTo>
                <a:lnTo>
                  <a:pt x="1077" y="144"/>
                </a:lnTo>
                <a:lnTo>
                  <a:pt x="1081" y="144"/>
                </a:lnTo>
                <a:lnTo>
                  <a:pt x="1084" y="138"/>
                </a:lnTo>
                <a:lnTo>
                  <a:pt x="1088" y="134"/>
                </a:lnTo>
                <a:lnTo>
                  <a:pt x="1093" y="134"/>
                </a:lnTo>
                <a:lnTo>
                  <a:pt x="1095" y="131"/>
                </a:lnTo>
                <a:lnTo>
                  <a:pt x="1100" y="140"/>
                </a:lnTo>
                <a:lnTo>
                  <a:pt x="1104" y="138"/>
                </a:lnTo>
                <a:lnTo>
                  <a:pt x="1107" y="136"/>
                </a:lnTo>
                <a:lnTo>
                  <a:pt x="1111" y="131"/>
                </a:lnTo>
                <a:lnTo>
                  <a:pt x="1115" y="129"/>
                </a:lnTo>
                <a:lnTo>
                  <a:pt x="1118" y="131"/>
                </a:lnTo>
                <a:lnTo>
                  <a:pt x="1122" y="134"/>
                </a:lnTo>
                <a:lnTo>
                  <a:pt x="1126" y="134"/>
                </a:lnTo>
                <a:lnTo>
                  <a:pt x="1129" y="138"/>
                </a:lnTo>
                <a:lnTo>
                  <a:pt x="1133" y="142"/>
                </a:lnTo>
                <a:lnTo>
                  <a:pt x="1138" y="132"/>
                </a:lnTo>
                <a:lnTo>
                  <a:pt x="1141" y="136"/>
                </a:lnTo>
                <a:lnTo>
                  <a:pt x="1145" y="132"/>
                </a:lnTo>
                <a:lnTo>
                  <a:pt x="1149" y="142"/>
                </a:lnTo>
                <a:lnTo>
                  <a:pt x="1152" y="134"/>
                </a:lnTo>
                <a:lnTo>
                  <a:pt x="1156" y="142"/>
                </a:lnTo>
                <a:lnTo>
                  <a:pt x="1160" y="142"/>
                </a:lnTo>
                <a:lnTo>
                  <a:pt x="1163" y="131"/>
                </a:lnTo>
                <a:lnTo>
                  <a:pt x="1167" y="142"/>
                </a:lnTo>
                <a:lnTo>
                  <a:pt x="1171" y="140"/>
                </a:lnTo>
                <a:lnTo>
                  <a:pt x="1174" y="142"/>
                </a:lnTo>
                <a:lnTo>
                  <a:pt x="1179" y="134"/>
                </a:lnTo>
                <a:lnTo>
                  <a:pt x="1181" y="148"/>
                </a:lnTo>
                <a:lnTo>
                  <a:pt x="1186" y="146"/>
                </a:lnTo>
                <a:lnTo>
                  <a:pt x="1190" y="146"/>
                </a:lnTo>
                <a:lnTo>
                  <a:pt x="1193" y="136"/>
                </a:lnTo>
                <a:lnTo>
                  <a:pt x="1197" y="131"/>
                </a:lnTo>
                <a:lnTo>
                  <a:pt x="1201" y="142"/>
                </a:lnTo>
                <a:lnTo>
                  <a:pt x="1204" y="129"/>
                </a:lnTo>
                <a:lnTo>
                  <a:pt x="1208" y="131"/>
                </a:lnTo>
                <a:lnTo>
                  <a:pt x="1212" y="140"/>
                </a:lnTo>
                <a:lnTo>
                  <a:pt x="1215" y="131"/>
                </a:lnTo>
                <a:lnTo>
                  <a:pt x="1219" y="132"/>
                </a:lnTo>
                <a:lnTo>
                  <a:pt x="1224" y="129"/>
                </a:lnTo>
                <a:lnTo>
                  <a:pt x="1226" y="131"/>
                </a:lnTo>
                <a:lnTo>
                  <a:pt x="1231" y="119"/>
                </a:lnTo>
                <a:lnTo>
                  <a:pt x="1235" y="127"/>
                </a:lnTo>
                <a:lnTo>
                  <a:pt x="1238" y="131"/>
                </a:lnTo>
                <a:lnTo>
                  <a:pt x="1242" y="132"/>
                </a:lnTo>
                <a:lnTo>
                  <a:pt x="1246" y="132"/>
                </a:lnTo>
                <a:lnTo>
                  <a:pt x="1249" y="131"/>
                </a:lnTo>
                <a:lnTo>
                  <a:pt x="1253" y="127"/>
                </a:lnTo>
                <a:lnTo>
                  <a:pt x="1257" y="119"/>
                </a:lnTo>
                <a:lnTo>
                  <a:pt x="1260" y="140"/>
                </a:lnTo>
                <a:lnTo>
                  <a:pt x="1264" y="140"/>
                </a:lnTo>
                <a:lnTo>
                  <a:pt x="1269" y="136"/>
                </a:lnTo>
                <a:lnTo>
                  <a:pt x="1271" y="125"/>
                </a:lnTo>
                <a:lnTo>
                  <a:pt x="1276" y="119"/>
                </a:lnTo>
                <a:lnTo>
                  <a:pt x="1280" y="123"/>
                </a:lnTo>
                <a:lnTo>
                  <a:pt x="1283" y="125"/>
                </a:lnTo>
                <a:lnTo>
                  <a:pt x="1287" y="123"/>
                </a:lnTo>
                <a:lnTo>
                  <a:pt x="1291" y="123"/>
                </a:lnTo>
                <a:lnTo>
                  <a:pt x="1294" y="131"/>
                </a:lnTo>
                <a:lnTo>
                  <a:pt x="1298" y="125"/>
                </a:lnTo>
                <a:lnTo>
                  <a:pt x="1302" y="123"/>
                </a:lnTo>
                <a:lnTo>
                  <a:pt x="1305" y="125"/>
                </a:lnTo>
                <a:lnTo>
                  <a:pt x="1309" y="127"/>
                </a:lnTo>
                <a:lnTo>
                  <a:pt x="1314" y="131"/>
                </a:lnTo>
                <a:lnTo>
                  <a:pt x="1317" y="119"/>
                </a:lnTo>
                <a:lnTo>
                  <a:pt x="1321" y="119"/>
                </a:lnTo>
                <a:lnTo>
                  <a:pt x="1324" y="123"/>
                </a:lnTo>
                <a:lnTo>
                  <a:pt x="1328" y="115"/>
                </a:lnTo>
                <a:lnTo>
                  <a:pt x="1332" y="349"/>
                </a:lnTo>
                <a:lnTo>
                  <a:pt x="1335" y="508"/>
                </a:lnTo>
                <a:lnTo>
                  <a:pt x="1339" y="576"/>
                </a:lnTo>
                <a:lnTo>
                  <a:pt x="1343" y="580"/>
                </a:lnTo>
                <a:lnTo>
                  <a:pt x="1346" y="567"/>
                </a:lnTo>
                <a:lnTo>
                  <a:pt x="1350" y="551"/>
                </a:lnTo>
                <a:lnTo>
                  <a:pt x="1355" y="527"/>
                </a:lnTo>
                <a:lnTo>
                  <a:pt x="1357" y="519"/>
                </a:lnTo>
                <a:lnTo>
                  <a:pt x="1362" y="510"/>
                </a:lnTo>
                <a:lnTo>
                  <a:pt x="1366" y="495"/>
                </a:lnTo>
                <a:lnTo>
                  <a:pt x="1369" y="491"/>
                </a:lnTo>
                <a:lnTo>
                  <a:pt x="1373" y="474"/>
                </a:lnTo>
                <a:lnTo>
                  <a:pt x="1377" y="460"/>
                </a:lnTo>
                <a:lnTo>
                  <a:pt x="1380" y="460"/>
                </a:lnTo>
                <a:lnTo>
                  <a:pt x="1384" y="441"/>
                </a:lnTo>
                <a:lnTo>
                  <a:pt x="1388" y="432"/>
                </a:lnTo>
                <a:lnTo>
                  <a:pt x="1391" y="438"/>
                </a:lnTo>
                <a:lnTo>
                  <a:pt x="1395" y="411"/>
                </a:lnTo>
                <a:lnTo>
                  <a:pt x="1400" y="426"/>
                </a:lnTo>
                <a:lnTo>
                  <a:pt x="1402" y="405"/>
                </a:lnTo>
                <a:lnTo>
                  <a:pt x="1407" y="386"/>
                </a:lnTo>
                <a:lnTo>
                  <a:pt x="1411" y="377"/>
                </a:lnTo>
                <a:lnTo>
                  <a:pt x="1414" y="375"/>
                </a:lnTo>
                <a:lnTo>
                  <a:pt x="1418" y="360"/>
                </a:lnTo>
                <a:lnTo>
                  <a:pt x="1422" y="369"/>
                </a:lnTo>
                <a:lnTo>
                  <a:pt x="1425" y="350"/>
                </a:lnTo>
                <a:lnTo>
                  <a:pt x="1429" y="347"/>
                </a:lnTo>
                <a:lnTo>
                  <a:pt x="1433" y="347"/>
                </a:lnTo>
                <a:lnTo>
                  <a:pt x="1436" y="320"/>
                </a:lnTo>
                <a:lnTo>
                  <a:pt x="1440" y="314"/>
                </a:lnTo>
                <a:lnTo>
                  <a:pt x="1445" y="309"/>
                </a:lnTo>
                <a:lnTo>
                  <a:pt x="1447" y="311"/>
                </a:lnTo>
                <a:lnTo>
                  <a:pt x="1452" y="297"/>
                </a:lnTo>
                <a:lnTo>
                  <a:pt x="1456" y="297"/>
                </a:lnTo>
                <a:lnTo>
                  <a:pt x="1459" y="297"/>
                </a:lnTo>
                <a:lnTo>
                  <a:pt x="1463" y="295"/>
                </a:lnTo>
                <a:lnTo>
                  <a:pt x="1466" y="284"/>
                </a:lnTo>
                <a:lnTo>
                  <a:pt x="1470" y="292"/>
                </a:lnTo>
                <a:lnTo>
                  <a:pt x="1474" y="284"/>
                </a:lnTo>
                <a:lnTo>
                  <a:pt x="1477" y="282"/>
                </a:lnTo>
                <a:lnTo>
                  <a:pt x="1481" y="277"/>
                </a:lnTo>
                <a:lnTo>
                  <a:pt x="1485" y="269"/>
                </a:lnTo>
                <a:lnTo>
                  <a:pt x="1488" y="269"/>
                </a:lnTo>
                <a:lnTo>
                  <a:pt x="1492" y="282"/>
                </a:lnTo>
                <a:lnTo>
                  <a:pt x="1497" y="259"/>
                </a:lnTo>
                <a:lnTo>
                  <a:pt x="1500" y="269"/>
                </a:lnTo>
                <a:lnTo>
                  <a:pt x="1504" y="277"/>
                </a:lnTo>
                <a:lnTo>
                  <a:pt x="1508" y="261"/>
                </a:lnTo>
                <a:lnTo>
                  <a:pt x="1511" y="244"/>
                </a:lnTo>
                <a:lnTo>
                  <a:pt x="1515" y="252"/>
                </a:lnTo>
                <a:lnTo>
                  <a:pt x="1519" y="248"/>
                </a:lnTo>
                <a:lnTo>
                  <a:pt x="1522" y="250"/>
                </a:lnTo>
                <a:lnTo>
                  <a:pt x="1526" y="248"/>
                </a:lnTo>
                <a:lnTo>
                  <a:pt x="1531" y="252"/>
                </a:lnTo>
                <a:lnTo>
                  <a:pt x="1533" y="239"/>
                </a:lnTo>
                <a:lnTo>
                  <a:pt x="1538" y="241"/>
                </a:lnTo>
                <a:lnTo>
                  <a:pt x="1542" y="244"/>
                </a:lnTo>
                <a:lnTo>
                  <a:pt x="1545" y="235"/>
                </a:lnTo>
                <a:lnTo>
                  <a:pt x="1549" y="231"/>
                </a:lnTo>
                <a:lnTo>
                  <a:pt x="1553" y="229"/>
                </a:lnTo>
                <a:lnTo>
                  <a:pt x="1556" y="227"/>
                </a:lnTo>
                <a:lnTo>
                  <a:pt x="1560" y="227"/>
                </a:lnTo>
                <a:lnTo>
                  <a:pt x="1564" y="229"/>
                </a:lnTo>
                <a:lnTo>
                  <a:pt x="1567" y="225"/>
                </a:lnTo>
                <a:lnTo>
                  <a:pt x="1571" y="223"/>
                </a:lnTo>
                <a:lnTo>
                  <a:pt x="1576" y="222"/>
                </a:lnTo>
                <a:lnTo>
                  <a:pt x="1578" y="227"/>
                </a:lnTo>
                <a:lnTo>
                  <a:pt x="1583" y="223"/>
                </a:lnTo>
                <a:lnTo>
                  <a:pt x="1587" y="216"/>
                </a:lnTo>
                <a:lnTo>
                  <a:pt x="1590" y="216"/>
                </a:lnTo>
                <a:lnTo>
                  <a:pt x="1594" y="218"/>
                </a:lnTo>
                <a:lnTo>
                  <a:pt x="1598" y="210"/>
                </a:lnTo>
                <a:lnTo>
                  <a:pt x="1601" y="201"/>
                </a:lnTo>
                <a:lnTo>
                  <a:pt x="1605" y="218"/>
                </a:lnTo>
                <a:lnTo>
                  <a:pt x="1608" y="216"/>
                </a:lnTo>
                <a:lnTo>
                  <a:pt x="1612" y="210"/>
                </a:lnTo>
                <a:lnTo>
                  <a:pt x="1616" y="223"/>
                </a:lnTo>
                <a:lnTo>
                  <a:pt x="1619" y="205"/>
                </a:lnTo>
                <a:lnTo>
                  <a:pt x="1623" y="206"/>
                </a:lnTo>
                <a:lnTo>
                  <a:pt x="1628" y="214"/>
                </a:lnTo>
                <a:lnTo>
                  <a:pt x="1630" y="208"/>
                </a:lnTo>
                <a:lnTo>
                  <a:pt x="1635" y="208"/>
                </a:lnTo>
                <a:lnTo>
                  <a:pt x="1639" y="205"/>
                </a:lnTo>
                <a:lnTo>
                  <a:pt x="1642" y="208"/>
                </a:lnTo>
                <a:lnTo>
                  <a:pt x="1646" y="205"/>
                </a:lnTo>
                <a:lnTo>
                  <a:pt x="1650" y="206"/>
                </a:lnTo>
                <a:lnTo>
                  <a:pt x="1653" y="206"/>
                </a:lnTo>
                <a:lnTo>
                  <a:pt x="1657" y="210"/>
                </a:lnTo>
                <a:lnTo>
                  <a:pt x="1661" y="214"/>
                </a:lnTo>
                <a:lnTo>
                  <a:pt x="1664" y="222"/>
                </a:lnTo>
                <a:lnTo>
                  <a:pt x="1668" y="203"/>
                </a:lnTo>
                <a:lnTo>
                  <a:pt x="1673" y="195"/>
                </a:lnTo>
                <a:lnTo>
                  <a:pt x="1676" y="197"/>
                </a:lnTo>
                <a:lnTo>
                  <a:pt x="1680" y="203"/>
                </a:lnTo>
                <a:lnTo>
                  <a:pt x="1684" y="203"/>
                </a:lnTo>
                <a:lnTo>
                  <a:pt x="1687" y="205"/>
                </a:lnTo>
                <a:lnTo>
                  <a:pt x="1691" y="199"/>
                </a:lnTo>
                <a:lnTo>
                  <a:pt x="1695" y="199"/>
                </a:lnTo>
                <a:lnTo>
                  <a:pt x="1698" y="197"/>
                </a:lnTo>
                <a:lnTo>
                  <a:pt x="1702" y="201"/>
                </a:lnTo>
                <a:lnTo>
                  <a:pt x="1706" y="201"/>
                </a:lnTo>
                <a:lnTo>
                  <a:pt x="1709" y="197"/>
                </a:lnTo>
                <a:lnTo>
                  <a:pt x="1714" y="191"/>
                </a:lnTo>
                <a:lnTo>
                  <a:pt x="1718" y="191"/>
                </a:lnTo>
                <a:lnTo>
                  <a:pt x="1721" y="199"/>
                </a:lnTo>
                <a:lnTo>
                  <a:pt x="1725" y="197"/>
                </a:lnTo>
                <a:lnTo>
                  <a:pt x="1729" y="199"/>
                </a:lnTo>
                <a:lnTo>
                  <a:pt x="1732" y="199"/>
                </a:lnTo>
                <a:lnTo>
                  <a:pt x="1736" y="205"/>
                </a:lnTo>
                <a:lnTo>
                  <a:pt x="1740" y="191"/>
                </a:lnTo>
                <a:lnTo>
                  <a:pt x="1743" y="205"/>
                </a:lnTo>
                <a:lnTo>
                  <a:pt x="1747" y="197"/>
                </a:lnTo>
                <a:lnTo>
                  <a:pt x="1750" y="193"/>
                </a:lnTo>
                <a:lnTo>
                  <a:pt x="1754" y="172"/>
                </a:lnTo>
                <a:lnTo>
                  <a:pt x="1759" y="191"/>
                </a:lnTo>
                <a:lnTo>
                  <a:pt x="1761" y="180"/>
                </a:lnTo>
                <a:lnTo>
                  <a:pt x="1766" y="195"/>
                </a:lnTo>
                <a:lnTo>
                  <a:pt x="1770" y="191"/>
                </a:lnTo>
                <a:lnTo>
                  <a:pt x="1773" y="191"/>
                </a:lnTo>
                <a:lnTo>
                  <a:pt x="1777" y="191"/>
                </a:lnTo>
                <a:lnTo>
                  <a:pt x="1781" y="186"/>
                </a:lnTo>
                <a:lnTo>
                  <a:pt x="1784" y="197"/>
                </a:lnTo>
                <a:lnTo>
                  <a:pt x="1788" y="174"/>
                </a:lnTo>
                <a:lnTo>
                  <a:pt x="1792" y="197"/>
                </a:lnTo>
                <a:lnTo>
                  <a:pt x="1795" y="193"/>
                </a:lnTo>
                <a:lnTo>
                  <a:pt x="1799" y="197"/>
                </a:lnTo>
                <a:lnTo>
                  <a:pt x="1804" y="197"/>
                </a:lnTo>
                <a:lnTo>
                  <a:pt x="1806" y="199"/>
                </a:lnTo>
                <a:lnTo>
                  <a:pt x="1811" y="186"/>
                </a:lnTo>
                <a:lnTo>
                  <a:pt x="1815" y="191"/>
                </a:lnTo>
                <a:lnTo>
                  <a:pt x="1818" y="197"/>
                </a:lnTo>
                <a:lnTo>
                  <a:pt x="1822" y="193"/>
                </a:lnTo>
                <a:lnTo>
                  <a:pt x="1826" y="197"/>
                </a:lnTo>
                <a:lnTo>
                  <a:pt x="1829" y="189"/>
                </a:lnTo>
                <a:lnTo>
                  <a:pt x="1833" y="195"/>
                </a:lnTo>
                <a:lnTo>
                  <a:pt x="1837" y="189"/>
                </a:lnTo>
                <a:lnTo>
                  <a:pt x="1840" y="189"/>
                </a:lnTo>
                <a:lnTo>
                  <a:pt x="1844" y="191"/>
                </a:lnTo>
                <a:lnTo>
                  <a:pt x="1849" y="180"/>
                </a:lnTo>
                <a:lnTo>
                  <a:pt x="1851" y="186"/>
                </a:lnTo>
                <a:lnTo>
                  <a:pt x="1856" y="189"/>
                </a:lnTo>
                <a:lnTo>
                  <a:pt x="1860" y="187"/>
                </a:lnTo>
                <a:lnTo>
                  <a:pt x="1863" y="186"/>
                </a:lnTo>
                <a:lnTo>
                  <a:pt x="1867" y="186"/>
                </a:lnTo>
              </a:path>
            </a:pathLst>
          </a:custGeom>
          <a:noFill/>
          <a:ln w="238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26" name="Freeform 26">
            <a:extLst>
              <a:ext uri="{FF2B5EF4-FFF2-40B4-BE49-F238E27FC236}">
                <a16:creationId xmlns:a16="http://schemas.microsoft.com/office/drawing/2014/main" id="{B4E86E6D-B22F-4C31-A4E6-03B7D53AA27C}"/>
              </a:ext>
            </a:extLst>
          </p:cNvPr>
          <p:cNvSpPr>
            <a:spLocks/>
          </p:cNvSpPr>
          <p:nvPr/>
        </p:nvSpPr>
        <p:spPr bwMode="auto">
          <a:xfrm>
            <a:off x="6554788" y="3760788"/>
            <a:ext cx="96837" cy="38100"/>
          </a:xfrm>
          <a:custGeom>
            <a:avLst/>
            <a:gdLst>
              <a:gd name="T0" fmla="*/ 0 w 45"/>
              <a:gd name="T1" fmla="*/ 2147483646 h 21"/>
              <a:gd name="T2" fmla="*/ 2147483646 w 45"/>
              <a:gd name="T3" fmla="*/ 2147483646 h 21"/>
              <a:gd name="T4" fmla="*/ 2147483646 w 45"/>
              <a:gd name="T5" fmla="*/ 2147483646 h 21"/>
              <a:gd name="T6" fmla="*/ 2147483646 w 45"/>
              <a:gd name="T7" fmla="*/ 2147483646 h 21"/>
              <a:gd name="T8" fmla="*/ 2147483646 w 45"/>
              <a:gd name="T9" fmla="*/ 2147483646 h 21"/>
              <a:gd name="T10" fmla="*/ 2147483646 w 45"/>
              <a:gd name="T11" fmla="*/ 2147483646 h 21"/>
              <a:gd name="T12" fmla="*/ 2147483646 w 45"/>
              <a:gd name="T13" fmla="*/ 2147483646 h 21"/>
              <a:gd name="T14" fmla="*/ 2147483646 w 45"/>
              <a:gd name="T15" fmla="*/ 2147483646 h 21"/>
              <a:gd name="T16" fmla="*/ 2147483646 w 45"/>
              <a:gd name="T17" fmla="*/ 2147483646 h 21"/>
              <a:gd name="T18" fmla="*/ 2147483646 w 45"/>
              <a:gd name="T19" fmla="*/ 2147483646 h 21"/>
              <a:gd name="T20" fmla="*/ 2147483646 w 45"/>
              <a:gd name="T21" fmla="*/ 2147483646 h 21"/>
              <a:gd name="T22" fmla="*/ 2147483646 w 45"/>
              <a:gd name="T23" fmla="*/ 2147483646 h 21"/>
              <a:gd name="T24" fmla="*/ 2147483646 w 45"/>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21"/>
              <a:gd name="T41" fmla="*/ 45 w 4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21">
                <a:moveTo>
                  <a:pt x="0" y="14"/>
                </a:moveTo>
                <a:lnTo>
                  <a:pt x="4" y="15"/>
                </a:lnTo>
                <a:lnTo>
                  <a:pt x="7" y="8"/>
                </a:lnTo>
                <a:lnTo>
                  <a:pt x="11" y="21"/>
                </a:lnTo>
                <a:lnTo>
                  <a:pt x="15" y="12"/>
                </a:lnTo>
                <a:lnTo>
                  <a:pt x="18" y="10"/>
                </a:lnTo>
                <a:lnTo>
                  <a:pt x="23" y="8"/>
                </a:lnTo>
                <a:lnTo>
                  <a:pt x="27" y="8"/>
                </a:lnTo>
                <a:lnTo>
                  <a:pt x="30" y="8"/>
                </a:lnTo>
                <a:lnTo>
                  <a:pt x="34" y="10"/>
                </a:lnTo>
                <a:lnTo>
                  <a:pt x="37" y="21"/>
                </a:lnTo>
                <a:lnTo>
                  <a:pt x="41" y="2"/>
                </a:lnTo>
                <a:lnTo>
                  <a:pt x="45" y="0"/>
                </a:lnTo>
              </a:path>
            </a:pathLst>
          </a:custGeom>
          <a:noFill/>
          <a:ln w="2381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27" name="Freeform 27">
            <a:extLst>
              <a:ext uri="{FF2B5EF4-FFF2-40B4-BE49-F238E27FC236}">
                <a16:creationId xmlns:a16="http://schemas.microsoft.com/office/drawing/2014/main" id="{F3461435-9E1C-4673-864B-30BCA9C18318}"/>
              </a:ext>
            </a:extLst>
          </p:cNvPr>
          <p:cNvSpPr>
            <a:spLocks/>
          </p:cNvSpPr>
          <p:nvPr/>
        </p:nvSpPr>
        <p:spPr bwMode="auto">
          <a:xfrm>
            <a:off x="2532063" y="3186113"/>
            <a:ext cx="4022725" cy="1228725"/>
          </a:xfrm>
          <a:custGeom>
            <a:avLst/>
            <a:gdLst>
              <a:gd name="T0" fmla="*/ 2147483646 w 1867"/>
              <a:gd name="T1" fmla="*/ 2147483646 h 704"/>
              <a:gd name="T2" fmla="*/ 2147483646 w 1867"/>
              <a:gd name="T3" fmla="*/ 2147483646 h 704"/>
              <a:gd name="T4" fmla="*/ 2147483646 w 1867"/>
              <a:gd name="T5" fmla="*/ 2147483646 h 704"/>
              <a:gd name="T6" fmla="*/ 2147483646 w 1867"/>
              <a:gd name="T7" fmla="*/ 2147483646 h 704"/>
              <a:gd name="T8" fmla="*/ 2147483646 w 1867"/>
              <a:gd name="T9" fmla="*/ 2147483646 h 704"/>
              <a:gd name="T10" fmla="*/ 2147483646 w 1867"/>
              <a:gd name="T11" fmla="*/ 2147483646 h 704"/>
              <a:gd name="T12" fmla="*/ 2147483646 w 1867"/>
              <a:gd name="T13" fmla="*/ 2147483646 h 704"/>
              <a:gd name="T14" fmla="*/ 2147483646 w 1867"/>
              <a:gd name="T15" fmla="*/ 2147483646 h 704"/>
              <a:gd name="T16" fmla="*/ 2147483646 w 1867"/>
              <a:gd name="T17" fmla="*/ 2147483646 h 704"/>
              <a:gd name="T18" fmla="*/ 2147483646 w 1867"/>
              <a:gd name="T19" fmla="*/ 2147483646 h 704"/>
              <a:gd name="T20" fmla="*/ 2147483646 w 1867"/>
              <a:gd name="T21" fmla="*/ 2147483646 h 704"/>
              <a:gd name="T22" fmla="*/ 2147483646 w 1867"/>
              <a:gd name="T23" fmla="*/ 2147483646 h 704"/>
              <a:gd name="T24" fmla="*/ 2147483646 w 1867"/>
              <a:gd name="T25" fmla="*/ 2147483646 h 704"/>
              <a:gd name="T26" fmla="*/ 2147483646 w 1867"/>
              <a:gd name="T27" fmla="*/ 2147483646 h 704"/>
              <a:gd name="T28" fmla="*/ 2147483646 w 1867"/>
              <a:gd name="T29" fmla="*/ 2147483646 h 704"/>
              <a:gd name="T30" fmla="*/ 2147483646 w 1867"/>
              <a:gd name="T31" fmla="*/ 2147483646 h 704"/>
              <a:gd name="T32" fmla="*/ 2147483646 w 1867"/>
              <a:gd name="T33" fmla="*/ 2147483646 h 704"/>
              <a:gd name="T34" fmla="*/ 2147483646 w 1867"/>
              <a:gd name="T35" fmla="*/ 2147483646 h 704"/>
              <a:gd name="T36" fmla="*/ 2147483646 w 1867"/>
              <a:gd name="T37" fmla="*/ 2147483646 h 704"/>
              <a:gd name="T38" fmla="*/ 2147483646 w 1867"/>
              <a:gd name="T39" fmla="*/ 2147483646 h 704"/>
              <a:gd name="T40" fmla="*/ 2147483646 w 1867"/>
              <a:gd name="T41" fmla="*/ 2147483646 h 704"/>
              <a:gd name="T42" fmla="*/ 2147483646 w 1867"/>
              <a:gd name="T43" fmla="*/ 2147483646 h 704"/>
              <a:gd name="T44" fmla="*/ 2147483646 w 1867"/>
              <a:gd name="T45" fmla="*/ 2147483646 h 704"/>
              <a:gd name="T46" fmla="*/ 2147483646 w 1867"/>
              <a:gd name="T47" fmla="*/ 2147483646 h 704"/>
              <a:gd name="T48" fmla="*/ 2147483646 w 1867"/>
              <a:gd name="T49" fmla="*/ 2147483646 h 704"/>
              <a:gd name="T50" fmla="*/ 2147483646 w 1867"/>
              <a:gd name="T51" fmla="*/ 2147483646 h 704"/>
              <a:gd name="T52" fmla="*/ 2147483646 w 1867"/>
              <a:gd name="T53" fmla="*/ 2147483646 h 704"/>
              <a:gd name="T54" fmla="*/ 2147483646 w 1867"/>
              <a:gd name="T55" fmla="*/ 2147483646 h 704"/>
              <a:gd name="T56" fmla="*/ 2147483646 w 1867"/>
              <a:gd name="T57" fmla="*/ 2147483646 h 704"/>
              <a:gd name="T58" fmla="*/ 2147483646 w 1867"/>
              <a:gd name="T59" fmla="*/ 2147483646 h 704"/>
              <a:gd name="T60" fmla="*/ 2147483646 w 1867"/>
              <a:gd name="T61" fmla="*/ 2147483646 h 704"/>
              <a:gd name="T62" fmla="*/ 2147483646 w 1867"/>
              <a:gd name="T63" fmla="*/ 2147483646 h 704"/>
              <a:gd name="T64" fmla="*/ 2147483646 w 1867"/>
              <a:gd name="T65" fmla="*/ 2147483646 h 704"/>
              <a:gd name="T66" fmla="*/ 2147483646 w 1867"/>
              <a:gd name="T67" fmla="*/ 2147483646 h 704"/>
              <a:gd name="T68" fmla="*/ 2147483646 w 1867"/>
              <a:gd name="T69" fmla="*/ 2147483646 h 704"/>
              <a:gd name="T70" fmla="*/ 2147483646 w 1867"/>
              <a:gd name="T71" fmla="*/ 2147483646 h 704"/>
              <a:gd name="T72" fmla="*/ 2147483646 w 1867"/>
              <a:gd name="T73" fmla="*/ 2147483646 h 704"/>
              <a:gd name="T74" fmla="*/ 2147483646 w 1867"/>
              <a:gd name="T75" fmla="*/ 2147483646 h 704"/>
              <a:gd name="T76" fmla="*/ 2147483646 w 1867"/>
              <a:gd name="T77" fmla="*/ 2147483646 h 704"/>
              <a:gd name="T78" fmla="*/ 2147483646 w 1867"/>
              <a:gd name="T79" fmla="*/ 2147483646 h 704"/>
              <a:gd name="T80" fmla="*/ 2147483646 w 1867"/>
              <a:gd name="T81" fmla="*/ 2147483646 h 704"/>
              <a:gd name="T82" fmla="*/ 2147483646 w 1867"/>
              <a:gd name="T83" fmla="*/ 2147483646 h 704"/>
              <a:gd name="T84" fmla="*/ 2147483646 w 1867"/>
              <a:gd name="T85" fmla="*/ 2147483646 h 704"/>
              <a:gd name="T86" fmla="*/ 2147483646 w 1867"/>
              <a:gd name="T87" fmla="*/ 2147483646 h 704"/>
              <a:gd name="T88" fmla="*/ 2147483646 w 1867"/>
              <a:gd name="T89" fmla="*/ 2147483646 h 704"/>
              <a:gd name="T90" fmla="*/ 2147483646 w 1867"/>
              <a:gd name="T91" fmla="*/ 2147483646 h 704"/>
              <a:gd name="T92" fmla="*/ 2147483646 w 1867"/>
              <a:gd name="T93" fmla="*/ 2147483646 h 704"/>
              <a:gd name="T94" fmla="*/ 2147483646 w 1867"/>
              <a:gd name="T95" fmla="*/ 2147483646 h 704"/>
              <a:gd name="T96" fmla="*/ 2147483646 w 1867"/>
              <a:gd name="T97" fmla="*/ 2147483646 h 704"/>
              <a:gd name="T98" fmla="*/ 2147483646 w 1867"/>
              <a:gd name="T99" fmla="*/ 2147483646 h 704"/>
              <a:gd name="T100" fmla="*/ 2147483646 w 1867"/>
              <a:gd name="T101" fmla="*/ 2147483646 h 704"/>
              <a:gd name="T102" fmla="*/ 2147483646 w 1867"/>
              <a:gd name="T103" fmla="*/ 2147483646 h 704"/>
              <a:gd name="T104" fmla="*/ 2147483646 w 1867"/>
              <a:gd name="T105" fmla="*/ 2147483646 h 704"/>
              <a:gd name="T106" fmla="*/ 2147483646 w 1867"/>
              <a:gd name="T107" fmla="*/ 2147483646 h 704"/>
              <a:gd name="T108" fmla="*/ 2147483646 w 1867"/>
              <a:gd name="T109" fmla="*/ 2147483646 h 704"/>
              <a:gd name="T110" fmla="*/ 2147483646 w 1867"/>
              <a:gd name="T111" fmla="*/ 2147483646 h 704"/>
              <a:gd name="T112" fmla="*/ 2147483646 w 1867"/>
              <a:gd name="T113" fmla="*/ 2147483646 h 704"/>
              <a:gd name="T114" fmla="*/ 2147483646 w 1867"/>
              <a:gd name="T115" fmla="*/ 2147483646 h 704"/>
              <a:gd name="T116" fmla="*/ 2147483646 w 1867"/>
              <a:gd name="T117" fmla="*/ 2147483646 h 704"/>
              <a:gd name="T118" fmla="*/ 2147483646 w 1867"/>
              <a:gd name="T119" fmla="*/ 2147483646 h 704"/>
              <a:gd name="T120" fmla="*/ 2147483646 w 1867"/>
              <a:gd name="T121" fmla="*/ 2147483646 h 704"/>
              <a:gd name="T122" fmla="*/ 2147483646 w 1867"/>
              <a:gd name="T123" fmla="*/ 2147483646 h 7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7"/>
              <a:gd name="T187" fmla="*/ 0 h 704"/>
              <a:gd name="T188" fmla="*/ 1867 w 1867"/>
              <a:gd name="T189" fmla="*/ 704 h 7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7" h="704">
                <a:moveTo>
                  <a:pt x="0" y="308"/>
                </a:moveTo>
                <a:lnTo>
                  <a:pt x="3" y="309"/>
                </a:lnTo>
                <a:lnTo>
                  <a:pt x="7" y="309"/>
                </a:lnTo>
                <a:lnTo>
                  <a:pt x="11" y="315"/>
                </a:lnTo>
                <a:lnTo>
                  <a:pt x="14" y="302"/>
                </a:lnTo>
                <a:lnTo>
                  <a:pt x="18" y="302"/>
                </a:lnTo>
                <a:lnTo>
                  <a:pt x="23" y="304"/>
                </a:lnTo>
                <a:lnTo>
                  <a:pt x="25" y="306"/>
                </a:lnTo>
                <a:lnTo>
                  <a:pt x="30" y="306"/>
                </a:lnTo>
                <a:lnTo>
                  <a:pt x="33" y="294"/>
                </a:lnTo>
                <a:lnTo>
                  <a:pt x="37" y="304"/>
                </a:lnTo>
                <a:lnTo>
                  <a:pt x="41" y="302"/>
                </a:lnTo>
                <a:lnTo>
                  <a:pt x="44" y="302"/>
                </a:lnTo>
                <a:lnTo>
                  <a:pt x="48" y="309"/>
                </a:lnTo>
                <a:lnTo>
                  <a:pt x="52" y="306"/>
                </a:lnTo>
                <a:lnTo>
                  <a:pt x="55" y="304"/>
                </a:lnTo>
                <a:lnTo>
                  <a:pt x="59" y="306"/>
                </a:lnTo>
                <a:lnTo>
                  <a:pt x="64" y="304"/>
                </a:lnTo>
                <a:lnTo>
                  <a:pt x="66" y="308"/>
                </a:lnTo>
                <a:lnTo>
                  <a:pt x="71" y="315"/>
                </a:lnTo>
                <a:lnTo>
                  <a:pt x="75" y="300"/>
                </a:lnTo>
                <a:lnTo>
                  <a:pt x="78" y="304"/>
                </a:lnTo>
                <a:lnTo>
                  <a:pt x="82" y="302"/>
                </a:lnTo>
                <a:lnTo>
                  <a:pt x="86" y="302"/>
                </a:lnTo>
                <a:lnTo>
                  <a:pt x="89" y="302"/>
                </a:lnTo>
                <a:lnTo>
                  <a:pt x="93" y="302"/>
                </a:lnTo>
                <a:lnTo>
                  <a:pt x="97" y="302"/>
                </a:lnTo>
                <a:lnTo>
                  <a:pt x="100" y="309"/>
                </a:lnTo>
                <a:lnTo>
                  <a:pt x="104" y="300"/>
                </a:lnTo>
                <a:lnTo>
                  <a:pt x="109" y="302"/>
                </a:lnTo>
                <a:lnTo>
                  <a:pt x="111" y="304"/>
                </a:lnTo>
                <a:lnTo>
                  <a:pt x="116" y="300"/>
                </a:lnTo>
                <a:lnTo>
                  <a:pt x="120" y="302"/>
                </a:lnTo>
                <a:lnTo>
                  <a:pt x="123" y="308"/>
                </a:lnTo>
                <a:lnTo>
                  <a:pt x="127" y="317"/>
                </a:lnTo>
                <a:lnTo>
                  <a:pt x="131" y="313"/>
                </a:lnTo>
                <a:lnTo>
                  <a:pt x="134" y="321"/>
                </a:lnTo>
                <a:lnTo>
                  <a:pt x="138" y="308"/>
                </a:lnTo>
                <a:lnTo>
                  <a:pt x="142" y="313"/>
                </a:lnTo>
                <a:lnTo>
                  <a:pt x="145" y="319"/>
                </a:lnTo>
                <a:lnTo>
                  <a:pt x="149" y="326"/>
                </a:lnTo>
                <a:lnTo>
                  <a:pt x="154" y="321"/>
                </a:lnTo>
                <a:lnTo>
                  <a:pt x="156" y="308"/>
                </a:lnTo>
                <a:lnTo>
                  <a:pt x="161" y="313"/>
                </a:lnTo>
                <a:lnTo>
                  <a:pt x="165" y="311"/>
                </a:lnTo>
                <a:lnTo>
                  <a:pt x="168" y="306"/>
                </a:lnTo>
                <a:lnTo>
                  <a:pt x="172" y="313"/>
                </a:lnTo>
                <a:lnTo>
                  <a:pt x="175" y="306"/>
                </a:lnTo>
                <a:lnTo>
                  <a:pt x="179" y="308"/>
                </a:lnTo>
                <a:lnTo>
                  <a:pt x="183" y="306"/>
                </a:lnTo>
                <a:lnTo>
                  <a:pt x="186" y="313"/>
                </a:lnTo>
                <a:lnTo>
                  <a:pt x="190" y="313"/>
                </a:lnTo>
                <a:lnTo>
                  <a:pt x="194" y="300"/>
                </a:lnTo>
                <a:lnTo>
                  <a:pt x="197" y="306"/>
                </a:lnTo>
                <a:lnTo>
                  <a:pt x="201" y="302"/>
                </a:lnTo>
                <a:lnTo>
                  <a:pt x="206" y="315"/>
                </a:lnTo>
                <a:lnTo>
                  <a:pt x="209" y="328"/>
                </a:lnTo>
                <a:lnTo>
                  <a:pt x="213" y="400"/>
                </a:lnTo>
                <a:lnTo>
                  <a:pt x="217" y="425"/>
                </a:lnTo>
                <a:lnTo>
                  <a:pt x="220" y="423"/>
                </a:lnTo>
                <a:lnTo>
                  <a:pt x="224" y="421"/>
                </a:lnTo>
                <a:lnTo>
                  <a:pt x="228" y="406"/>
                </a:lnTo>
                <a:lnTo>
                  <a:pt x="231" y="385"/>
                </a:lnTo>
                <a:lnTo>
                  <a:pt x="235" y="336"/>
                </a:lnTo>
                <a:lnTo>
                  <a:pt x="239" y="300"/>
                </a:lnTo>
                <a:lnTo>
                  <a:pt x="242" y="266"/>
                </a:lnTo>
                <a:lnTo>
                  <a:pt x="247" y="226"/>
                </a:lnTo>
                <a:lnTo>
                  <a:pt x="251" y="198"/>
                </a:lnTo>
                <a:lnTo>
                  <a:pt x="254" y="165"/>
                </a:lnTo>
                <a:lnTo>
                  <a:pt x="258" y="141"/>
                </a:lnTo>
                <a:lnTo>
                  <a:pt x="262" y="116"/>
                </a:lnTo>
                <a:lnTo>
                  <a:pt x="265" y="95"/>
                </a:lnTo>
                <a:lnTo>
                  <a:pt x="269" y="71"/>
                </a:lnTo>
                <a:lnTo>
                  <a:pt x="273" y="72"/>
                </a:lnTo>
                <a:lnTo>
                  <a:pt x="276" y="46"/>
                </a:lnTo>
                <a:lnTo>
                  <a:pt x="280" y="46"/>
                </a:lnTo>
                <a:lnTo>
                  <a:pt x="285" y="35"/>
                </a:lnTo>
                <a:lnTo>
                  <a:pt x="287" y="23"/>
                </a:lnTo>
                <a:lnTo>
                  <a:pt x="292" y="23"/>
                </a:lnTo>
                <a:lnTo>
                  <a:pt x="296" y="27"/>
                </a:lnTo>
                <a:lnTo>
                  <a:pt x="299" y="14"/>
                </a:lnTo>
                <a:lnTo>
                  <a:pt x="303" y="14"/>
                </a:lnTo>
                <a:lnTo>
                  <a:pt x="307" y="21"/>
                </a:lnTo>
                <a:lnTo>
                  <a:pt x="310" y="19"/>
                </a:lnTo>
                <a:lnTo>
                  <a:pt x="314" y="8"/>
                </a:lnTo>
                <a:lnTo>
                  <a:pt x="317" y="0"/>
                </a:lnTo>
                <a:lnTo>
                  <a:pt x="321" y="0"/>
                </a:lnTo>
                <a:lnTo>
                  <a:pt x="325" y="6"/>
                </a:lnTo>
                <a:lnTo>
                  <a:pt x="328" y="6"/>
                </a:lnTo>
                <a:lnTo>
                  <a:pt x="332" y="12"/>
                </a:lnTo>
                <a:lnTo>
                  <a:pt x="337" y="8"/>
                </a:lnTo>
                <a:lnTo>
                  <a:pt x="339" y="19"/>
                </a:lnTo>
                <a:lnTo>
                  <a:pt x="344" y="12"/>
                </a:lnTo>
                <a:lnTo>
                  <a:pt x="348" y="19"/>
                </a:lnTo>
                <a:lnTo>
                  <a:pt x="351" y="16"/>
                </a:lnTo>
                <a:lnTo>
                  <a:pt x="355" y="21"/>
                </a:lnTo>
                <a:lnTo>
                  <a:pt x="359" y="25"/>
                </a:lnTo>
                <a:lnTo>
                  <a:pt x="362" y="23"/>
                </a:lnTo>
                <a:lnTo>
                  <a:pt x="366" y="21"/>
                </a:lnTo>
                <a:lnTo>
                  <a:pt x="370" y="29"/>
                </a:lnTo>
                <a:lnTo>
                  <a:pt x="373" y="31"/>
                </a:lnTo>
                <a:lnTo>
                  <a:pt x="377" y="25"/>
                </a:lnTo>
                <a:lnTo>
                  <a:pt x="382" y="27"/>
                </a:lnTo>
                <a:lnTo>
                  <a:pt x="384" y="46"/>
                </a:lnTo>
                <a:lnTo>
                  <a:pt x="389" y="46"/>
                </a:lnTo>
                <a:lnTo>
                  <a:pt x="393" y="46"/>
                </a:lnTo>
                <a:lnTo>
                  <a:pt x="396" y="16"/>
                </a:lnTo>
                <a:lnTo>
                  <a:pt x="400" y="46"/>
                </a:lnTo>
                <a:lnTo>
                  <a:pt x="404" y="46"/>
                </a:lnTo>
                <a:lnTo>
                  <a:pt x="407" y="53"/>
                </a:lnTo>
                <a:lnTo>
                  <a:pt x="411" y="57"/>
                </a:lnTo>
                <a:lnTo>
                  <a:pt x="415" y="63"/>
                </a:lnTo>
                <a:lnTo>
                  <a:pt x="418" y="78"/>
                </a:lnTo>
                <a:lnTo>
                  <a:pt x="423" y="84"/>
                </a:lnTo>
                <a:lnTo>
                  <a:pt x="427" y="74"/>
                </a:lnTo>
                <a:lnTo>
                  <a:pt x="430" y="69"/>
                </a:lnTo>
                <a:lnTo>
                  <a:pt x="434" y="82"/>
                </a:lnTo>
                <a:lnTo>
                  <a:pt x="438" y="76"/>
                </a:lnTo>
                <a:lnTo>
                  <a:pt x="441" y="82"/>
                </a:lnTo>
                <a:lnTo>
                  <a:pt x="445" y="82"/>
                </a:lnTo>
                <a:lnTo>
                  <a:pt x="449" y="78"/>
                </a:lnTo>
                <a:lnTo>
                  <a:pt x="452" y="80"/>
                </a:lnTo>
                <a:lnTo>
                  <a:pt x="456" y="78"/>
                </a:lnTo>
                <a:lnTo>
                  <a:pt x="459" y="86"/>
                </a:lnTo>
                <a:lnTo>
                  <a:pt x="463" y="97"/>
                </a:lnTo>
                <a:lnTo>
                  <a:pt x="468" y="103"/>
                </a:lnTo>
                <a:lnTo>
                  <a:pt x="470" y="105"/>
                </a:lnTo>
                <a:lnTo>
                  <a:pt x="475" y="99"/>
                </a:lnTo>
                <a:lnTo>
                  <a:pt x="479" y="84"/>
                </a:lnTo>
                <a:lnTo>
                  <a:pt x="482" y="93"/>
                </a:lnTo>
                <a:lnTo>
                  <a:pt x="486" y="99"/>
                </a:lnTo>
                <a:lnTo>
                  <a:pt x="490" y="97"/>
                </a:lnTo>
                <a:lnTo>
                  <a:pt x="493" y="101"/>
                </a:lnTo>
                <a:lnTo>
                  <a:pt x="497" y="101"/>
                </a:lnTo>
                <a:lnTo>
                  <a:pt x="501" y="107"/>
                </a:lnTo>
                <a:lnTo>
                  <a:pt x="504" y="103"/>
                </a:lnTo>
                <a:lnTo>
                  <a:pt x="508" y="112"/>
                </a:lnTo>
                <a:lnTo>
                  <a:pt x="513" y="105"/>
                </a:lnTo>
                <a:lnTo>
                  <a:pt x="515" y="107"/>
                </a:lnTo>
                <a:lnTo>
                  <a:pt x="520" y="107"/>
                </a:lnTo>
                <a:lnTo>
                  <a:pt x="524" y="105"/>
                </a:lnTo>
                <a:lnTo>
                  <a:pt x="527" y="107"/>
                </a:lnTo>
                <a:lnTo>
                  <a:pt x="531" y="112"/>
                </a:lnTo>
                <a:lnTo>
                  <a:pt x="535" y="114"/>
                </a:lnTo>
                <a:lnTo>
                  <a:pt x="538" y="110"/>
                </a:lnTo>
                <a:lnTo>
                  <a:pt x="542" y="118"/>
                </a:lnTo>
                <a:lnTo>
                  <a:pt x="546" y="120"/>
                </a:lnTo>
                <a:lnTo>
                  <a:pt x="549" y="131"/>
                </a:lnTo>
                <a:lnTo>
                  <a:pt x="553" y="114"/>
                </a:lnTo>
                <a:lnTo>
                  <a:pt x="558" y="120"/>
                </a:lnTo>
                <a:lnTo>
                  <a:pt x="560" y="135"/>
                </a:lnTo>
                <a:lnTo>
                  <a:pt x="565" y="129"/>
                </a:lnTo>
                <a:lnTo>
                  <a:pt x="569" y="131"/>
                </a:lnTo>
                <a:lnTo>
                  <a:pt x="572" y="127"/>
                </a:lnTo>
                <a:lnTo>
                  <a:pt x="576" y="135"/>
                </a:lnTo>
                <a:lnTo>
                  <a:pt x="580" y="137"/>
                </a:lnTo>
                <a:lnTo>
                  <a:pt x="583" y="135"/>
                </a:lnTo>
                <a:lnTo>
                  <a:pt x="587" y="143"/>
                </a:lnTo>
                <a:lnTo>
                  <a:pt x="591" y="143"/>
                </a:lnTo>
                <a:lnTo>
                  <a:pt x="594" y="156"/>
                </a:lnTo>
                <a:lnTo>
                  <a:pt x="598" y="144"/>
                </a:lnTo>
                <a:lnTo>
                  <a:pt x="601" y="154"/>
                </a:lnTo>
                <a:lnTo>
                  <a:pt x="606" y="152"/>
                </a:lnTo>
                <a:lnTo>
                  <a:pt x="610" y="150"/>
                </a:lnTo>
                <a:lnTo>
                  <a:pt x="613" y="156"/>
                </a:lnTo>
                <a:lnTo>
                  <a:pt x="617" y="146"/>
                </a:lnTo>
                <a:lnTo>
                  <a:pt x="621" y="156"/>
                </a:lnTo>
                <a:lnTo>
                  <a:pt x="624" y="171"/>
                </a:lnTo>
                <a:lnTo>
                  <a:pt x="628" y="167"/>
                </a:lnTo>
                <a:lnTo>
                  <a:pt x="632" y="162"/>
                </a:lnTo>
                <a:lnTo>
                  <a:pt x="635" y="150"/>
                </a:lnTo>
                <a:lnTo>
                  <a:pt x="639" y="156"/>
                </a:lnTo>
                <a:lnTo>
                  <a:pt x="644" y="163"/>
                </a:lnTo>
                <a:lnTo>
                  <a:pt x="646" y="162"/>
                </a:lnTo>
                <a:lnTo>
                  <a:pt x="651" y="156"/>
                </a:lnTo>
                <a:lnTo>
                  <a:pt x="655" y="162"/>
                </a:lnTo>
                <a:lnTo>
                  <a:pt x="658" y="162"/>
                </a:lnTo>
                <a:lnTo>
                  <a:pt x="662" y="160"/>
                </a:lnTo>
                <a:lnTo>
                  <a:pt x="666" y="160"/>
                </a:lnTo>
                <a:lnTo>
                  <a:pt x="669" y="163"/>
                </a:lnTo>
                <a:lnTo>
                  <a:pt x="673" y="158"/>
                </a:lnTo>
                <a:lnTo>
                  <a:pt x="677" y="160"/>
                </a:lnTo>
                <a:lnTo>
                  <a:pt x="680" y="156"/>
                </a:lnTo>
                <a:lnTo>
                  <a:pt x="684" y="173"/>
                </a:lnTo>
                <a:lnTo>
                  <a:pt x="689" y="163"/>
                </a:lnTo>
                <a:lnTo>
                  <a:pt x="691" y="162"/>
                </a:lnTo>
                <a:lnTo>
                  <a:pt x="696" y="156"/>
                </a:lnTo>
                <a:lnTo>
                  <a:pt x="700" y="162"/>
                </a:lnTo>
                <a:lnTo>
                  <a:pt x="703" y="169"/>
                </a:lnTo>
                <a:lnTo>
                  <a:pt x="707" y="186"/>
                </a:lnTo>
                <a:lnTo>
                  <a:pt x="711" y="175"/>
                </a:lnTo>
                <a:lnTo>
                  <a:pt x="714" y="158"/>
                </a:lnTo>
                <a:lnTo>
                  <a:pt x="718" y="156"/>
                </a:lnTo>
                <a:lnTo>
                  <a:pt x="722" y="158"/>
                </a:lnTo>
                <a:lnTo>
                  <a:pt x="725" y="163"/>
                </a:lnTo>
                <a:lnTo>
                  <a:pt x="729" y="169"/>
                </a:lnTo>
                <a:lnTo>
                  <a:pt x="734" y="160"/>
                </a:lnTo>
                <a:lnTo>
                  <a:pt x="736" y="162"/>
                </a:lnTo>
                <a:lnTo>
                  <a:pt x="741" y="175"/>
                </a:lnTo>
                <a:lnTo>
                  <a:pt x="744" y="163"/>
                </a:lnTo>
                <a:lnTo>
                  <a:pt x="748" y="165"/>
                </a:lnTo>
                <a:lnTo>
                  <a:pt x="752" y="167"/>
                </a:lnTo>
                <a:lnTo>
                  <a:pt x="755" y="173"/>
                </a:lnTo>
                <a:lnTo>
                  <a:pt x="759" y="173"/>
                </a:lnTo>
                <a:lnTo>
                  <a:pt x="763" y="169"/>
                </a:lnTo>
                <a:lnTo>
                  <a:pt x="766" y="169"/>
                </a:lnTo>
                <a:lnTo>
                  <a:pt x="770" y="177"/>
                </a:lnTo>
                <a:lnTo>
                  <a:pt x="774" y="171"/>
                </a:lnTo>
                <a:lnTo>
                  <a:pt x="777" y="169"/>
                </a:lnTo>
                <a:lnTo>
                  <a:pt x="782" y="167"/>
                </a:lnTo>
                <a:lnTo>
                  <a:pt x="786" y="186"/>
                </a:lnTo>
                <a:lnTo>
                  <a:pt x="789" y="169"/>
                </a:lnTo>
                <a:lnTo>
                  <a:pt x="793" y="162"/>
                </a:lnTo>
                <a:lnTo>
                  <a:pt x="797" y="154"/>
                </a:lnTo>
                <a:lnTo>
                  <a:pt x="800" y="162"/>
                </a:lnTo>
                <a:lnTo>
                  <a:pt x="804" y="167"/>
                </a:lnTo>
                <a:lnTo>
                  <a:pt x="808" y="167"/>
                </a:lnTo>
                <a:lnTo>
                  <a:pt x="811" y="167"/>
                </a:lnTo>
                <a:lnTo>
                  <a:pt x="815" y="167"/>
                </a:lnTo>
                <a:lnTo>
                  <a:pt x="820" y="169"/>
                </a:lnTo>
                <a:lnTo>
                  <a:pt x="822" y="184"/>
                </a:lnTo>
                <a:lnTo>
                  <a:pt x="827" y="169"/>
                </a:lnTo>
                <a:lnTo>
                  <a:pt x="831" y="165"/>
                </a:lnTo>
                <a:lnTo>
                  <a:pt x="834" y="181"/>
                </a:lnTo>
                <a:lnTo>
                  <a:pt x="838" y="182"/>
                </a:lnTo>
                <a:lnTo>
                  <a:pt x="842" y="167"/>
                </a:lnTo>
                <a:lnTo>
                  <a:pt x="845" y="171"/>
                </a:lnTo>
                <a:lnTo>
                  <a:pt x="849" y="177"/>
                </a:lnTo>
                <a:lnTo>
                  <a:pt x="853" y="167"/>
                </a:lnTo>
                <a:lnTo>
                  <a:pt x="856" y="173"/>
                </a:lnTo>
                <a:lnTo>
                  <a:pt x="860" y="177"/>
                </a:lnTo>
                <a:lnTo>
                  <a:pt x="865" y="182"/>
                </a:lnTo>
                <a:lnTo>
                  <a:pt x="867" y="194"/>
                </a:lnTo>
                <a:lnTo>
                  <a:pt x="872" y="181"/>
                </a:lnTo>
                <a:lnTo>
                  <a:pt x="876" y="169"/>
                </a:lnTo>
                <a:lnTo>
                  <a:pt x="879" y="173"/>
                </a:lnTo>
                <a:lnTo>
                  <a:pt x="883" y="181"/>
                </a:lnTo>
                <a:lnTo>
                  <a:pt x="886" y="181"/>
                </a:lnTo>
                <a:lnTo>
                  <a:pt x="890" y="181"/>
                </a:lnTo>
                <a:lnTo>
                  <a:pt x="894" y="186"/>
                </a:lnTo>
                <a:lnTo>
                  <a:pt x="897" y="182"/>
                </a:lnTo>
                <a:lnTo>
                  <a:pt x="901" y="175"/>
                </a:lnTo>
                <a:lnTo>
                  <a:pt x="905" y="184"/>
                </a:lnTo>
                <a:lnTo>
                  <a:pt x="908" y="177"/>
                </a:lnTo>
                <a:lnTo>
                  <a:pt x="912" y="175"/>
                </a:lnTo>
                <a:lnTo>
                  <a:pt x="917" y="182"/>
                </a:lnTo>
                <a:lnTo>
                  <a:pt x="919" y="182"/>
                </a:lnTo>
                <a:lnTo>
                  <a:pt x="924" y="171"/>
                </a:lnTo>
                <a:lnTo>
                  <a:pt x="928" y="181"/>
                </a:lnTo>
                <a:lnTo>
                  <a:pt x="931" y="175"/>
                </a:lnTo>
                <a:lnTo>
                  <a:pt x="935" y="175"/>
                </a:lnTo>
                <a:lnTo>
                  <a:pt x="939" y="171"/>
                </a:lnTo>
                <a:lnTo>
                  <a:pt x="942" y="179"/>
                </a:lnTo>
                <a:lnTo>
                  <a:pt x="946" y="190"/>
                </a:lnTo>
                <a:lnTo>
                  <a:pt x="950" y="184"/>
                </a:lnTo>
                <a:lnTo>
                  <a:pt x="953" y="181"/>
                </a:lnTo>
                <a:lnTo>
                  <a:pt x="958" y="188"/>
                </a:lnTo>
                <a:lnTo>
                  <a:pt x="962" y="167"/>
                </a:lnTo>
                <a:lnTo>
                  <a:pt x="965" y="184"/>
                </a:lnTo>
                <a:lnTo>
                  <a:pt x="969" y="182"/>
                </a:lnTo>
                <a:lnTo>
                  <a:pt x="973" y="179"/>
                </a:lnTo>
                <a:lnTo>
                  <a:pt x="976" y="179"/>
                </a:lnTo>
                <a:lnTo>
                  <a:pt x="980" y="181"/>
                </a:lnTo>
                <a:lnTo>
                  <a:pt x="984" y="181"/>
                </a:lnTo>
                <a:lnTo>
                  <a:pt x="987" y="186"/>
                </a:lnTo>
                <a:lnTo>
                  <a:pt x="991" y="175"/>
                </a:lnTo>
                <a:lnTo>
                  <a:pt x="996" y="177"/>
                </a:lnTo>
                <a:lnTo>
                  <a:pt x="998" y="181"/>
                </a:lnTo>
                <a:lnTo>
                  <a:pt x="1003" y="171"/>
                </a:lnTo>
                <a:lnTo>
                  <a:pt x="1007" y="173"/>
                </a:lnTo>
                <a:lnTo>
                  <a:pt x="1010" y="171"/>
                </a:lnTo>
                <a:lnTo>
                  <a:pt x="1014" y="179"/>
                </a:lnTo>
                <a:lnTo>
                  <a:pt x="1018" y="173"/>
                </a:lnTo>
                <a:lnTo>
                  <a:pt x="1021" y="175"/>
                </a:lnTo>
                <a:lnTo>
                  <a:pt x="1025" y="192"/>
                </a:lnTo>
                <a:lnTo>
                  <a:pt x="1029" y="194"/>
                </a:lnTo>
                <a:lnTo>
                  <a:pt x="1032" y="181"/>
                </a:lnTo>
                <a:lnTo>
                  <a:pt x="1036" y="182"/>
                </a:lnTo>
                <a:lnTo>
                  <a:pt x="1039" y="184"/>
                </a:lnTo>
                <a:lnTo>
                  <a:pt x="1043" y="181"/>
                </a:lnTo>
                <a:lnTo>
                  <a:pt x="1048" y="184"/>
                </a:lnTo>
                <a:lnTo>
                  <a:pt x="1050" y="188"/>
                </a:lnTo>
                <a:lnTo>
                  <a:pt x="1055" y="188"/>
                </a:lnTo>
                <a:lnTo>
                  <a:pt x="1059" y="179"/>
                </a:lnTo>
                <a:lnTo>
                  <a:pt x="1062" y="179"/>
                </a:lnTo>
                <a:lnTo>
                  <a:pt x="1066" y="190"/>
                </a:lnTo>
                <a:lnTo>
                  <a:pt x="1070" y="181"/>
                </a:lnTo>
                <a:lnTo>
                  <a:pt x="1073" y="184"/>
                </a:lnTo>
                <a:lnTo>
                  <a:pt x="1077" y="190"/>
                </a:lnTo>
                <a:lnTo>
                  <a:pt x="1081" y="173"/>
                </a:lnTo>
                <a:lnTo>
                  <a:pt x="1084" y="182"/>
                </a:lnTo>
                <a:lnTo>
                  <a:pt x="1088" y="184"/>
                </a:lnTo>
                <a:lnTo>
                  <a:pt x="1093" y="192"/>
                </a:lnTo>
                <a:lnTo>
                  <a:pt x="1095" y="186"/>
                </a:lnTo>
                <a:lnTo>
                  <a:pt x="1100" y="192"/>
                </a:lnTo>
                <a:lnTo>
                  <a:pt x="1104" y="196"/>
                </a:lnTo>
                <a:lnTo>
                  <a:pt x="1107" y="203"/>
                </a:lnTo>
                <a:lnTo>
                  <a:pt x="1111" y="192"/>
                </a:lnTo>
                <a:lnTo>
                  <a:pt x="1115" y="188"/>
                </a:lnTo>
                <a:lnTo>
                  <a:pt x="1118" y="190"/>
                </a:lnTo>
                <a:lnTo>
                  <a:pt x="1122" y="192"/>
                </a:lnTo>
                <a:lnTo>
                  <a:pt x="1126" y="181"/>
                </a:lnTo>
                <a:lnTo>
                  <a:pt x="1129" y="190"/>
                </a:lnTo>
                <a:lnTo>
                  <a:pt x="1133" y="188"/>
                </a:lnTo>
                <a:lnTo>
                  <a:pt x="1138" y="192"/>
                </a:lnTo>
                <a:lnTo>
                  <a:pt x="1141" y="181"/>
                </a:lnTo>
                <a:lnTo>
                  <a:pt x="1145" y="181"/>
                </a:lnTo>
                <a:lnTo>
                  <a:pt x="1149" y="184"/>
                </a:lnTo>
                <a:lnTo>
                  <a:pt x="1152" y="184"/>
                </a:lnTo>
                <a:lnTo>
                  <a:pt x="1156" y="181"/>
                </a:lnTo>
                <a:lnTo>
                  <a:pt x="1160" y="192"/>
                </a:lnTo>
                <a:lnTo>
                  <a:pt x="1163" y="181"/>
                </a:lnTo>
                <a:lnTo>
                  <a:pt x="1167" y="184"/>
                </a:lnTo>
                <a:lnTo>
                  <a:pt x="1171" y="186"/>
                </a:lnTo>
                <a:lnTo>
                  <a:pt x="1174" y="179"/>
                </a:lnTo>
                <a:lnTo>
                  <a:pt x="1179" y="182"/>
                </a:lnTo>
                <a:lnTo>
                  <a:pt x="1181" y="188"/>
                </a:lnTo>
                <a:lnTo>
                  <a:pt x="1186" y="203"/>
                </a:lnTo>
                <a:lnTo>
                  <a:pt x="1190" y="192"/>
                </a:lnTo>
                <a:lnTo>
                  <a:pt x="1193" y="184"/>
                </a:lnTo>
                <a:lnTo>
                  <a:pt x="1197" y="184"/>
                </a:lnTo>
                <a:lnTo>
                  <a:pt x="1201" y="192"/>
                </a:lnTo>
                <a:lnTo>
                  <a:pt x="1204" y="186"/>
                </a:lnTo>
                <a:lnTo>
                  <a:pt x="1208" y="186"/>
                </a:lnTo>
                <a:lnTo>
                  <a:pt x="1212" y="188"/>
                </a:lnTo>
                <a:lnTo>
                  <a:pt x="1215" y="186"/>
                </a:lnTo>
                <a:lnTo>
                  <a:pt x="1219" y="188"/>
                </a:lnTo>
                <a:lnTo>
                  <a:pt x="1224" y="192"/>
                </a:lnTo>
                <a:lnTo>
                  <a:pt x="1226" y="190"/>
                </a:lnTo>
                <a:lnTo>
                  <a:pt x="1231" y="192"/>
                </a:lnTo>
                <a:lnTo>
                  <a:pt x="1235" y="196"/>
                </a:lnTo>
                <a:lnTo>
                  <a:pt x="1238" y="196"/>
                </a:lnTo>
                <a:lnTo>
                  <a:pt x="1242" y="192"/>
                </a:lnTo>
                <a:lnTo>
                  <a:pt x="1246" y="184"/>
                </a:lnTo>
                <a:lnTo>
                  <a:pt x="1249" y="184"/>
                </a:lnTo>
                <a:lnTo>
                  <a:pt x="1253" y="181"/>
                </a:lnTo>
                <a:lnTo>
                  <a:pt x="1257" y="194"/>
                </a:lnTo>
                <a:lnTo>
                  <a:pt x="1260" y="186"/>
                </a:lnTo>
                <a:lnTo>
                  <a:pt x="1264" y="182"/>
                </a:lnTo>
                <a:lnTo>
                  <a:pt x="1269" y="192"/>
                </a:lnTo>
                <a:lnTo>
                  <a:pt x="1271" y="182"/>
                </a:lnTo>
                <a:lnTo>
                  <a:pt x="1276" y="179"/>
                </a:lnTo>
                <a:lnTo>
                  <a:pt x="1280" y="182"/>
                </a:lnTo>
                <a:lnTo>
                  <a:pt x="1283" y="181"/>
                </a:lnTo>
                <a:lnTo>
                  <a:pt x="1287" y="179"/>
                </a:lnTo>
                <a:lnTo>
                  <a:pt x="1291" y="184"/>
                </a:lnTo>
                <a:lnTo>
                  <a:pt x="1294" y="184"/>
                </a:lnTo>
                <a:lnTo>
                  <a:pt x="1298" y="186"/>
                </a:lnTo>
                <a:lnTo>
                  <a:pt x="1302" y="181"/>
                </a:lnTo>
                <a:lnTo>
                  <a:pt x="1305" y="184"/>
                </a:lnTo>
                <a:lnTo>
                  <a:pt x="1309" y="192"/>
                </a:lnTo>
                <a:lnTo>
                  <a:pt x="1314" y="181"/>
                </a:lnTo>
                <a:lnTo>
                  <a:pt x="1317" y="184"/>
                </a:lnTo>
                <a:lnTo>
                  <a:pt x="1321" y="186"/>
                </a:lnTo>
                <a:lnTo>
                  <a:pt x="1324" y="188"/>
                </a:lnTo>
                <a:lnTo>
                  <a:pt x="1328" y="190"/>
                </a:lnTo>
                <a:lnTo>
                  <a:pt x="1332" y="425"/>
                </a:lnTo>
                <a:lnTo>
                  <a:pt x="1335" y="598"/>
                </a:lnTo>
                <a:lnTo>
                  <a:pt x="1339" y="681"/>
                </a:lnTo>
                <a:lnTo>
                  <a:pt x="1343" y="704"/>
                </a:lnTo>
                <a:lnTo>
                  <a:pt x="1346" y="704"/>
                </a:lnTo>
                <a:lnTo>
                  <a:pt x="1350" y="683"/>
                </a:lnTo>
                <a:lnTo>
                  <a:pt x="1355" y="666"/>
                </a:lnTo>
                <a:lnTo>
                  <a:pt x="1357" y="649"/>
                </a:lnTo>
                <a:lnTo>
                  <a:pt x="1362" y="651"/>
                </a:lnTo>
                <a:lnTo>
                  <a:pt x="1366" y="632"/>
                </a:lnTo>
                <a:lnTo>
                  <a:pt x="1369" y="624"/>
                </a:lnTo>
                <a:lnTo>
                  <a:pt x="1373" y="618"/>
                </a:lnTo>
                <a:lnTo>
                  <a:pt x="1377" y="605"/>
                </a:lnTo>
                <a:lnTo>
                  <a:pt x="1380" y="596"/>
                </a:lnTo>
                <a:lnTo>
                  <a:pt x="1384" y="584"/>
                </a:lnTo>
                <a:lnTo>
                  <a:pt x="1388" y="579"/>
                </a:lnTo>
                <a:lnTo>
                  <a:pt x="1391" y="562"/>
                </a:lnTo>
                <a:lnTo>
                  <a:pt x="1395" y="552"/>
                </a:lnTo>
                <a:lnTo>
                  <a:pt x="1400" y="562"/>
                </a:lnTo>
                <a:lnTo>
                  <a:pt x="1402" y="541"/>
                </a:lnTo>
                <a:lnTo>
                  <a:pt x="1407" y="526"/>
                </a:lnTo>
                <a:lnTo>
                  <a:pt x="1411" y="520"/>
                </a:lnTo>
                <a:lnTo>
                  <a:pt x="1414" y="512"/>
                </a:lnTo>
                <a:lnTo>
                  <a:pt x="1418" y="493"/>
                </a:lnTo>
                <a:lnTo>
                  <a:pt x="1422" y="497"/>
                </a:lnTo>
                <a:lnTo>
                  <a:pt x="1425" y="501"/>
                </a:lnTo>
                <a:lnTo>
                  <a:pt x="1429" y="495"/>
                </a:lnTo>
                <a:lnTo>
                  <a:pt x="1433" y="459"/>
                </a:lnTo>
                <a:lnTo>
                  <a:pt x="1436" y="465"/>
                </a:lnTo>
                <a:lnTo>
                  <a:pt x="1440" y="459"/>
                </a:lnTo>
                <a:lnTo>
                  <a:pt x="1445" y="455"/>
                </a:lnTo>
                <a:lnTo>
                  <a:pt x="1447" y="450"/>
                </a:lnTo>
                <a:lnTo>
                  <a:pt x="1452" y="452"/>
                </a:lnTo>
                <a:lnTo>
                  <a:pt x="1456" y="448"/>
                </a:lnTo>
                <a:lnTo>
                  <a:pt x="1459" y="440"/>
                </a:lnTo>
                <a:lnTo>
                  <a:pt x="1463" y="438"/>
                </a:lnTo>
                <a:lnTo>
                  <a:pt x="1466" y="429"/>
                </a:lnTo>
                <a:lnTo>
                  <a:pt x="1470" y="433"/>
                </a:lnTo>
                <a:lnTo>
                  <a:pt x="1474" y="419"/>
                </a:lnTo>
                <a:lnTo>
                  <a:pt x="1477" y="419"/>
                </a:lnTo>
                <a:lnTo>
                  <a:pt x="1481" y="416"/>
                </a:lnTo>
                <a:lnTo>
                  <a:pt x="1485" y="421"/>
                </a:lnTo>
                <a:lnTo>
                  <a:pt x="1488" y="412"/>
                </a:lnTo>
                <a:lnTo>
                  <a:pt x="1492" y="408"/>
                </a:lnTo>
                <a:lnTo>
                  <a:pt x="1497" y="404"/>
                </a:lnTo>
                <a:lnTo>
                  <a:pt x="1500" y="408"/>
                </a:lnTo>
                <a:lnTo>
                  <a:pt x="1504" y="412"/>
                </a:lnTo>
                <a:lnTo>
                  <a:pt x="1508" y="412"/>
                </a:lnTo>
                <a:lnTo>
                  <a:pt x="1511" y="397"/>
                </a:lnTo>
                <a:lnTo>
                  <a:pt x="1515" y="383"/>
                </a:lnTo>
                <a:lnTo>
                  <a:pt x="1519" y="397"/>
                </a:lnTo>
                <a:lnTo>
                  <a:pt x="1522" y="402"/>
                </a:lnTo>
                <a:lnTo>
                  <a:pt x="1526" y="381"/>
                </a:lnTo>
                <a:lnTo>
                  <a:pt x="1531" y="393"/>
                </a:lnTo>
                <a:lnTo>
                  <a:pt x="1533" y="385"/>
                </a:lnTo>
                <a:lnTo>
                  <a:pt x="1538" y="380"/>
                </a:lnTo>
                <a:lnTo>
                  <a:pt x="1542" y="385"/>
                </a:lnTo>
                <a:lnTo>
                  <a:pt x="1545" y="380"/>
                </a:lnTo>
                <a:lnTo>
                  <a:pt x="1549" y="385"/>
                </a:lnTo>
                <a:lnTo>
                  <a:pt x="1553" y="376"/>
                </a:lnTo>
                <a:lnTo>
                  <a:pt x="1556" y="381"/>
                </a:lnTo>
                <a:lnTo>
                  <a:pt x="1560" y="380"/>
                </a:lnTo>
                <a:lnTo>
                  <a:pt x="1564" y="378"/>
                </a:lnTo>
                <a:lnTo>
                  <a:pt x="1567" y="383"/>
                </a:lnTo>
                <a:lnTo>
                  <a:pt x="1571" y="374"/>
                </a:lnTo>
                <a:lnTo>
                  <a:pt x="1576" y="370"/>
                </a:lnTo>
                <a:lnTo>
                  <a:pt x="1578" y="374"/>
                </a:lnTo>
                <a:lnTo>
                  <a:pt x="1583" y="385"/>
                </a:lnTo>
                <a:lnTo>
                  <a:pt x="1587" y="380"/>
                </a:lnTo>
                <a:lnTo>
                  <a:pt x="1590" y="380"/>
                </a:lnTo>
                <a:lnTo>
                  <a:pt x="1594" y="368"/>
                </a:lnTo>
                <a:lnTo>
                  <a:pt x="1598" y="368"/>
                </a:lnTo>
                <a:lnTo>
                  <a:pt x="1601" y="374"/>
                </a:lnTo>
                <a:lnTo>
                  <a:pt x="1605" y="372"/>
                </a:lnTo>
                <a:lnTo>
                  <a:pt x="1608" y="351"/>
                </a:lnTo>
                <a:lnTo>
                  <a:pt x="1612" y="364"/>
                </a:lnTo>
                <a:lnTo>
                  <a:pt x="1616" y="366"/>
                </a:lnTo>
                <a:lnTo>
                  <a:pt x="1619" y="364"/>
                </a:lnTo>
                <a:lnTo>
                  <a:pt x="1623" y="364"/>
                </a:lnTo>
                <a:lnTo>
                  <a:pt x="1628" y="353"/>
                </a:lnTo>
                <a:lnTo>
                  <a:pt x="1630" y="357"/>
                </a:lnTo>
                <a:lnTo>
                  <a:pt x="1635" y="357"/>
                </a:lnTo>
                <a:lnTo>
                  <a:pt x="1639" y="357"/>
                </a:lnTo>
                <a:lnTo>
                  <a:pt x="1642" y="361"/>
                </a:lnTo>
                <a:lnTo>
                  <a:pt x="1646" y="347"/>
                </a:lnTo>
                <a:lnTo>
                  <a:pt x="1650" y="347"/>
                </a:lnTo>
                <a:lnTo>
                  <a:pt x="1653" y="342"/>
                </a:lnTo>
                <a:lnTo>
                  <a:pt x="1657" y="351"/>
                </a:lnTo>
                <a:lnTo>
                  <a:pt x="1661" y="357"/>
                </a:lnTo>
                <a:lnTo>
                  <a:pt x="1664" y="366"/>
                </a:lnTo>
                <a:lnTo>
                  <a:pt x="1668" y="357"/>
                </a:lnTo>
                <a:lnTo>
                  <a:pt x="1673" y="342"/>
                </a:lnTo>
                <a:lnTo>
                  <a:pt x="1676" y="334"/>
                </a:lnTo>
                <a:lnTo>
                  <a:pt x="1680" y="344"/>
                </a:lnTo>
                <a:lnTo>
                  <a:pt x="1684" y="349"/>
                </a:lnTo>
                <a:lnTo>
                  <a:pt x="1687" y="349"/>
                </a:lnTo>
                <a:lnTo>
                  <a:pt x="1691" y="355"/>
                </a:lnTo>
                <a:lnTo>
                  <a:pt x="1695" y="344"/>
                </a:lnTo>
                <a:lnTo>
                  <a:pt x="1698" y="345"/>
                </a:lnTo>
                <a:lnTo>
                  <a:pt x="1702" y="344"/>
                </a:lnTo>
                <a:lnTo>
                  <a:pt x="1706" y="349"/>
                </a:lnTo>
                <a:lnTo>
                  <a:pt x="1709" y="347"/>
                </a:lnTo>
                <a:lnTo>
                  <a:pt x="1714" y="342"/>
                </a:lnTo>
                <a:lnTo>
                  <a:pt x="1718" y="336"/>
                </a:lnTo>
                <a:lnTo>
                  <a:pt x="1721" y="344"/>
                </a:lnTo>
                <a:lnTo>
                  <a:pt x="1725" y="349"/>
                </a:lnTo>
                <a:lnTo>
                  <a:pt x="1729" y="342"/>
                </a:lnTo>
                <a:lnTo>
                  <a:pt x="1732" y="340"/>
                </a:lnTo>
                <a:lnTo>
                  <a:pt x="1736" y="330"/>
                </a:lnTo>
                <a:lnTo>
                  <a:pt x="1740" y="338"/>
                </a:lnTo>
                <a:lnTo>
                  <a:pt x="1743" y="355"/>
                </a:lnTo>
                <a:lnTo>
                  <a:pt x="1747" y="357"/>
                </a:lnTo>
                <a:lnTo>
                  <a:pt x="1750" y="338"/>
                </a:lnTo>
                <a:lnTo>
                  <a:pt x="1754" y="325"/>
                </a:lnTo>
                <a:lnTo>
                  <a:pt x="1759" y="338"/>
                </a:lnTo>
                <a:lnTo>
                  <a:pt x="1761" y="338"/>
                </a:lnTo>
                <a:lnTo>
                  <a:pt x="1766" y="340"/>
                </a:lnTo>
                <a:lnTo>
                  <a:pt x="1770" y="338"/>
                </a:lnTo>
                <a:lnTo>
                  <a:pt x="1773" y="342"/>
                </a:lnTo>
                <a:lnTo>
                  <a:pt x="1777" y="338"/>
                </a:lnTo>
                <a:lnTo>
                  <a:pt x="1781" y="328"/>
                </a:lnTo>
                <a:lnTo>
                  <a:pt x="1784" y="334"/>
                </a:lnTo>
                <a:lnTo>
                  <a:pt x="1788" y="338"/>
                </a:lnTo>
                <a:lnTo>
                  <a:pt x="1792" y="334"/>
                </a:lnTo>
                <a:lnTo>
                  <a:pt x="1795" y="325"/>
                </a:lnTo>
                <a:lnTo>
                  <a:pt x="1799" y="332"/>
                </a:lnTo>
                <a:lnTo>
                  <a:pt x="1804" y="332"/>
                </a:lnTo>
                <a:lnTo>
                  <a:pt x="1806" y="330"/>
                </a:lnTo>
                <a:lnTo>
                  <a:pt x="1811" y="342"/>
                </a:lnTo>
                <a:lnTo>
                  <a:pt x="1815" y="334"/>
                </a:lnTo>
                <a:lnTo>
                  <a:pt x="1818" y="338"/>
                </a:lnTo>
                <a:lnTo>
                  <a:pt x="1822" y="344"/>
                </a:lnTo>
                <a:lnTo>
                  <a:pt x="1826" y="351"/>
                </a:lnTo>
                <a:lnTo>
                  <a:pt x="1829" y="321"/>
                </a:lnTo>
                <a:lnTo>
                  <a:pt x="1833" y="328"/>
                </a:lnTo>
                <a:lnTo>
                  <a:pt x="1837" y="326"/>
                </a:lnTo>
                <a:lnTo>
                  <a:pt x="1840" y="334"/>
                </a:lnTo>
                <a:lnTo>
                  <a:pt x="1844" y="328"/>
                </a:lnTo>
                <a:lnTo>
                  <a:pt x="1849" y="326"/>
                </a:lnTo>
                <a:lnTo>
                  <a:pt x="1851" y="328"/>
                </a:lnTo>
                <a:lnTo>
                  <a:pt x="1856" y="325"/>
                </a:lnTo>
                <a:lnTo>
                  <a:pt x="1860" y="332"/>
                </a:lnTo>
                <a:lnTo>
                  <a:pt x="1863" y="330"/>
                </a:lnTo>
                <a:lnTo>
                  <a:pt x="1867" y="326"/>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28" name="Freeform 28">
            <a:extLst>
              <a:ext uri="{FF2B5EF4-FFF2-40B4-BE49-F238E27FC236}">
                <a16:creationId xmlns:a16="http://schemas.microsoft.com/office/drawing/2014/main" id="{BAA4D7E4-B76F-473C-A905-84324D4E0E66}"/>
              </a:ext>
            </a:extLst>
          </p:cNvPr>
          <p:cNvSpPr>
            <a:spLocks/>
          </p:cNvSpPr>
          <p:nvPr/>
        </p:nvSpPr>
        <p:spPr bwMode="auto">
          <a:xfrm>
            <a:off x="6554788" y="3735388"/>
            <a:ext cx="96837" cy="36512"/>
          </a:xfrm>
          <a:custGeom>
            <a:avLst/>
            <a:gdLst>
              <a:gd name="T0" fmla="*/ 0 w 45"/>
              <a:gd name="T1" fmla="*/ 2147483646 h 21"/>
              <a:gd name="T2" fmla="*/ 2147483646 w 45"/>
              <a:gd name="T3" fmla="*/ 2147483646 h 21"/>
              <a:gd name="T4" fmla="*/ 2147483646 w 45"/>
              <a:gd name="T5" fmla="*/ 2147483646 h 21"/>
              <a:gd name="T6" fmla="*/ 2147483646 w 45"/>
              <a:gd name="T7" fmla="*/ 2147483646 h 21"/>
              <a:gd name="T8" fmla="*/ 2147483646 w 45"/>
              <a:gd name="T9" fmla="*/ 2147483646 h 21"/>
              <a:gd name="T10" fmla="*/ 2147483646 w 45"/>
              <a:gd name="T11" fmla="*/ 2147483646 h 21"/>
              <a:gd name="T12" fmla="*/ 2147483646 w 45"/>
              <a:gd name="T13" fmla="*/ 2147483646 h 21"/>
              <a:gd name="T14" fmla="*/ 2147483646 w 45"/>
              <a:gd name="T15" fmla="*/ 2147483646 h 21"/>
              <a:gd name="T16" fmla="*/ 2147483646 w 45"/>
              <a:gd name="T17" fmla="*/ 2147483646 h 21"/>
              <a:gd name="T18" fmla="*/ 2147483646 w 45"/>
              <a:gd name="T19" fmla="*/ 2147483646 h 21"/>
              <a:gd name="T20" fmla="*/ 2147483646 w 45"/>
              <a:gd name="T21" fmla="*/ 2147483646 h 21"/>
              <a:gd name="T22" fmla="*/ 2147483646 w 45"/>
              <a:gd name="T23" fmla="*/ 2147483646 h 21"/>
              <a:gd name="T24" fmla="*/ 2147483646 w 45"/>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21"/>
              <a:gd name="T41" fmla="*/ 45 w 4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21">
                <a:moveTo>
                  <a:pt x="0" y="11"/>
                </a:moveTo>
                <a:lnTo>
                  <a:pt x="4" y="13"/>
                </a:lnTo>
                <a:lnTo>
                  <a:pt x="7" y="10"/>
                </a:lnTo>
                <a:lnTo>
                  <a:pt x="11" y="6"/>
                </a:lnTo>
                <a:lnTo>
                  <a:pt x="15" y="8"/>
                </a:lnTo>
                <a:lnTo>
                  <a:pt x="18" y="21"/>
                </a:lnTo>
                <a:lnTo>
                  <a:pt x="23" y="8"/>
                </a:lnTo>
                <a:lnTo>
                  <a:pt x="27" y="15"/>
                </a:lnTo>
                <a:lnTo>
                  <a:pt x="30" y="4"/>
                </a:lnTo>
                <a:lnTo>
                  <a:pt x="34" y="11"/>
                </a:lnTo>
                <a:lnTo>
                  <a:pt x="37" y="19"/>
                </a:lnTo>
                <a:lnTo>
                  <a:pt x="41" y="17"/>
                </a:lnTo>
                <a:lnTo>
                  <a:pt x="45" y="0"/>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29" name="Freeform 29">
            <a:extLst>
              <a:ext uri="{FF2B5EF4-FFF2-40B4-BE49-F238E27FC236}">
                <a16:creationId xmlns:a16="http://schemas.microsoft.com/office/drawing/2014/main" id="{100F1532-9EDA-4F0A-A448-E35D6C558E30}"/>
              </a:ext>
            </a:extLst>
          </p:cNvPr>
          <p:cNvSpPr>
            <a:spLocks/>
          </p:cNvSpPr>
          <p:nvPr/>
        </p:nvSpPr>
        <p:spPr bwMode="auto">
          <a:xfrm>
            <a:off x="2532063" y="2901950"/>
            <a:ext cx="4022725" cy="1457325"/>
          </a:xfrm>
          <a:custGeom>
            <a:avLst/>
            <a:gdLst>
              <a:gd name="T0" fmla="*/ 2147483646 w 1867"/>
              <a:gd name="T1" fmla="*/ 2147483646 h 836"/>
              <a:gd name="T2" fmla="*/ 2147483646 w 1867"/>
              <a:gd name="T3" fmla="*/ 2147483646 h 836"/>
              <a:gd name="T4" fmla="*/ 2147483646 w 1867"/>
              <a:gd name="T5" fmla="*/ 2147483646 h 836"/>
              <a:gd name="T6" fmla="*/ 2147483646 w 1867"/>
              <a:gd name="T7" fmla="*/ 2147483646 h 836"/>
              <a:gd name="T8" fmla="*/ 2147483646 w 1867"/>
              <a:gd name="T9" fmla="*/ 2147483646 h 836"/>
              <a:gd name="T10" fmla="*/ 2147483646 w 1867"/>
              <a:gd name="T11" fmla="*/ 2147483646 h 836"/>
              <a:gd name="T12" fmla="*/ 2147483646 w 1867"/>
              <a:gd name="T13" fmla="*/ 2147483646 h 836"/>
              <a:gd name="T14" fmla="*/ 2147483646 w 1867"/>
              <a:gd name="T15" fmla="*/ 2147483646 h 836"/>
              <a:gd name="T16" fmla="*/ 2147483646 w 1867"/>
              <a:gd name="T17" fmla="*/ 2147483646 h 836"/>
              <a:gd name="T18" fmla="*/ 2147483646 w 1867"/>
              <a:gd name="T19" fmla="*/ 2147483646 h 836"/>
              <a:gd name="T20" fmla="*/ 2147483646 w 1867"/>
              <a:gd name="T21" fmla="*/ 2147483646 h 836"/>
              <a:gd name="T22" fmla="*/ 2147483646 w 1867"/>
              <a:gd name="T23" fmla="*/ 2147483646 h 836"/>
              <a:gd name="T24" fmla="*/ 2147483646 w 1867"/>
              <a:gd name="T25" fmla="*/ 2147483646 h 836"/>
              <a:gd name="T26" fmla="*/ 2147483646 w 1867"/>
              <a:gd name="T27" fmla="*/ 2147483646 h 836"/>
              <a:gd name="T28" fmla="*/ 2147483646 w 1867"/>
              <a:gd name="T29" fmla="*/ 2147483646 h 836"/>
              <a:gd name="T30" fmla="*/ 2147483646 w 1867"/>
              <a:gd name="T31" fmla="*/ 2147483646 h 836"/>
              <a:gd name="T32" fmla="*/ 2147483646 w 1867"/>
              <a:gd name="T33" fmla="*/ 2147483646 h 836"/>
              <a:gd name="T34" fmla="*/ 2147483646 w 1867"/>
              <a:gd name="T35" fmla="*/ 2147483646 h 836"/>
              <a:gd name="T36" fmla="*/ 2147483646 w 1867"/>
              <a:gd name="T37" fmla="*/ 2147483646 h 836"/>
              <a:gd name="T38" fmla="*/ 2147483646 w 1867"/>
              <a:gd name="T39" fmla="*/ 2147483646 h 836"/>
              <a:gd name="T40" fmla="*/ 2147483646 w 1867"/>
              <a:gd name="T41" fmla="*/ 2147483646 h 836"/>
              <a:gd name="T42" fmla="*/ 2147483646 w 1867"/>
              <a:gd name="T43" fmla="*/ 2147483646 h 836"/>
              <a:gd name="T44" fmla="*/ 2147483646 w 1867"/>
              <a:gd name="T45" fmla="*/ 2147483646 h 836"/>
              <a:gd name="T46" fmla="*/ 2147483646 w 1867"/>
              <a:gd name="T47" fmla="*/ 2147483646 h 836"/>
              <a:gd name="T48" fmla="*/ 2147483646 w 1867"/>
              <a:gd name="T49" fmla="*/ 2147483646 h 836"/>
              <a:gd name="T50" fmla="*/ 2147483646 w 1867"/>
              <a:gd name="T51" fmla="*/ 2147483646 h 836"/>
              <a:gd name="T52" fmla="*/ 2147483646 w 1867"/>
              <a:gd name="T53" fmla="*/ 2147483646 h 836"/>
              <a:gd name="T54" fmla="*/ 2147483646 w 1867"/>
              <a:gd name="T55" fmla="*/ 2147483646 h 836"/>
              <a:gd name="T56" fmla="*/ 2147483646 w 1867"/>
              <a:gd name="T57" fmla="*/ 2147483646 h 836"/>
              <a:gd name="T58" fmla="*/ 2147483646 w 1867"/>
              <a:gd name="T59" fmla="*/ 2147483646 h 836"/>
              <a:gd name="T60" fmla="*/ 2147483646 w 1867"/>
              <a:gd name="T61" fmla="*/ 2147483646 h 836"/>
              <a:gd name="T62" fmla="*/ 2147483646 w 1867"/>
              <a:gd name="T63" fmla="*/ 2147483646 h 836"/>
              <a:gd name="T64" fmla="*/ 2147483646 w 1867"/>
              <a:gd name="T65" fmla="*/ 2147483646 h 836"/>
              <a:gd name="T66" fmla="*/ 2147483646 w 1867"/>
              <a:gd name="T67" fmla="*/ 2147483646 h 836"/>
              <a:gd name="T68" fmla="*/ 2147483646 w 1867"/>
              <a:gd name="T69" fmla="*/ 2147483646 h 836"/>
              <a:gd name="T70" fmla="*/ 2147483646 w 1867"/>
              <a:gd name="T71" fmla="*/ 2147483646 h 836"/>
              <a:gd name="T72" fmla="*/ 2147483646 w 1867"/>
              <a:gd name="T73" fmla="*/ 2147483646 h 836"/>
              <a:gd name="T74" fmla="*/ 2147483646 w 1867"/>
              <a:gd name="T75" fmla="*/ 2147483646 h 836"/>
              <a:gd name="T76" fmla="*/ 2147483646 w 1867"/>
              <a:gd name="T77" fmla="*/ 2147483646 h 836"/>
              <a:gd name="T78" fmla="*/ 2147483646 w 1867"/>
              <a:gd name="T79" fmla="*/ 2147483646 h 836"/>
              <a:gd name="T80" fmla="*/ 2147483646 w 1867"/>
              <a:gd name="T81" fmla="*/ 2147483646 h 836"/>
              <a:gd name="T82" fmla="*/ 2147483646 w 1867"/>
              <a:gd name="T83" fmla="*/ 2147483646 h 836"/>
              <a:gd name="T84" fmla="*/ 2147483646 w 1867"/>
              <a:gd name="T85" fmla="*/ 2147483646 h 836"/>
              <a:gd name="T86" fmla="*/ 2147483646 w 1867"/>
              <a:gd name="T87" fmla="*/ 2147483646 h 836"/>
              <a:gd name="T88" fmla="*/ 2147483646 w 1867"/>
              <a:gd name="T89" fmla="*/ 2147483646 h 836"/>
              <a:gd name="T90" fmla="*/ 2147483646 w 1867"/>
              <a:gd name="T91" fmla="*/ 2147483646 h 836"/>
              <a:gd name="T92" fmla="*/ 2147483646 w 1867"/>
              <a:gd name="T93" fmla="*/ 2147483646 h 836"/>
              <a:gd name="T94" fmla="*/ 2147483646 w 1867"/>
              <a:gd name="T95" fmla="*/ 2147483646 h 836"/>
              <a:gd name="T96" fmla="*/ 2147483646 w 1867"/>
              <a:gd name="T97" fmla="*/ 2147483646 h 836"/>
              <a:gd name="T98" fmla="*/ 2147483646 w 1867"/>
              <a:gd name="T99" fmla="*/ 2147483646 h 836"/>
              <a:gd name="T100" fmla="*/ 2147483646 w 1867"/>
              <a:gd name="T101" fmla="*/ 2147483646 h 836"/>
              <a:gd name="T102" fmla="*/ 2147483646 w 1867"/>
              <a:gd name="T103" fmla="*/ 2147483646 h 836"/>
              <a:gd name="T104" fmla="*/ 2147483646 w 1867"/>
              <a:gd name="T105" fmla="*/ 2147483646 h 836"/>
              <a:gd name="T106" fmla="*/ 2147483646 w 1867"/>
              <a:gd name="T107" fmla="*/ 2147483646 h 836"/>
              <a:gd name="T108" fmla="*/ 2147483646 w 1867"/>
              <a:gd name="T109" fmla="*/ 2147483646 h 836"/>
              <a:gd name="T110" fmla="*/ 2147483646 w 1867"/>
              <a:gd name="T111" fmla="*/ 2147483646 h 836"/>
              <a:gd name="T112" fmla="*/ 2147483646 w 1867"/>
              <a:gd name="T113" fmla="*/ 2147483646 h 836"/>
              <a:gd name="T114" fmla="*/ 2147483646 w 1867"/>
              <a:gd name="T115" fmla="*/ 2147483646 h 836"/>
              <a:gd name="T116" fmla="*/ 2147483646 w 1867"/>
              <a:gd name="T117" fmla="*/ 2147483646 h 836"/>
              <a:gd name="T118" fmla="*/ 2147483646 w 1867"/>
              <a:gd name="T119" fmla="*/ 2147483646 h 836"/>
              <a:gd name="T120" fmla="*/ 2147483646 w 1867"/>
              <a:gd name="T121" fmla="*/ 2147483646 h 836"/>
              <a:gd name="T122" fmla="*/ 2147483646 w 1867"/>
              <a:gd name="T123" fmla="*/ 2147483646 h 8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7"/>
              <a:gd name="T187" fmla="*/ 0 h 836"/>
              <a:gd name="T188" fmla="*/ 1867 w 1867"/>
              <a:gd name="T189" fmla="*/ 836 h 8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7" h="836">
                <a:moveTo>
                  <a:pt x="0" y="463"/>
                </a:moveTo>
                <a:lnTo>
                  <a:pt x="3" y="465"/>
                </a:lnTo>
                <a:lnTo>
                  <a:pt x="7" y="469"/>
                </a:lnTo>
                <a:lnTo>
                  <a:pt x="11" y="474"/>
                </a:lnTo>
                <a:lnTo>
                  <a:pt x="14" y="476"/>
                </a:lnTo>
                <a:lnTo>
                  <a:pt x="18" y="476"/>
                </a:lnTo>
                <a:lnTo>
                  <a:pt x="23" y="469"/>
                </a:lnTo>
                <a:lnTo>
                  <a:pt x="25" y="471"/>
                </a:lnTo>
                <a:lnTo>
                  <a:pt x="30" y="471"/>
                </a:lnTo>
                <a:lnTo>
                  <a:pt x="33" y="465"/>
                </a:lnTo>
                <a:lnTo>
                  <a:pt x="37" y="467"/>
                </a:lnTo>
                <a:lnTo>
                  <a:pt x="41" y="469"/>
                </a:lnTo>
                <a:lnTo>
                  <a:pt x="44" y="480"/>
                </a:lnTo>
                <a:lnTo>
                  <a:pt x="48" y="472"/>
                </a:lnTo>
                <a:lnTo>
                  <a:pt x="52" y="465"/>
                </a:lnTo>
                <a:lnTo>
                  <a:pt x="55" y="465"/>
                </a:lnTo>
                <a:lnTo>
                  <a:pt x="59" y="476"/>
                </a:lnTo>
                <a:lnTo>
                  <a:pt x="64" y="472"/>
                </a:lnTo>
                <a:lnTo>
                  <a:pt x="66" y="471"/>
                </a:lnTo>
                <a:lnTo>
                  <a:pt x="71" y="457"/>
                </a:lnTo>
                <a:lnTo>
                  <a:pt x="75" y="459"/>
                </a:lnTo>
                <a:lnTo>
                  <a:pt x="78" y="452"/>
                </a:lnTo>
                <a:lnTo>
                  <a:pt x="82" y="457"/>
                </a:lnTo>
                <a:lnTo>
                  <a:pt x="86" y="459"/>
                </a:lnTo>
                <a:lnTo>
                  <a:pt x="89" y="465"/>
                </a:lnTo>
                <a:lnTo>
                  <a:pt x="93" y="455"/>
                </a:lnTo>
                <a:lnTo>
                  <a:pt x="97" y="452"/>
                </a:lnTo>
                <a:lnTo>
                  <a:pt x="100" y="448"/>
                </a:lnTo>
                <a:lnTo>
                  <a:pt x="104" y="457"/>
                </a:lnTo>
                <a:lnTo>
                  <a:pt x="109" y="463"/>
                </a:lnTo>
                <a:lnTo>
                  <a:pt x="111" y="453"/>
                </a:lnTo>
                <a:lnTo>
                  <a:pt x="116" y="452"/>
                </a:lnTo>
                <a:lnTo>
                  <a:pt x="120" y="459"/>
                </a:lnTo>
                <a:lnTo>
                  <a:pt x="123" y="457"/>
                </a:lnTo>
                <a:lnTo>
                  <a:pt x="127" y="457"/>
                </a:lnTo>
                <a:lnTo>
                  <a:pt x="131" y="459"/>
                </a:lnTo>
                <a:lnTo>
                  <a:pt x="134" y="453"/>
                </a:lnTo>
                <a:lnTo>
                  <a:pt x="138" y="461"/>
                </a:lnTo>
                <a:lnTo>
                  <a:pt x="142" y="459"/>
                </a:lnTo>
                <a:lnTo>
                  <a:pt x="145" y="465"/>
                </a:lnTo>
                <a:lnTo>
                  <a:pt x="149" y="467"/>
                </a:lnTo>
                <a:lnTo>
                  <a:pt x="154" y="459"/>
                </a:lnTo>
                <a:lnTo>
                  <a:pt x="156" y="448"/>
                </a:lnTo>
                <a:lnTo>
                  <a:pt x="161" y="452"/>
                </a:lnTo>
                <a:lnTo>
                  <a:pt x="165" y="448"/>
                </a:lnTo>
                <a:lnTo>
                  <a:pt x="168" y="452"/>
                </a:lnTo>
                <a:lnTo>
                  <a:pt x="172" y="453"/>
                </a:lnTo>
                <a:lnTo>
                  <a:pt x="175" y="452"/>
                </a:lnTo>
                <a:lnTo>
                  <a:pt x="179" y="453"/>
                </a:lnTo>
                <a:lnTo>
                  <a:pt x="183" y="453"/>
                </a:lnTo>
                <a:lnTo>
                  <a:pt x="186" y="457"/>
                </a:lnTo>
                <a:lnTo>
                  <a:pt x="190" y="450"/>
                </a:lnTo>
                <a:lnTo>
                  <a:pt x="194" y="461"/>
                </a:lnTo>
                <a:lnTo>
                  <a:pt x="197" y="457"/>
                </a:lnTo>
                <a:lnTo>
                  <a:pt x="201" y="463"/>
                </a:lnTo>
                <a:lnTo>
                  <a:pt x="206" y="457"/>
                </a:lnTo>
                <a:lnTo>
                  <a:pt x="209" y="465"/>
                </a:lnTo>
                <a:lnTo>
                  <a:pt x="213" y="556"/>
                </a:lnTo>
                <a:lnTo>
                  <a:pt x="217" y="563"/>
                </a:lnTo>
                <a:lnTo>
                  <a:pt x="220" y="552"/>
                </a:lnTo>
                <a:lnTo>
                  <a:pt x="224" y="524"/>
                </a:lnTo>
                <a:lnTo>
                  <a:pt x="228" y="486"/>
                </a:lnTo>
                <a:lnTo>
                  <a:pt x="231" y="440"/>
                </a:lnTo>
                <a:lnTo>
                  <a:pt x="235" y="395"/>
                </a:lnTo>
                <a:lnTo>
                  <a:pt x="239" y="351"/>
                </a:lnTo>
                <a:lnTo>
                  <a:pt x="242" y="296"/>
                </a:lnTo>
                <a:lnTo>
                  <a:pt x="247" y="260"/>
                </a:lnTo>
                <a:lnTo>
                  <a:pt x="251" y="224"/>
                </a:lnTo>
                <a:lnTo>
                  <a:pt x="254" y="184"/>
                </a:lnTo>
                <a:lnTo>
                  <a:pt x="258" y="152"/>
                </a:lnTo>
                <a:lnTo>
                  <a:pt x="262" y="131"/>
                </a:lnTo>
                <a:lnTo>
                  <a:pt x="265" y="107"/>
                </a:lnTo>
                <a:lnTo>
                  <a:pt x="269" y="101"/>
                </a:lnTo>
                <a:lnTo>
                  <a:pt x="273" y="72"/>
                </a:lnTo>
                <a:lnTo>
                  <a:pt x="276" y="63"/>
                </a:lnTo>
                <a:lnTo>
                  <a:pt x="280" y="50"/>
                </a:lnTo>
                <a:lnTo>
                  <a:pt x="285" y="38"/>
                </a:lnTo>
                <a:lnTo>
                  <a:pt x="287" y="42"/>
                </a:lnTo>
                <a:lnTo>
                  <a:pt x="292" y="31"/>
                </a:lnTo>
                <a:lnTo>
                  <a:pt x="296" y="23"/>
                </a:lnTo>
                <a:lnTo>
                  <a:pt x="299" y="14"/>
                </a:lnTo>
                <a:lnTo>
                  <a:pt x="303" y="10"/>
                </a:lnTo>
                <a:lnTo>
                  <a:pt x="307" y="12"/>
                </a:lnTo>
                <a:lnTo>
                  <a:pt x="310" y="14"/>
                </a:lnTo>
                <a:lnTo>
                  <a:pt x="314" y="12"/>
                </a:lnTo>
                <a:lnTo>
                  <a:pt x="317" y="0"/>
                </a:lnTo>
                <a:lnTo>
                  <a:pt x="321" y="8"/>
                </a:lnTo>
                <a:lnTo>
                  <a:pt x="325" y="8"/>
                </a:lnTo>
                <a:lnTo>
                  <a:pt x="328" y="14"/>
                </a:lnTo>
                <a:lnTo>
                  <a:pt x="332" y="16"/>
                </a:lnTo>
                <a:lnTo>
                  <a:pt x="337" y="10"/>
                </a:lnTo>
                <a:lnTo>
                  <a:pt x="339" y="10"/>
                </a:lnTo>
                <a:lnTo>
                  <a:pt x="344" y="6"/>
                </a:lnTo>
                <a:lnTo>
                  <a:pt x="348" y="14"/>
                </a:lnTo>
                <a:lnTo>
                  <a:pt x="351" y="21"/>
                </a:lnTo>
                <a:lnTo>
                  <a:pt x="355" y="27"/>
                </a:lnTo>
                <a:lnTo>
                  <a:pt x="359" y="23"/>
                </a:lnTo>
                <a:lnTo>
                  <a:pt x="362" y="33"/>
                </a:lnTo>
                <a:lnTo>
                  <a:pt x="366" y="23"/>
                </a:lnTo>
                <a:lnTo>
                  <a:pt x="370" y="33"/>
                </a:lnTo>
                <a:lnTo>
                  <a:pt x="373" y="27"/>
                </a:lnTo>
                <a:lnTo>
                  <a:pt x="377" y="35"/>
                </a:lnTo>
                <a:lnTo>
                  <a:pt x="382" y="40"/>
                </a:lnTo>
                <a:lnTo>
                  <a:pt x="384" y="42"/>
                </a:lnTo>
                <a:lnTo>
                  <a:pt x="389" y="36"/>
                </a:lnTo>
                <a:lnTo>
                  <a:pt x="393" y="52"/>
                </a:lnTo>
                <a:lnTo>
                  <a:pt x="396" y="52"/>
                </a:lnTo>
                <a:lnTo>
                  <a:pt x="400" y="46"/>
                </a:lnTo>
                <a:lnTo>
                  <a:pt x="404" y="59"/>
                </a:lnTo>
                <a:lnTo>
                  <a:pt x="407" y="69"/>
                </a:lnTo>
                <a:lnTo>
                  <a:pt x="411" y="69"/>
                </a:lnTo>
                <a:lnTo>
                  <a:pt x="415" y="59"/>
                </a:lnTo>
                <a:lnTo>
                  <a:pt x="418" y="53"/>
                </a:lnTo>
                <a:lnTo>
                  <a:pt x="423" y="69"/>
                </a:lnTo>
                <a:lnTo>
                  <a:pt x="427" y="72"/>
                </a:lnTo>
                <a:lnTo>
                  <a:pt x="430" y="74"/>
                </a:lnTo>
                <a:lnTo>
                  <a:pt x="434" y="71"/>
                </a:lnTo>
                <a:lnTo>
                  <a:pt x="438" y="76"/>
                </a:lnTo>
                <a:lnTo>
                  <a:pt x="441" y="80"/>
                </a:lnTo>
                <a:lnTo>
                  <a:pt x="445" y="84"/>
                </a:lnTo>
                <a:lnTo>
                  <a:pt x="449" y="80"/>
                </a:lnTo>
                <a:lnTo>
                  <a:pt x="452" y="82"/>
                </a:lnTo>
                <a:lnTo>
                  <a:pt x="456" y="82"/>
                </a:lnTo>
                <a:lnTo>
                  <a:pt x="459" y="93"/>
                </a:lnTo>
                <a:lnTo>
                  <a:pt x="463" y="99"/>
                </a:lnTo>
                <a:lnTo>
                  <a:pt x="468" y="91"/>
                </a:lnTo>
                <a:lnTo>
                  <a:pt x="470" y="97"/>
                </a:lnTo>
                <a:lnTo>
                  <a:pt x="475" y="91"/>
                </a:lnTo>
                <a:lnTo>
                  <a:pt x="479" y="99"/>
                </a:lnTo>
                <a:lnTo>
                  <a:pt x="482" y="103"/>
                </a:lnTo>
                <a:lnTo>
                  <a:pt x="486" y="105"/>
                </a:lnTo>
                <a:lnTo>
                  <a:pt x="490" y="110"/>
                </a:lnTo>
                <a:lnTo>
                  <a:pt x="493" y="97"/>
                </a:lnTo>
                <a:lnTo>
                  <a:pt x="497" y="108"/>
                </a:lnTo>
                <a:lnTo>
                  <a:pt x="501" y="112"/>
                </a:lnTo>
                <a:lnTo>
                  <a:pt x="504" y="122"/>
                </a:lnTo>
                <a:lnTo>
                  <a:pt x="508" y="116"/>
                </a:lnTo>
                <a:lnTo>
                  <a:pt x="513" y="116"/>
                </a:lnTo>
                <a:lnTo>
                  <a:pt x="515" y="116"/>
                </a:lnTo>
                <a:lnTo>
                  <a:pt x="520" y="120"/>
                </a:lnTo>
                <a:lnTo>
                  <a:pt x="524" y="124"/>
                </a:lnTo>
                <a:lnTo>
                  <a:pt x="527" y="124"/>
                </a:lnTo>
                <a:lnTo>
                  <a:pt x="531" y="129"/>
                </a:lnTo>
                <a:lnTo>
                  <a:pt x="535" y="127"/>
                </a:lnTo>
                <a:lnTo>
                  <a:pt x="538" y="135"/>
                </a:lnTo>
                <a:lnTo>
                  <a:pt x="542" y="139"/>
                </a:lnTo>
                <a:lnTo>
                  <a:pt x="546" y="127"/>
                </a:lnTo>
                <a:lnTo>
                  <a:pt x="549" y="127"/>
                </a:lnTo>
                <a:lnTo>
                  <a:pt x="553" y="131"/>
                </a:lnTo>
                <a:lnTo>
                  <a:pt x="558" y="135"/>
                </a:lnTo>
                <a:lnTo>
                  <a:pt x="560" y="129"/>
                </a:lnTo>
                <a:lnTo>
                  <a:pt x="565" y="139"/>
                </a:lnTo>
                <a:lnTo>
                  <a:pt x="569" y="135"/>
                </a:lnTo>
                <a:lnTo>
                  <a:pt x="572" y="144"/>
                </a:lnTo>
                <a:lnTo>
                  <a:pt x="576" y="143"/>
                </a:lnTo>
                <a:lnTo>
                  <a:pt x="580" y="148"/>
                </a:lnTo>
                <a:lnTo>
                  <a:pt x="583" y="152"/>
                </a:lnTo>
                <a:lnTo>
                  <a:pt x="587" y="146"/>
                </a:lnTo>
                <a:lnTo>
                  <a:pt x="591" y="154"/>
                </a:lnTo>
                <a:lnTo>
                  <a:pt x="594" y="148"/>
                </a:lnTo>
                <a:lnTo>
                  <a:pt x="598" y="154"/>
                </a:lnTo>
                <a:lnTo>
                  <a:pt x="601" y="154"/>
                </a:lnTo>
                <a:lnTo>
                  <a:pt x="606" y="156"/>
                </a:lnTo>
                <a:lnTo>
                  <a:pt x="610" y="160"/>
                </a:lnTo>
                <a:lnTo>
                  <a:pt x="613" y="162"/>
                </a:lnTo>
                <a:lnTo>
                  <a:pt x="617" y="156"/>
                </a:lnTo>
                <a:lnTo>
                  <a:pt x="621" y="169"/>
                </a:lnTo>
                <a:lnTo>
                  <a:pt x="624" y="173"/>
                </a:lnTo>
                <a:lnTo>
                  <a:pt x="628" y="163"/>
                </a:lnTo>
                <a:lnTo>
                  <a:pt x="632" y="173"/>
                </a:lnTo>
                <a:lnTo>
                  <a:pt x="635" y="169"/>
                </a:lnTo>
                <a:lnTo>
                  <a:pt x="639" y="171"/>
                </a:lnTo>
                <a:lnTo>
                  <a:pt x="644" y="175"/>
                </a:lnTo>
                <a:lnTo>
                  <a:pt x="646" y="179"/>
                </a:lnTo>
                <a:lnTo>
                  <a:pt x="651" y="179"/>
                </a:lnTo>
                <a:lnTo>
                  <a:pt x="655" y="179"/>
                </a:lnTo>
                <a:lnTo>
                  <a:pt x="658" y="177"/>
                </a:lnTo>
                <a:lnTo>
                  <a:pt x="662" y="177"/>
                </a:lnTo>
                <a:lnTo>
                  <a:pt x="666" y="173"/>
                </a:lnTo>
                <a:lnTo>
                  <a:pt x="669" y="175"/>
                </a:lnTo>
                <a:lnTo>
                  <a:pt x="673" y="186"/>
                </a:lnTo>
                <a:lnTo>
                  <a:pt x="677" y="182"/>
                </a:lnTo>
                <a:lnTo>
                  <a:pt x="680" y="184"/>
                </a:lnTo>
                <a:lnTo>
                  <a:pt x="684" y="186"/>
                </a:lnTo>
                <a:lnTo>
                  <a:pt x="689" y="180"/>
                </a:lnTo>
                <a:lnTo>
                  <a:pt x="691" y="184"/>
                </a:lnTo>
                <a:lnTo>
                  <a:pt x="696" y="180"/>
                </a:lnTo>
                <a:lnTo>
                  <a:pt x="700" y="188"/>
                </a:lnTo>
                <a:lnTo>
                  <a:pt x="703" y="198"/>
                </a:lnTo>
                <a:lnTo>
                  <a:pt x="707" y="182"/>
                </a:lnTo>
                <a:lnTo>
                  <a:pt x="711" y="188"/>
                </a:lnTo>
                <a:lnTo>
                  <a:pt x="714" y="190"/>
                </a:lnTo>
                <a:lnTo>
                  <a:pt x="718" y="190"/>
                </a:lnTo>
                <a:lnTo>
                  <a:pt x="722" y="188"/>
                </a:lnTo>
                <a:lnTo>
                  <a:pt x="725" y="199"/>
                </a:lnTo>
                <a:lnTo>
                  <a:pt x="729" y="196"/>
                </a:lnTo>
                <a:lnTo>
                  <a:pt x="734" y="201"/>
                </a:lnTo>
                <a:lnTo>
                  <a:pt x="736" y="198"/>
                </a:lnTo>
                <a:lnTo>
                  <a:pt x="741" y="205"/>
                </a:lnTo>
                <a:lnTo>
                  <a:pt x="744" y="207"/>
                </a:lnTo>
                <a:lnTo>
                  <a:pt x="748" y="198"/>
                </a:lnTo>
                <a:lnTo>
                  <a:pt x="752" y="199"/>
                </a:lnTo>
                <a:lnTo>
                  <a:pt x="755" y="199"/>
                </a:lnTo>
                <a:lnTo>
                  <a:pt x="759" y="213"/>
                </a:lnTo>
                <a:lnTo>
                  <a:pt x="763" y="201"/>
                </a:lnTo>
                <a:lnTo>
                  <a:pt x="766" y="209"/>
                </a:lnTo>
                <a:lnTo>
                  <a:pt x="770" y="203"/>
                </a:lnTo>
                <a:lnTo>
                  <a:pt x="774" y="203"/>
                </a:lnTo>
                <a:lnTo>
                  <a:pt x="777" y="203"/>
                </a:lnTo>
                <a:lnTo>
                  <a:pt x="782" y="209"/>
                </a:lnTo>
                <a:lnTo>
                  <a:pt x="786" y="211"/>
                </a:lnTo>
                <a:lnTo>
                  <a:pt x="789" y="211"/>
                </a:lnTo>
                <a:lnTo>
                  <a:pt x="793" y="215"/>
                </a:lnTo>
                <a:lnTo>
                  <a:pt x="797" y="207"/>
                </a:lnTo>
                <a:lnTo>
                  <a:pt x="800" y="209"/>
                </a:lnTo>
                <a:lnTo>
                  <a:pt x="804" y="209"/>
                </a:lnTo>
                <a:lnTo>
                  <a:pt x="808" y="215"/>
                </a:lnTo>
                <a:lnTo>
                  <a:pt x="811" y="194"/>
                </a:lnTo>
                <a:lnTo>
                  <a:pt x="815" y="211"/>
                </a:lnTo>
                <a:lnTo>
                  <a:pt x="820" y="205"/>
                </a:lnTo>
                <a:lnTo>
                  <a:pt x="822" y="213"/>
                </a:lnTo>
                <a:lnTo>
                  <a:pt x="827" y="211"/>
                </a:lnTo>
                <a:lnTo>
                  <a:pt x="831" y="207"/>
                </a:lnTo>
                <a:lnTo>
                  <a:pt x="834" y="205"/>
                </a:lnTo>
                <a:lnTo>
                  <a:pt x="838" y="209"/>
                </a:lnTo>
                <a:lnTo>
                  <a:pt x="842" y="215"/>
                </a:lnTo>
                <a:lnTo>
                  <a:pt x="845" y="207"/>
                </a:lnTo>
                <a:lnTo>
                  <a:pt x="849" y="205"/>
                </a:lnTo>
                <a:lnTo>
                  <a:pt x="853" y="213"/>
                </a:lnTo>
                <a:lnTo>
                  <a:pt x="856" y="209"/>
                </a:lnTo>
                <a:lnTo>
                  <a:pt x="860" y="211"/>
                </a:lnTo>
                <a:lnTo>
                  <a:pt x="865" y="215"/>
                </a:lnTo>
                <a:lnTo>
                  <a:pt x="867" y="216"/>
                </a:lnTo>
                <a:lnTo>
                  <a:pt x="872" y="211"/>
                </a:lnTo>
                <a:lnTo>
                  <a:pt x="876" y="222"/>
                </a:lnTo>
                <a:lnTo>
                  <a:pt x="879" y="209"/>
                </a:lnTo>
                <a:lnTo>
                  <a:pt x="883" y="213"/>
                </a:lnTo>
                <a:lnTo>
                  <a:pt x="886" y="220"/>
                </a:lnTo>
                <a:lnTo>
                  <a:pt x="890" y="218"/>
                </a:lnTo>
                <a:lnTo>
                  <a:pt x="894" y="224"/>
                </a:lnTo>
                <a:lnTo>
                  <a:pt x="897" y="222"/>
                </a:lnTo>
                <a:lnTo>
                  <a:pt x="901" y="222"/>
                </a:lnTo>
                <a:lnTo>
                  <a:pt x="905" y="234"/>
                </a:lnTo>
                <a:lnTo>
                  <a:pt x="908" y="218"/>
                </a:lnTo>
                <a:lnTo>
                  <a:pt x="912" y="228"/>
                </a:lnTo>
                <a:lnTo>
                  <a:pt x="917" y="220"/>
                </a:lnTo>
                <a:lnTo>
                  <a:pt x="919" y="224"/>
                </a:lnTo>
                <a:lnTo>
                  <a:pt x="924" y="218"/>
                </a:lnTo>
                <a:lnTo>
                  <a:pt x="928" y="222"/>
                </a:lnTo>
                <a:lnTo>
                  <a:pt x="931" y="213"/>
                </a:lnTo>
                <a:lnTo>
                  <a:pt x="935" y="220"/>
                </a:lnTo>
                <a:lnTo>
                  <a:pt x="939" y="220"/>
                </a:lnTo>
                <a:lnTo>
                  <a:pt x="942" y="228"/>
                </a:lnTo>
                <a:lnTo>
                  <a:pt x="946" y="222"/>
                </a:lnTo>
                <a:lnTo>
                  <a:pt x="950" y="226"/>
                </a:lnTo>
                <a:lnTo>
                  <a:pt x="953" y="220"/>
                </a:lnTo>
                <a:lnTo>
                  <a:pt x="958" y="218"/>
                </a:lnTo>
                <a:lnTo>
                  <a:pt x="962" y="220"/>
                </a:lnTo>
                <a:lnTo>
                  <a:pt x="965" y="224"/>
                </a:lnTo>
                <a:lnTo>
                  <a:pt x="969" y="226"/>
                </a:lnTo>
                <a:lnTo>
                  <a:pt x="973" y="213"/>
                </a:lnTo>
                <a:lnTo>
                  <a:pt x="976" y="224"/>
                </a:lnTo>
                <a:lnTo>
                  <a:pt x="980" y="224"/>
                </a:lnTo>
                <a:lnTo>
                  <a:pt x="984" y="228"/>
                </a:lnTo>
                <a:lnTo>
                  <a:pt x="987" y="222"/>
                </a:lnTo>
                <a:lnTo>
                  <a:pt x="991" y="230"/>
                </a:lnTo>
                <a:lnTo>
                  <a:pt x="996" y="234"/>
                </a:lnTo>
                <a:lnTo>
                  <a:pt x="998" y="241"/>
                </a:lnTo>
                <a:lnTo>
                  <a:pt x="1003" y="234"/>
                </a:lnTo>
                <a:lnTo>
                  <a:pt x="1007" y="234"/>
                </a:lnTo>
                <a:lnTo>
                  <a:pt x="1010" y="234"/>
                </a:lnTo>
                <a:lnTo>
                  <a:pt x="1014" y="209"/>
                </a:lnTo>
                <a:lnTo>
                  <a:pt x="1018" y="232"/>
                </a:lnTo>
                <a:lnTo>
                  <a:pt x="1021" y="234"/>
                </a:lnTo>
                <a:lnTo>
                  <a:pt x="1025" y="239"/>
                </a:lnTo>
                <a:lnTo>
                  <a:pt x="1029" y="230"/>
                </a:lnTo>
                <a:lnTo>
                  <a:pt x="1032" y="234"/>
                </a:lnTo>
                <a:lnTo>
                  <a:pt x="1036" y="234"/>
                </a:lnTo>
                <a:lnTo>
                  <a:pt x="1039" y="230"/>
                </a:lnTo>
                <a:lnTo>
                  <a:pt x="1043" y="224"/>
                </a:lnTo>
                <a:lnTo>
                  <a:pt x="1048" y="228"/>
                </a:lnTo>
                <a:lnTo>
                  <a:pt x="1050" y="234"/>
                </a:lnTo>
                <a:lnTo>
                  <a:pt x="1055" y="230"/>
                </a:lnTo>
                <a:lnTo>
                  <a:pt x="1059" y="234"/>
                </a:lnTo>
                <a:lnTo>
                  <a:pt x="1062" y="235"/>
                </a:lnTo>
                <a:lnTo>
                  <a:pt x="1066" y="226"/>
                </a:lnTo>
                <a:lnTo>
                  <a:pt x="1070" y="228"/>
                </a:lnTo>
                <a:lnTo>
                  <a:pt x="1073" y="218"/>
                </a:lnTo>
                <a:lnTo>
                  <a:pt x="1077" y="234"/>
                </a:lnTo>
                <a:lnTo>
                  <a:pt x="1081" y="230"/>
                </a:lnTo>
                <a:lnTo>
                  <a:pt x="1084" y="228"/>
                </a:lnTo>
                <a:lnTo>
                  <a:pt x="1088" y="234"/>
                </a:lnTo>
                <a:lnTo>
                  <a:pt x="1093" y="226"/>
                </a:lnTo>
                <a:lnTo>
                  <a:pt x="1095" y="234"/>
                </a:lnTo>
                <a:lnTo>
                  <a:pt x="1100" y="234"/>
                </a:lnTo>
                <a:lnTo>
                  <a:pt x="1104" y="234"/>
                </a:lnTo>
                <a:lnTo>
                  <a:pt x="1107" y="239"/>
                </a:lnTo>
                <a:lnTo>
                  <a:pt x="1111" y="230"/>
                </a:lnTo>
                <a:lnTo>
                  <a:pt x="1115" y="234"/>
                </a:lnTo>
                <a:lnTo>
                  <a:pt x="1118" y="235"/>
                </a:lnTo>
                <a:lnTo>
                  <a:pt x="1122" y="239"/>
                </a:lnTo>
                <a:lnTo>
                  <a:pt x="1126" y="228"/>
                </a:lnTo>
                <a:lnTo>
                  <a:pt x="1129" y="243"/>
                </a:lnTo>
                <a:lnTo>
                  <a:pt x="1133" y="232"/>
                </a:lnTo>
                <a:lnTo>
                  <a:pt x="1138" y="234"/>
                </a:lnTo>
                <a:lnTo>
                  <a:pt x="1141" y="228"/>
                </a:lnTo>
                <a:lnTo>
                  <a:pt x="1145" y="241"/>
                </a:lnTo>
                <a:lnTo>
                  <a:pt x="1149" y="245"/>
                </a:lnTo>
                <a:lnTo>
                  <a:pt x="1152" y="243"/>
                </a:lnTo>
                <a:lnTo>
                  <a:pt x="1156" y="239"/>
                </a:lnTo>
                <a:lnTo>
                  <a:pt x="1160" y="241"/>
                </a:lnTo>
                <a:lnTo>
                  <a:pt x="1163" y="235"/>
                </a:lnTo>
                <a:lnTo>
                  <a:pt x="1167" y="239"/>
                </a:lnTo>
                <a:lnTo>
                  <a:pt x="1171" y="234"/>
                </a:lnTo>
                <a:lnTo>
                  <a:pt x="1174" y="232"/>
                </a:lnTo>
                <a:lnTo>
                  <a:pt x="1179" y="243"/>
                </a:lnTo>
                <a:lnTo>
                  <a:pt x="1181" y="245"/>
                </a:lnTo>
                <a:lnTo>
                  <a:pt x="1186" y="245"/>
                </a:lnTo>
                <a:lnTo>
                  <a:pt x="1190" y="245"/>
                </a:lnTo>
                <a:lnTo>
                  <a:pt x="1193" y="234"/>
                </a:lnTo>
                <a:lnTo>
                  <a:pt x="1197" y="239"/>
                </a:lnTo>
                <a:lnTo>
                  <a:pt x="1201" y="235"/>
                </a:lnTo>
                <a:lnTo>
                  <a:pt x="1204" y="245"/>
                </a:lnTo>
                <a:lnTo>
                  <a:pt x="1208" y="237"/>
                </a:lnTo>
                <a:lnTo>
                  <a:pt x="1212" y="234"/>
                </a:lnTo>
                <a:lnTo>
                  <a:pt x="1215" y="234"/>
                </a:lnTo>
                <a:lnTo>
                  <a:pt x="1219" y="234"/>
                </a:lnTo>
                <a:lnTo>
                  <a:pt x="1224" y="239"/>
                </a:lnTo>
                <a:lnTo>
                  <a:pt x="1226" y="235"/>
                </a:lnTo>
                <a:lnTo>
                  <a:pt x="1231" y="228"/>
                </a:lnTo>
                <a:lnTo>
                  <a:pt x="1235" y="237"/>
                </a:lnTo>
                <a:lnTo>
                  <a:pt x="1238" y="249"/>
                </a:lnTo>
                <a:lnTo>
                  <a:pt x="1242" y="241"/>
                </a:lnTo>
                <a:lnTo>
                  <a:pt x="1246" y="243"/>
                </a:lnTo>
                <a:lnTo>
                  <a:pt x="1249" y="245"/>
                </a:lnTo>
                <a:lnTo>
                  <a:pt x="1253" y="241"/>
                </a:lnTo>
                <a:lnTo>
                  <a:pt x="1257" y="243"/>
                </a:lnTo>
                <a:lnTo>
                  <a:pt x="1260" y="251"/>
                </a:lnTo>
                <a:lnTo>
                  <a:pt x="1264" y="245"/>
                </a:lnTo>
                <a:lnTo>
                  <a:pt x="1269" y="243"/>
                </a:lnTo>
                <a:lnTo>
                  <a:pt x="1271" y="235"/>
                </a:lnTo>
                <a:lnTo>
                  <a:pt x="1276" y="235"/>
                </a:lnTo>
                <a:lnTo>
                  <a:pt x="1280" y="237"/>
                </a:lnTo>
                <a:lnTo>
                  <a:pt x="1283" y="247"/>
                </a:lnTo>
                <a:lnTo>
                  <a:pt x="1287" y="245"/>
                </a:lnTo>
                <a:lnTo>
                  <a:pt x="1291" y="245"/>
                </a:lnTo>
                <a:lnTo>
                  <a:pt x="1294" y="237"/>
                </a:lnTo>
                <a:lnTo>
                  <a:pt x="1298" y="241"/>
                </a:lnTo>
                <a:lnTo>
                  <a:pt x="1302" y="232"/>
                </a:lnTo>
                <a:lnTo>
                  <a:pt x="1305" y="235"/>
                </a:lnTo>
                <a:lnTo>
                  <a:pt x="1309" y="232"/>
                </a:lnTo>
                <a:lnTo>
                  <a:pt x="1314" y="239"/>
                </a:lnTo>
                <a:lnTo>
                  <a:pt x="1317" y="243"/>
                </a:lnTo>
                <a:lnTo>
                  <a:pt x="1321" y="245"/>
                </a:lnTo>
                <a:lnTo>
                  <a:pt x="1324" y="247"/>
                </a:lnTo>
                <a:lnTo>
                  <a:pt x="1328" y="241"/>
                </a:lnTo>
                <a:lnTo>
                  <a:pt x="1332" y="510"/>
                </a:lnTo>
                <a:lnTo>
                  <a:pt x="1335" y="702"/>
                </a:lnTo>
                <a:lnTo>
                  <a:pt x="1339" y="808"/>
                </a:lnTo>
                <a:lnTo>
                  <a:pt x="1343" y="835"/>
                </a:lnTo>
                <a:lnTo>
                  <a:pt x="1346" y="827"/>
                </a:lnTo>
                <a:lnTo>
                  <a:pt x="1350" y="836"/>
                </a:lnTo>
                <a:lnTo>
                  <a:pt x="1355" y="819"/>
                </a:lnTo>
                <a:lnTo>
                  <a:pt x="1357" y="810"/>
                </a:lnTo>
                <a:lnTo>
                  <a:pt x="1362" y="802"/>
                </a:lnTo>
                <a:lnTo>
                  <a:pt x="1366" y="798"/>
                </a:lnTo>
                <a:lnTo>
                  <a:pt x="1369" y="785"/>
                </a:lnTo>
                <a:lnTo>
                  <a:pt x="1373" y="778"/>
                </a:lnTo>
                <a:lnTo>
                  <a:pt x="1377" y="766"/>
                </a:lnTo>
                <a:lnTo>
                  <a:pt x="1380" y="759"/>
                </a:lnTo>
                <a:lnTo>
                  <a:pt x="1384" y="742"/>
                </a:lnTo>
                <a:lnTo>
                  <a:pt x="1388" y="738"/>
                </a:lnTo>
                <a:lnTo>
                  <a:pt x="1391" y="723"/>
                </a:lnTo>
                <a:lnTo>
                  <a:pt x="1395" y="715"/>
                </a:lnTo>
                <a:lnTo>
                  <a:pt x="1400" y="711"/>
                </a:lnTo>
                <a:lnTo>
                  <a:pt x="1402" y="706"/>
                </a:lnTo>
                <a:lnTo>
                  <a:pt x="1407" y="696"/>
                </a:lnTo>
                <a:lnTo>
                  <a:pt x="1411" y="690"/>
                </a:lnTo>
                <a:lnTo>
                  <a:pt x="1414" y="671"/>
                </a:lnTo>
                <a:lnTo>
                  <a:pt x="1418" y="677"/>
                </a:lnTo>
                <a:lnTo>
                  <a:pt x="1422" y="668"/>
                </a:lnTo>
                <a:lnTo>
                  <a:pt x="1425" y="660"/>
                </a:lnTo>
                <a:lnTo>
                  <a:pt x="1429" y="653"/>
                </a:lnTo>
                <a:lnTo>
                  <a:pt x="1433" y="639"/>
                </a:lnTo>
                <a:lnTo>
                  <a:pt x="1436" y="632"/>
                </a:lnTo>
                <a:lnTo>
                  <a:pt x="1440" y="635"/>
                </a:lnTo>
                <a:lnTo>
                  <a:pt x="1445" y="624"/>
                </a:lnTo>
                <a:lnTo>
                  <a:pt x="1447" y="622"/>
                </a:lnTo>
                <a:lnTo>
                  <a:pt x="1452" y="613"/>
                </a:lnTo>
                <a:lnTo>
                  <a:pt x="1456" y="607"/>
                </a:lnTo>
                <a:lnTo>
                  <a:pt x="1459" y="605"/>
                </a:lnTo>
                <a:lnTo>
                  <a:pt x="1463" y="596"/>
                </a:lnTo>
                <a:lnTo>
                  <a:pt x="1466" y="592"/>
                </a:lnTo>
                <a:lnTo>
                  <a:pt x="1470" y="590"/>
                </a:lnTo>
                <a:lnTo>
                  <a:pt x="1474" y="582"/>
                </a:lnTo>
                <a:lnTo>
                  <a:pt x="1477" y="582"/>
                </a:lnTo>
                <a:lnTo>
                  <a:pt x="1481" y="575"/>
                </a:lnTo>
                <a:lnTo>
                  <a:pt x="1485" y="569"/>
                </a:lnTo>
                <a:lnTo>
                  <a:pt x="1488" y="562"/>
                </a:lnTo>
                <a:lnTo>
                  <a:pt x="1492" y="579"/>
                </a:lnTo>
                <a:lnTo>
                  <a:pt x="1497" y="565"/>
                </a:lnTo>
                <a:lnTo>
                  <a:pt x="1500" y="575"/>
                </a:lnTo>
                <a:lnTo>
                  <a:pt x="1504" y="569"/>
                </a:lnTo>
                <a:lnTo>
                  <a:pt x="1508" y="560"/>
                </a:lnTo>
                <a:lnTo>
                  <a:pt x="1511" y="550"/>
                </a:lnTo>
                <a:lnTo>
                  <a:pt x="1515" y="560"/>
                </a:lnTo>
                <a:lnTo>
                  <a:pt x="1519" y="552"/>
                </a:lnTo>
                <a:lnTo>
                  <a:pt x="1522" y="550"/>
                </a:lnTo>
                <a:lnTo>
                  <a:pt x="1526" y="550"/>
                </a:lnTo>
                <a:lnTo>
                  <a:pt x="1531" y="546"/>
                </a:lnTo>
                <a:lnTo>
                  <a:pt x="1533" y="543"/>
                </a:lnTo>
                <a:lnTo>
                  <a:pt x="1538" y="544"/>
                </a:lnTo>
                <a:lnTo>
                  <a:pt x="1542" y="535"/>
                </a:lnTo>
                <a:lnTo>
                  <a:pt x="1545" y="527"/>
                </a:lnTo>
                <a:lnTo>
                  <a:pt x="1549" y="533"/>
                </a:lnTo>
                <a:lnTo>
                  <a:pt x="1553" y="535"/>
                </a:lnTo>
                <a:lnTo>
                  <a:pt x="1556" y="533"/>
                </a:lnTo>
                <a:lnTo>
                  <a:pt x="1560" y="533"/>
                </a:lnTo>
                <a:lnTo>
                  <a:pt x="1564" y="524"/>
                </a:lnTo>
                <a:lnTo>
                  <a:pt x="1567" y="535"/>
                </a:lnTo>
                <a:lnTo>
                  <a:pt x="1571" y="531"/>
                </a:lnTo>
                <a:lnTo>
                  <a:pt x="1576" y="531"/>
                </a:lnTo>
                <a:lnTo>
                  <a:pt x="1578" y="529"/>
                </a:lnTo>
                <a:lnTo>
                  <a:pt x="1583" y="535"/>
                </a:lnTo>
                <a:lnTo>
                  <a:pt x="1587" y="526"/>
                </a:lnTo>
                <a:lnTo>
                  <a:pt x="1590" y="522"/>
                </a:lnTo>
                <a:lnTo>
                  <a:pt x="1594" y="516"/>
                </a:lnTo>
                <a:lnTo>
                  <a:pt x="1598" y="522"/>
                </a:lnTo>
                <a:lnTo>
                  <a:pt x="1601" y="522"/>
                </a:lnTo>
                <a:lnTo>
                  <a:pt x="1605" y="518"/>
                </a:lnTo>
                <a:lnTo>
                  <a:pt x="1608" y="526"/>
                </a:lnTo>
                <a:lnTo>
                  <a:pt x="1612" y="520"/>
                </a:lnTo>
                <a:lnTo>
                  <a:pt x="1616" y="522"/>
                </a:lnTo>
                <a:lnTo>
                  <a:pt x="1619" y="520"/>
                </a:lnTo>
                <a:lnTo>
                  <a:pt x="1623" y="524"/>
                </a:lnTo>
                <a:lnTo>
                  <a:pt x="1628" y="520"/>
                </a:lnTo>
                <a:lnTo>
                  <a:pt x="1630" y="518"/>
                </a:lnTo>
                <a:lnTo>
                  <a:pt x="1635" y="516"/>
                </a:lnTo>
                <a:lnTo>
                  <a:pt x="1639" y="512"/>
                </a:lnTo>
                <a:lnTo>
                  <a:pt x="1642" y="526"/>
                </a:lnTo>
                <a:lnTo>
                  <a:pt x="1646" y="516"/>
                </a:lnTo>
                <a:lnTo>
                  <a:pt x="1650" y="512"/>
                </a:lnTo>
                <a:lnTo>
                  <a:pt x="1653" y="516"/>
                </a:lnTo>
                <a:lnTo>
                  <a:pt x="1657" y="522"/>
                </a:lnTo>
                <a:lnTo>
                  <a:pt x="1661" y="520"/>
                </a:lnTo>
                <a:lnTo>
                  <a:pt x="1664" y="503"/>
                </a:lnTo>
                <a:lnTo>
                  <a:pt x="1668" y="507"/>
                </a:lnTo>
                <a:lnTo>
                  <a:pt x="1673" y="512"/>
                </a:lnTo>
                <a:lnTo>
                  <a:pt x="1676" y="512"/>
                </a:lnTo>
                <a:lnTo>
                  <a:pt x="1680" y="501"/>
                </a:lnTo>
                <a:lnTo>
                  <a:pt x="1684" y="508"/>
                </a:lnTo>
                <a:lnTo>
                  <a:pt x="1687" y="510"/>
                </a:lnTo>
                <a:lnTo>
                  <a:pt x="1691" y="512"/>
                </a:lnTo>
                <a:lnTo>
                  <a:pt x="1695" y="508"/>
                </a:lnTo>
                <a:lnTo>
                  <a:pt x="1698" y="501"/>
                </a:lnTo>
                <a:lnTo>
                  <a:pt x="1702" y="507"/>
                </a:lnTo>
                <a:lnTo>
                  <a:pt x="1706" y="499"/>
                </a:lnTo>
                <a:lnTo>
                  <a:pt x="1709" y="508"/>
                </a:lnTo>
                <a:lnTo>
                  <a:pt x="1714" y="495"/>
                </a:lnTo>
                <a:lnTo>
                  <a:pt x="1718" y="503"/>
                </a:lnTo>
                <a:lnTo>
                  <a:pt x="1721" y="501"/>
                </a:lnTo>
                <a:lnTo>
                  <a:pt x="1725" y="489"/>
                </a:lnTo>
                <a:lnTo>
                  <a:pt x="1729" y="499"/>
                </a:lnTo>
                <a:lnTo>
                  <a:pt x="1732" y="495"/>
                </a:lnTo>
                <a:lnTo>
                  <a:pt x="1736" y="507"/>
                </a:lnTo>
                <a:lnTo>
                  <a:pt x="1740" y="499"/>
                </a:lnTo>
                <a:lnTo>
                  <a:pt x="1743" y="501"/>
                </a:lnTo>
                <a:lnTo>
                  <a:pt x="1747" y="493"/>
                </a:lnTo>
                <a:lnTo>
                  <a:pt x="1750" y="505"/>
                </a:lnTo>
                <a:lnTo>
                  <a:pt x="1754" y="499"/>
                </a:lnTo>
                <a:lnTo>
                  <a:pt x="1759" y="497"/>
                </a:lnTo>
                <a:lnTo>
                  <a:pt x="1761" y="503"/>
                </a:lnTo>
                <a:lnTo>
                  <a:pt x="1766" y="497"/>
                </a:lnTo>
                <a:lnTo>
                  <a:pt x="1770" y="503"/>
                </a:lnTo>
                <a:lnTo>
                  <a:pt x="1773" y="501"/>
                </a:lnTo>
                <a:lnTo>
                  <a:pt x="1777" y="495"/>
                </a:lnTo>
                <a:lnTo>
                  <a:pt x="1781" y="493"/>
                </a:lnTo>
                <a:lnTo>
                  <a:pt x="1784" y="499"/>
                </a:lnTo>
                <a:lnTo>
                  <a:pt x="1788" y="491"/>
                </a:lnTo>
                <a:lnTo>
                  <a:pt x="1792" y="489"/>
                </a:lnTo>
                <a:lnTo>
                  <a:pt x="1795" y="489"/>
                </a:lnTo>
                <a:lnTo>
                  <a:pt x="1799" y="497"/>
                </a:lnTo>
                <a:lnTo>
                  <a:pt x="1804" y="489"/>
                </a:lnTo>
                <a:lnTo>
                  <a:pt x="1806" y="486"/>
                </a:lnTo>
                <a:lnTo>
                  <a:pt x="1811" y="484"/>
                </a:lnTo>
                <a:lnTo>
                  <a:pt x="1815" y="488"/>
                </a:lnTo>
                <a:lnTo>
                  <a:pt x="1818" y="488"/>
                </a:lnTo>
                <a:lnTo>
                  <a:pt x="1822" y="499"/>
                </a:lnTo>
                <a:lnTo>
                  <a:pt x="1826" y="499"/>
                </a:lnTo>
                <a:lnTo>
                  <a:pt x="1829" y="493"/>
                </a:lnTo>
                <a:lnTo>
                  <a:pt x="1833" y="499"/>
                </a:lnTo>
                <a:lnTo>
                  <a:pt x="1837" y="491"/>
                </a:lnTo>
                <a:lnTo>
                  <a:pt x="1840" y="491"/>
                </a:lnTo>
                <a:lnTo>
                  <a:pt x="1844" y="489"/>
                </a:lnTo>
                <a:lnTo>
                  <a:pt x="1849" y="491"/>
                </a:lnTo>
                <a:lnTo>
                  <a:pt x="1851" y="489"/>
                </a:lnTo>
                <a:lnTo>
                  <a:pt x="1856" y="493"/>
                </a:lnTo>
                <a:lnTo>
                  <a:pt x="1860" y="495"/>
                </a:lnTo>
                <a:lnTo>
                  <a:pt x="1863" y="499"/>
                </a:lnTo>
                <a:lnTo>
                  <a:pt x="1867" y="489"/>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30" name="Freeform 30">
            <a:extLst>
              <a:ext uri="{FF2B5EF4-FFF2-40B4-BE49-F238E27FC236}">
                <a16:creationId xmlns:a16="http://schemas.microsoft.com/office/drawing/2014/main" id="{F5B77B7B-24EF-48CC-A553-1547FC8CA219}"/>
              </a:ext>
            </a:extLst>
          </p:cNvPr>
          <p:cNvSpPr>
            <a:spLocks/>
          </p:cNvSpPr>
          <p:nvPr/>
        </p:nvSpPr>
        <p:spPr bwMode="auto">
          <a:xfrm>
            <a:off x="6554788" y="3749675"/>
            <a:ext cx="96837" cy="19050"/>
          </a:xfrm>
          <a:custGeom>
            <a:avLst/>
            <a:gdLst>
              <a:gd name="T0" fmla="*/ 0 w 45"/>
              <a:gd name="T1" fmla="*/ 2147483646 h 11"/>
              <a:gd name="T2" fmla="*/ 2147483646 w 45"/>
              <a:gd name="T3" fmla="*/ 2147483646 h 11"/>
              <a:gd name="T4" fmla="*/ 2147483646 w 45"/>
              <a:gd name="T5" fmla="*/ 2147483646 h 11"/>
              <a:gd name="T6" fmla="*/ 2147483646 w 45"/>
              <a:gd name="T7" fmla="*/ 2147483646 h 11"/>
              <a:gd name="T8" fmla="*/ 2147483646 w 45"/>
              <a:gd name="T9" fmla="*/ 2147483646 h 11"/>
              <a:gd name="T10" fmla="*/ 2147483646 w 45"/>
              <a:gd name="T11" fmla="*/ 2147483646 h 11"/>
              <a:gd name="T12" fmla="*/ 2147483646 w 45"/>
              <a:gd name="T13" fmla="*/ 2147483646 h 11"/>
              <a:gd name="T14" fmla="*/ 2147483646 w 45"/>
              <a:gd name="T15" fmla="*/ 0 h 11"/>
              <a:gd name="T16" fmla="*/ 2147483646 w 45"/>
              <a:gd name="T17" fmla="*/ 2147483646 h 11"/>
              <a:gd name="T18" fmla="*/ 2147483646 w 45"/>
              <a:gd name="T19" fmla="*/ 2147483646 h 11"/>
              <a:gd name="T20" fmla="*/ 2147483646 w 45"/>
              <a:gd name="T21" fmla="*/ 2147483646 h 11"/>
              <a:gd name="T22" fmla="*/ 2147483646 w 45"/>
              <a:gd name="T23" fmla="*/ 0 h 11"/>
              <a:gd name="T24" fmla="*/ 2147483646 w 45"/>
              <a:gd name="T25" fmla="*/ 2147483646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1"/>
              <a:gd name="T41" fmla="*/ 45 w 4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1">
                <a:moveTo>
                  <a:pt x="0" y="3"/>
                </a:moveTo>
                <a:lnTo>
                  <a:pt x="4" y="9"/>
                </a:lnTo>
                <a:lnTo>
                  <a:pt x="7" y="3"/>
                </a:lnTo>
                <a:lnTo>
                  <a:pt x="11" y="11"/>
                </a:lnTo>
                <a:lnTo>
                  <a:pt x="15" y="3"/>
                </a:lnTo>
                <a:lnTo>
                  <a:pt x="18" y="5"/>
                </a:lnTo>
                <a:lnTo>
                  <a:pt x="23" y="3"/>
                </a:lnTo>
                <a:lnTo>
                  <a:pt x="27" y="0"/>
                </a:lnTo>
                <a:lnTo>
                  <a:pt x="30" y="7"/>
                </a:lnTo>
                <a:lnTo>
                  <a:pt x="34" y="11"/>
                </a:lnTo>
                <a:lnTo>
                  <a:pt x="37" y="7"/>
                </a:lnTo>
                <a:lnTo>
                  <a:pt x="41" y="0"/>
                </a:lnTo>
                <a:lnTo>
                  <a:pt x="45" y="3"/>
                </a:lnTo>
              </a:path>
            </a:pathLst>
          </a:custGeom>
          <a:noFill/>
          <a:ln w="47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31" name="Freeform 31">
            <a:extLst>
              <a:ext uri="{FF2B5EF4-FFF2-40B4-BE49-F238E27FC236}">
                <a16:creationId xmlns:a16="http://schemas.microsoft.com/office/drawing/2014/main" id="{24DFCC31-EBEB-4D1B-955B-EA6B2ED48E51}"/>
              </a:ext>
            </a:extLst>
          </p:cNvPr>
          <p:cNvSpPr>
            <a:spLocks/>
          </p:cNvSpPr>
          <p:nvPr/>
        </p:nvSpPr>
        <p:spPr bwMode="auto">
          <a:xfrm>
            <a:off x="2532063" y="2716213"/>
            <a:ext cx="4119562" cy="53975"/>
          </a:xfrm>
          <a:custGeom>
            <a:avLst/>
            <a:gdLst>
              <a:gd name="T0" fmla="*/ 0 w 1912"/>
              <a:gd name="T1" fmla="*/ 2147483646 h 31"/>
              <a:gd name="T2" fmla="*/ 2147483646 w 1912"/>
              <a:gd name="T3" fmla="*/ 2147483646 h 31"/>
              <a:gd name="T4" fmla="*/ 2147483646 w 1912"/>
              <a:gd name="T5" fmla="*/ 0 h 31"/>
              <a:gd name="T6" fmla="*/ 2147483646 w 1912"/>
              <a:gd name="T7" fmla="*/ 0 h 31"/>
              <a:gd name="T8" fmla="*/ 2147483646 w 1912"/>
              <a:gd name="T9" fmla="*/ 2147483646 h 31"/>
              <a:gd name="T10" fmla="*/ 2147483646 w 1912"/>
              <a:gd name="T11" fmla="*/ 2147483646 h 31"/>
              <a:gd name="T12" fmla="*/ 0 60000 65536"/>
              <a:gd name="T13" fmla="*/ 0 60000 65536"/>
              <a:gd name="T14" fmla="*/ 0 60000 65536"/>
              <a:gd name="T15" fmla="*/ 0 60000 65536"/>
              <a:gd name="T16" fmla="*/ 0 60000 65536"/>
              <a:gd name="T17" fmla="*/ 0 60000 65536"/>
              <a:gd name="T18" fmla="*/ 0 w 1912"/>
              <a:gd name="T19" fmla="*/ 0 h 31"/>
              <a:gd name="T20" fmla="*/ 1912 w 1912"/>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912" h="31">
                <a:moveTo>
                  <a:pt x="0" y="31"/>
                </a:moveTo>
                <a:lnTo>
                  <a:pt x="209" y="31"/>
                </a:lnTo>
                <a:lnTo>
                  <a:pt x="209" y="0"/>
                </a:lnTo>
                <a:lnTo>
                  <a:pt x="1332" y="0"/>
                </a:lnTo>
                <a:lnTo>
                  <a:pt x="1332" y="31"/>
                </a:lnTo>
                <a:lnTo>
                  <a:pt x="1912" y="31"/>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32" name="Freeform 32">
            <a:extLst>
              <a:ext uri="{FF2B5EF4-FFF2-40B4-BE49-F238E27FC236}">
                <a16:creationId xmlns:a16="http://schemas.microsoft.com/office/drawing/2014/main" id="{A0BC8037-EF26-49CF-A9A2-3805A5F4C2C5}"/>
              </a:ext>
            </a:extLst>
          </p:cNvPr>
          <p:cNvSpPr>
            <a:spLocks/>
          </p:cNvSpPr>
          <p:nvPr/>
        </p:nvSpPr>
        <p:spPr bwMode="auto">
          <a:xfrm>
            <a:off x="2532063" y="2693988"/>
            <a:ext cx="4119562" cy="76200"/>
          </a:xfrm>
          <a:custGeom>
            <a:avLst/>
            <a:gdLst>
              <a:gd name="T0" fmla="*/ 0 w 1912"/>
              <a:gd name="T1" fmla="*/ 2147483646 h 44"/>
              <a:gd name="T2" fmla="*/ 2147483646 w 1912"/>
              <a:gd name="T3" fmla="*/ 2147483646 h 44"/>
              <a:gd name="T4" fmla="*/ 2147483646 w 1912"/>
              <a:gd name="T5" fmla="*/ 0 h 44"/>
              <a:gd name="T6" fmla="*/ 2147483646 w 1912"/>
              <a:gd name="T7" fmla="*/ 0 h 44"/>
              <a:gd name="T8" fmla="*/ 2147483646 w 1912"/>
              <a:gd name="T9" fmla="*/ 2147483646 h 44"/>
              <a:gd name="T10" fmla="*/ 2147483646 w 1912"/>
              <a:gd name="T11" fmla="*/ 2147483646 h 44"/>
              <a:gd name="T12" fmla="*/ 0 60000 65536"/>
              <a:gd name="T13" fmla="*/ 0 60000 65536"/>
              <a:gd name="T14" fmla="*/ 0 60000 65536"/>
              <a:gd name="T15" fmla="*/ 0 60000 65536"/>
              <a:gd name="T16" fmla="*/ 0 60000 65536"/>
              <a:gd name="T17" fmla="*/ 0 60000 65536"/>
              <a:gd name="T18" fmla="*/ 0 w 1912"/>
              <a:gd name="T19" fmla="*/ 0 h 44"/>
              <a:gd name="T20" fmla="*/ 1912 w 191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912" h="44">
                <a:moveTo>
                  <a:pt x="0" y="44"/>
                </a:moveTo>
                <a:lnTo>
                  <a:pt x="209" y="44"/>
                </a:lnTo>
                <a:lnTo>
                  <a:pt x="209" y="0"/>
                </a:lnTo>
                <a:lnTo>
                  <a:pt x="1332" y="0"/>
                </a:lnTo>
                <a:lnTo>
                  <a:pt x="1332" y="44"/>
                </a:lnTo>
                <a:lnTo>
                  <a:pt x="1912" y="4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33" name="Freeform 33">
            <a:extLst>
              <a:ext uri="{FF2B5EF4-FFF2-40B4-BE49-F238E27FC236}">
                <a16:creationId xmlns:a16="http://schemas.microsoft.com/office/drawing/2014/main" id="{B3B7D2C6-0E1A-4C50-85E5-EA159D77A451}"/>
              </a:ext>
            </a:extLst>
          </p:cNvPr>
          <p:cNvSpPr>
            <a:spLocks/>
          </p:cNvSpPr>
          <p:nvPr/>
        </p:nvSpPr>
        <p:spPr bwMode="auto">
          <a:xfrm>
            <a:off x="2532063" y="2667000"/>
            <a:ext cx="4119562" cy="103188"/>
          </a:xfrm>
          <a:custGeom>
            <a:avLst/>
            <a:gdLst>
              <a:gd name="T0" fmla="*/ 0 w 1912"/>
              <a:gd name="T1" fmla="*/ 2147483646 h 59"/>
              <a:gd name="T2" fmla="*/ 2147483646 w 1912"/>
              <a:gd name="T3" fmla="*/ 2147483646 h 59"/>
              <a:gd name="T4" fmla="*/ 2147483646 w 1912"/>
              <a:gd name="T5" fmla="*/ 0 h 59"/>
              <a:gd name="T6" fmla="*/ 2147483646 w 1912"/>
              <a:gd name="T7" fmla="*/ 0 h 59"/>
              <a:gd name="T8" fmla="*/ 2147483646 w 1912"/>
              <a:gd name="T9" fmla="*/ 2147483646 h 59"/>
              <a:gd name="T10" fmla="*/ 2147483646 w 1912"/>
              <a:gd name="T11" fmla="*/ 2147483646 h 59"/>
              <a:gd name="T12" fmla="*/ 0 60000 65536"/>
              <a:gd name="T13" fmla="*/ 0 60000 65536"/>
              <a:gd name="T14" fmla="*/ 0 60000 65536"/>
              <a:gd name="T15" fmla="*/ 0 60000 65536"/>
              <a:gd name="T16" fmla="*/ 0 60000 65536"/>
              <a:gd name="T17" fmla="*/ 0 60000 65536"/>
              <a:gd name="T18" fmla="*/ 0 w 1912"/>
              <a:gd name="T19" fmla="*/ 0 h 59"/>
              <a:gd name="T20" fmla="*/ 1912 w 191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912" h="59">
                <a:moveTo>
                  <a:pt x="0" y="59"/>
                </a:moveTo>
                <a:lnTo>
                  <a:pt x="209" y="59"/>
                </a:lnTo>
                <a:lnTo>
                  <a:pt x="209" y="0"/>
                </a:lnTo>
                <a:lnTo>
                  <a:pt x="1332" y="0"/>
                </a:lnTo>
                <a:lnTo>
                  <a:pt x="1332" y="59"/>
                </a:lnTo>
                <a:lnTo>
                  <a:pt x="1912" y="5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34" name="Freeform 34">
            <a:extLst>
              <a:ext uri="{FF2B5EF4-FFF2-40B4-BE49-F238E27FC236}">
                <a16:creationId xmlns:a16="http://schemas.microsoft.com/office/drawing/2014/main" id="{24F8632A-ACB7-4FEE-A9F2-A16F63B1D8AE}"/>
              </a:ext>
            </a:extLst>
          </p:cNvPr>
          <p:cNvSpPr>
            <a:spLocks/>
          </p:cNvSpPr>
          <p:nvPr/>
        </p:nvSpPr>
        <p:spPr bwMode="auto">
          <a:xfrm>
            <a:off x="2532063" y="2641600"/>
            <a:ext cx="4119562" cy="128588"/>
          </a:xfrm>
          <a:custGeom>
            <a:avLst/>
            <a:gdLst>
              <a:gd name="T0" fmla="*/ 0 w 1912"/>
              <a:gd name="T1" fmla="*/ 2147483646 h 74"/>
              <a:gd name="T2" fmla="*/ 2147483646 w 1912"/>
              <a:gd name="T3" fmla="*/ 2147483646 h 74"/>
              <a:gd name="T4" fmla="*/ 2147483646 w 1912"/>
              <a:gd name="T5" fmla="*/ 0 h 74"/>
              <a:gd name="T6" fmla="*/ 2147483646 w 1912"/>
              <a:gd name="T7" fmla="*/ 0 h 74"/>
              <a:gd name="T8" fmla="*/ 2147483646 w 1912"/>
              <a:gd name="T9" fmla="*/ 2147483646 h 74"/>
              <a:gd name="T10" fmla="*/ 2147483646 w 1912"/>
              <a:gd name="T11" fmla="*/ 2147483646 h 74"/>
              <a:gd name="T12" fmla="*/ 0 60000 65536"/>
              <a:gd name="T13" fmla="*/ 0 60000 65536"/>
              <a:gd name="T14" fmla="*/ 0 60000 65536"/>
              <a:gd name="T15" fmla="*/ 0 60000 65536"/>
              <a:gd name="T16" fmla="*/ 0 60000 65536"/>
              <a:gd name="T17" fmla="*/ 0 60000 65536"/>
              <a:gd name="T18" fmla="*/ 0 w 1912"/>
              <a:gd name="T19" fmla="*/ 0 h 74"/>
              <a:gd name="T20" fmla="*/ 1912 w 1912"/>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1912" h="74">
                <a:moveTo>
                  <a:pt x="0" y="74"/>
                </a:moveTo>
                <a:lnTo>
                  <a:pt x="209" y="74"/>
                </a:lnTo>
                <a:lnTo>
                  <a:pt x="209" y="0"/>
                </a:lnTo>
                <a:lnTo>
                  <a:pt x="1332" y="0"/>
                </a:lnTo>
                <a:lnTo>
                  <a:pt x="1332" y="74"/>
                </a:lnTo>
                <a:lnTo>
                  <a:pt x="1912" y="7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35" name="Freeform 35">
            <a:extLst>
              <a:ext uri="{FF2B5EF4-FFF2-40B4-BE49-F238E27FC236}">
                <a16:creationId xmlns:a16="http://schemas.microsoft.com/office/drawing/2014/main" id="{BFE48593-6D96-4BA0-900E-4B3F510A4DC1}"/>
              </a:ext>
            </a:extLst>
          </p:cNvPr>
          <p:cNvSpPr>
            <a:spLocks/>
          </p:cNvSpPr>
          <p:nvPr/>
        </p:nvSpPr>
        <p:spPr bwMode="auto">
          <a:xfrm>
            <a:off x="2532063" y="2613025"/>
            <a:ext cx="4119562" cy="157163"/>
          </a:xfrm>
          <a:custGeom>
            <a:avLst/>
            <a:gdLst>
              <a:gd name="T0" fmla="*/ 0 w 1912"/>
              <a:gd name="T1" fmla="*/ 2147483646 h 90"/>
              <a:gd name="T2" fmla="*/ 2147483646 w 1912"/>
              <a:gd name="T3" fmla="*/ 2147483646 h 90"/>
              <a:gd name="T4" fmla="*/ 2147483646 w 1912"/>
              <a:gd name="T5" fmla="*/ 0 h 90"/>
              <a:gd name="T6" fmla="*/ 2147483646 w 1912"/>
              <a:gd name="T7" fmla="*/ 0 h 90"/>
              <a:gd name="T8" fmla="*/ 2147483646 w 1912"/>
              <a:gd name="T9" fmla="*/ 2147483646 h 90"/>
              <a:gd name="T10" fmla="*/ 2147483646 w 1912"/>
              <a:gd name="T11" fmla="*/ 2147483646 h 90"/>
              <a:gd name="T12" fmla="*/ 0 60000 65536"/>
              <a:gd name="T13" fmla="*/ 0 60000 65536"/>
              <a:gd name="T14" fmla="*/ 0 60000 65536"/>
              <a:gd name="T15" fmla="*/ 0 60000 65536"/>
              <a:gd name="T16" fmla="*/ 0 60000 65536"/>
              <a:gd name="T17" fmla="*/ 0 60000 65536"/>
              <a:gd name="T18" fmla="*/ 0 w 1912"/>
              <a:gd name="T19" fmla="*/ 0 h 90"/>
              <a:gd name="T20" fmla="*/ 1912 w 19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912" h="90">
                <a:moveTo>
                  <a:pt x="0" y="90"/>
                </a:moveTo>
                <a:lnTo>
                  <a:pt x="209" y="90"/>
                </a:lnTo>
                <a:lnTo>
                  <a:pt x="209" y="0"/>
                </a:lnTo>
                <a:lnTo>
                  <a:pt x="1332" y="0"/>
                </a:lnTo>
                <a:lnTo>
                  <a:pt x="1332" y="90"/>
                </a:lnTo>
                <a:lnTo>
                  <a:pt x="1912" y="9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36" name="Freeform 36">
            <a:extLst>
              <a:ext uri="{FF2B5EF4-FFF2-40B4-BE49-F238E27FC236}">
                <a16:creationId xmlns:a16="http://schemas.microsoft.com/office/drawing/2014/main" id="{672F3D8C-51EA-4B96-8C1A-ACE09D77A3E9}"/>
              </a:ext>
            </a:extLst>
          </p:cNvPr>
          <p:cNvSpPr>
            <a:spLocks/>
          </p:cNvSpPr>
          <p:nvPr/>
        </p:nvSpPr>
        <p:spPr bwMode="auto">
          <a:xfrm>
            <a:off x="2532063" y="2587625"/>
            <a:ext cx="4119562" cy="182563"/>
          </a:xfrm>
          <a:custGeom>
            <a:avLst/>
            <a:gdLst>
              <a:gd name="T0" fmla="*/ 0 w 1912"/>
              <a:gd name="T1" fmla="*/ 2147483646 h 105"/>
              <a:gd name="T2" fmla="*/ 2147483646 w 1912"/>
              <a:gd name="T3" fmla="*/ 2147483646 h 105"/>
              <a:gd name="T4" fmla="*/ 2147483646 w 1912"/>
              <a:gd name="T5" fmla="*/ 0 h 105"/>
              <a:gd name="T6" fmla="*/ 2147483646 w 1912"/>
              <a:gd name="T7" fmla="*/ 0 h 105"/>
              <a:gd name="T8" fmla="*/ 2147483646 w 1912"/>
              <a:gd name="T9" fmla="*/ 2147483646 h 105"/>
              <a:gd name="T10" fmla="*/ 2147483646 w 1912"/>
              <a:gd name="T11" fmla="*/ 2147483646 h 105"/>
              <a:gd name="T12" fmla="*/ 0 60000 65536"/>
              <a:gd name="T13" fmla="*/ 0 60000 65536"/>
              <a:gd name="T14" fmla="*/ 0 60000 65536"/>
              <a:gd name="T15" fmla="*/ 0 60000 65536"/>
              <a:gd name="T16" fmla="*/ 0 60000 65536"/>
              <a:gd name="T17" fmla="*/ 0 60000 65536"/>
              <a:gd name="T18" fmla="*/ 0 w 1912"/>
              <a:gd name="T19" fmla="*/ 0 h 105"/>
              <a:gd name="T20" fmla="*/ 1912 w 1912"/>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912" h="105">
                <a:moveTo>
                  <a:pt x="0" y="105"/>
                </a:moveTo>
                <a:lnTo>
                  <a:pt x="209" y="105"/>
                </a:lnTo>
                <a:lnTo>
                  <a:pt x="209" y="0"/>
                </a:lnTo>
                <a:lnTo>
                  <a:pt x="1332" y="0"/>
                </a:lnTo>
                <a:lnTo>
                  <a:pt x="1332" y="105"/>
                </a:lnTo>
                <a:lnTo>
                  <a:pt x="1912" y="10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37" name="Freeform 37">
            <a:extLst>
              <a:ext uri="{FF2B5EF4-FFF2-40B4-BE49-F238E27FC236}">
                <a16:creationId xmlns:a16="http://schemas.microsoft.com/office/drawing/2014/main" id="{4E35082B-546E-4CC0-B9FF-57F9857EF357}"/>
              </a:ext>
            </a:extLst>
          </p:cNvPr>
          <p:cNvSpPr>
            <a:spLocks/>
          </p:cNvSpPr>
          <p:nvPr/>
        </p:nvSpPr>
        <p:spPr bwMode="auto">
          <a:xfrm>
            <a:off x="2532063" y="2560638"/>
            <a:ext cx="4119562" cy="209550"/>
          </a:xfrm>
          <a:custGeom>
            <a:avLst/>
            <a:gdLst>
              <a:gd name="T0" fmla="*/ 0 w 1912"/>
              <a:gd name="T1" fmla="*/ 2147483646 h 120"/>
              <a:gd name="T2" fmla="*/ 2147483646 w 1912"/>
              <a:gd name="T3" fmla="*/ 2147483646 h 120"/>
              <a:gd name="T4" fmla="*/ 2147483646 w 1912"/>
              <a:gd name="T5" fmla="*/ 0 h 120"/>
              <a:gd name="T6" fmla="*/ 2147483646 w 1912"/>
              <a:gd name="T7" fmla="*/ 0 h 120"/>
              <a:gd name="T8" fmla="*/ 2147483646 w 1912"/>
              <a:gd name="T9" fmla="*/ 2147483646 h 120"/>
              <a:gd name="T10" fmla="*/ 2147483646 w 1912"/>
              <a:gd name="T11" fmla="*/ 2147483646 h 120"/>
              <a:gd name="T12" fmla="*/ 0 60000 65536"/>
              <a:gd name="T13" fmla="*/ 0 60000 65536"/>
              <a:gd name="T14" fmla="*/ 0 60000 65536"/>
              <a:gd name="T15" fmla="*/ 0 60000 65536"/>
              <a:gd name="T16" fmla="*/ 0 60000 65536"/>
              <a:gd name="T17" fmla="*/ 0 60000 65536"/>
              <a:gd name="T18" fmla="*/ 0 w 1912"/>
              <a:gd name="T19" fmla="*/ 0 h 120"/>
              <a:gd name="T20" fmla="*/ 1912 w 1912"/>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912" h="120">
                <a:moveTo>
                  <a:pt x="0" y="120"/>
                </a:moveTo>
                <a:lnTo>
                  <a:pt x="209" y="120"/>
                </a:lnTo>
                <a:lnTo>
                  <a:pt x="209" y="0"/>
                </a:lnTo>
                <a:lnTo>
                  <a:pt x="1332" y="0"/>
                </a:lnTo>
                <a:lnTo>
                  <a:pt x="1332" y="120"/>
                </a:lnTo>
                <a:lnTo>
                  <a:pt x="1912" y="12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38" name="Freeform 38">
            <a:extLst>
              <a:ext uri="{FF2B5EF4-FFF2-40B4-BE49-F238E27FC236}">
                <a16:creationId xmlns:a16="http://schemas.microsoft.com/office/drawing/2014/main" id="{62415933-DDC2-424C-9C74-B786593F71B4}"/>
              </a:ext>
            </a:extLst>
          </p:cNvPr>
          <p:cNvSpPr>
            <a:spLocks/>
          </p:cNvSpPr>
          <p:nvPr/>
        </p:nvSpPr>
        <p:spPr bwMode="auto">
          <a:xfrm>
            <a:off x="2532063" y="2535238"/>
            <a:ext cx="4119562" cy="234950"/>
          </a:xfrm>
          <a:custGeom>
            <a:avLst/>
            <a:gdLst>
              <a:gd name="T0" fmla="*/ 0 w 1912"/>
              <a:gd name="T1" fmla="*/ 2147483646 h 135"/>
              <a:gd name="T2" fmla="*/ 2147483646 w 1912"/>
              <a:gd name="T3" fmla="*/ 2147483646 h 135"/>
              <a:gd name="T4" fmla="*/ 2147483646 w 1912"/>
              <a:gd name="T5" fmla="*/ 0 h 135"/>
              <a:gd name="T6" fmla="*/ 2147483646 w 1912"/>
              <a:gd name="T7" fmla="*/ 0 h 135"/>
              <a:gd name="T8" fmla="*/ 2147483646 w 1912"/>
              <a:gd name="T9" fmla="*/ 2147483646 h 135"/>
              <a:gd name="T10" fmla="*/ 2147483646 w 1912"/>
              <a:gd name="T11" fmla="*/ 2147483646 h 135"/>
              <a:gd name="T12" fmla="*/ 0 60000 65536"/>
              <a:gd name="T13" fmla="*/ 0 60000 65536"/>
              <a:gd name="T14" fmla="*/ 0 60000 65536"/>
              <a:gd name="T15" fmla="*/ 0 60000 65536"/>
              <a:gd name="T16" fmla="*/ 0 60000 65536"/>
              <a:gd name="T17" fmla="*/ 0 60000 65536"/>
              <a:gd name="T18" fmla="*/ 0 w 1912"/>
              <a:gd name="T19" fmla="*/ 0 h 135"/>
              <a:gd name="T20" fmla="*/ 1912 w 1912"/>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1912" h="135">
                <a:moveTo>
                  <a:pt x="0" y="135"/>
                </a:moveTo>
                <a:lnTo>
                  <a:pt x="209" y="135"/>
                </a:lnTo>
                <a:lnTo>
                  <a:pt x="209" y="0"/>
                </a:lnTo>
                <a:lnTo>
                  <a:pt x="1332" y="0"/>
                </a:lnTo>
                <a:lnTo>
                  <a:pt x="1332" y="135"/>
                </a:lnTo>
                <a:lnTo>
                  <a:pt x="1912" y="13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39" name="Freeform 39">
            <a:extLst>
              <a:ext uri="{FF2B5EF4-FFF2-40B4-BE49-F238E27FC236}">
                <a16:creationId xmlns:a16="http://schemas.microsoft.com/office/drawing/2014/main" id="{058400DA-A3EC-46DF-945A-10E128DE30A9}"/>
              </a:ext>
            </a:extLst>
          </p:cNvPr>
          <p:cNvSpPr>
            <a:spLocks/>
          </p:cNvSpPr>
          <p:nvPr/>
        </p:nvSpPr>
        <p:spPr bwMode="auto">
          <a:xfrm>
            <a:off x="2532063" y="2508250"/>
            <a:ext cx="4119562" cy="261938"/>
          </a:xfrm>
          <a:custGeom>
            <a:avLst/>
            <a:gdLst>
              <a:gd name="T0" fmla="*/ 0 w 1912"/>
              <a:gd name="T1" fmla="*/ 2147483646 h 150"/>
              <a:gd name="T2" fmla="*/ 2147483646 w 1912"/>
              <a:gd name="T3" fmla="*/ 2147483646 h 150"/>
              <a:gd name="T4" fmla="*/ 2147483646 w 1912"/>
              <a:gd name="T5" fmla="*/ 0 h 150"/>
              <a:gd name="T6" fmla="*/ 2147483646 w 1912"/>
              <a:gd name="T7" fmla="*/ 0 h 150"/>
              <a:gd name="T8" fmla="*/ 2147483646 w 1912"/>
              <a:gd name="T9" fmla="*/ 2147483646 h 150"/>
              <a:gd name="T10" fmla="*/ 2147483646 w 1912"/>
              <a:gd name="T11" fmla="*/ 2147483646 h 150"/>
              <a:gd name="T12" fmla="*/ 0 60000 65536"/>
              <a:gd name="T13" fmla="*/ 0 60000 65536"/>
              <a:gd name="T14" fmla="*/ 0 60000 65536"/>
              <a:gd name="T15" fmla="*/ 0 60000 65536"/>
              <a:gd name="T16" fmla="*/ 0 60000 65536"/>
              <a:gd name="T17" fmla="*/ 0 60000 65536"/>
              <a:gd name="T18" fmla="*/ 0 w 1912"/>
              <a:gd name="T19" fmla="*/ 0 h 150"/>
              <a:gd name="T20" fmla="*/ 1912 w 1912"/>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1912" h="150">
                <a:moveTo>
                  <a:pt x="0" y="150"/>
                </a:moveTo>
                <a:lnTo>
                  <a:pt x="209" y="150"/>
                </a:lnTo>
                <a:lnTo>
                  <a:pt x="209" y="0"/>
                </a:lnTo>
                <a:lnTo>
                  <a:pt x="1332" y="0"/>
                </a:lnTo>
                <a:lnTo>
                  <a:pt x="1332" y="150"/>
                </a:lnTo>
                <a:lnTo>
                  <a:pt x="1912" y="15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40" name="Freeform 40">
            <a:extLst>
              <a:ext uri="{FF2B5EF4-FFF2-40B4-BE49-F238E27FC236}">
                <a16:creationId xmlns:a16="http://schemas.microsoft.com/office/drawing/2014/main" id="{00F0EC82-FEA9-4E17-8EB3-E021504E354E}"/>
              </a:ext>
            </a:extLst>
          </p:cNvPr>
          <p:cNvSpPr>
            <a:spLocks/>
          </p:cNvSpPr>
          <p:nvPr/>
        </p:nvSpPr>
        <p:spPr bwMode="auto">
          <a:xfrm>
            <a:off x="2532063" y="2482850"/>
            <a:ext cx="4119562" cy="287338"/>
          </a:xfrm>
          <a:custGeom>
            <a:avLst/>
            <a:gdLst>
              <a:gd name="T0" fmla="*/ 0 w 1912"/>
              <a:gd name="T1" fmla="*/ 2147483646 h 165"/>
              <a:gd name="T2" fmla="*/ 2147483646 w 1912"/>
              <a:gd name="T3" fmla="*/ 2147483646 h 165"/>
              <a:gd name="T4" fmla="*/ 2147483646 w 1912"/>
              <a:gd name="T5" fmla="*/ 0 h 165"/>
              <a:gd name="T6" fmla="*/ 2147483646 w 1912"/>
              <a:gd name="T7" fmla="*/ 0 h 165"/>
              <a:gd name="T8" fmla="*/ 2147483646 w 1912"/>
              <a:gd name="T9" fmla="*/ 2147483646 h 165"/>
              <a:gd name="T10" fmla="*/ 2147483646 w 1912"/>
              <a:gd name="T11" fmla="*/ 2147483646 h 165"/>
              <a:gd name="T12" fmla="*/ 0 60000 65536"/>
              <a:gd name="T13" fmla="*/ 0 60000 65536"/>
              <a:gd name="T14" fmla="*/ 0 60000 65536"/>
              <a:gd name="T15" fmla="*/ 0 60000 65536"/>
              <a:gd name="T16" fmla="*/ 0 60000 65536"/>
              <a:gd name="T17" fmla="*/ 0 60000 65536"/>
              <a:gd name="T18" fmla="*/ 0 w 1912"/>
              <a:gd name="T19" fmla="*/ 0 h 165"/>
              <a:gd name="T20" fmla="*/ 1912 w 1912"/>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1912" h="165">
                <a:moveTo>
                  <a:pt x="0" y="165"/>
                </a:moveTo>
                <a:lnTo>
                  <a:pt x="209" y="165"/>
                </a:lnTo>
                <a:lnTo>
                  <a:pt x="209" y="0"/>
                </a:lnTo>
                <a:lnTo>
                  <a:pt x="1332" y="0"/>
                </a:lnTo>
                <a:lnTo>
                  <a:pt x="1332" y="165"/>
                </a:lnTo>
                <a:lnTo>
                  <a:pt x="1912" y="16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41" name="Freeform 41">
            <a:extLst>
              <a:ext uri="{FF2B5EF4-FFF2-40B4-BE49-F238E27FC236}">
                <a16:creationId xmlns:a16="http://schemas.microsoft.com/office/drawing/2014/main" id="{4855BD7D-6E4C-4BDB-B418-09B328300E73}"/>
              </a:ext>
            </a:extLst>
          </p:cNvPr>
          <p:cNvSpPr>
            <a:spLocks/>
          </p:cNvSpPr>
          <p:nvPr/>
        </p:nvSpPr>
        <p:spPr bwMode="auto">
          <a:xfrm>
            <a:off x="2532063" y="2457450"/>
            <a:ext cx="4119562" cy="312738"/>
          </a:xfrm>
          <a:custGeom>
            <a:avLst/>
            <a:gdLst>
              <a:gd name="T0" fmla="*/ 0 w 1912"/>
              <a:gd name="T1" fmla="*/ 2147483646 h 179"/>
              <a:gd name="T2" fmla="*/ 2147483646 w 1912"/>
              <a:gd name="T3" fmla="*/ 2147483646 h 179"/>
              <a:gd name="T4" fmla="*/ 2147483646 w 1912"/>
              <a:gd name="T5" fmla="*/ 0 h 179"/>
              <a:gd name="T6" fmla="*/ 2147483646 w 1912"/>
              <a:gd name="T7" fmla="*/ 0 h 179"/>
              <a:gd name="T8" fmla="*/ 2147483646 w 1912"/>
              <a:gd name="T9" fmla="*/ 2147483646 h 179"/>
              <a:gd name="T10" fmla="*/ 2147483646 w 1912"/>
              <a:gd name="T11" fmla="*/ 2147483646 h 179"/>
              <a:gd name="T12" fmla="*/ 0 60000 65536"/>
              <a:gd name="T13" fmla="*/ 0 60000 65536"/>
              <a:gd name="T14" fmla="*/ 0 60000 65536"/>
              <a:gd name="T15" fmla="*/ 0 60000 65536"/>
              <a:gd name="T16" fmla="*/ 0 60000 65536"/>
              <a:gd name="T17" fmla="*/ 0 60000 65536"/>
              <a:gd name="T18" fmla="*/ 0 w 1912"/>
              <a:gd name="T19" fmla="*/ 0 h 179"/>
              <a:gd name="T20" fmla="*/ 1912 w 1912"/>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912" h="179">
                <a:moveTo>
                  <a:pt x="0" y="179"/>
                </a:moveTo>
                <a:lnTo>
                  <a:pt x="209" y="179"/>
                </a:lnTo>
                <a:lnTo>
                  <a:pt x="209" y="0"/>
                </a:lnTo>
                <a:lnTo>
                  <a:pt x="1332" y="0"/>
                </a:lnTo>
                <a:lnTo>
                  <a:pt x="1332" y="179"/>
                </a:lnTo>
                <a:lnTo>
                  <a:pt x="1912" y="17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42" name="Freeform 42">
            <a:extLst>
              <a:ext uri="{FF2B5EF4-FFF2-40B4-BE49-F238E27FC236}">
                <a16:creationId xmlns:a16="http://schemas.microsoft.com/office/drawing/2014/main" id="{4F5BAC8A-FD70-4958-96EB-A9F8FEAA382F}"/>
              </a:ext>
            </a:extLst>
          </p:cNvPr>
          <p:cNvSpPr>
            <a:spLocks/>
          </p:cNvSpPr>
          <p:nvPr/>
        </p:nvSpPr>
        <p:spPr bwMode="auto">
          <a:xfrm>
            <a:off x="2532063" y="2432050"/>
            <a:ext cx="4119562" cy="338138"/>
          </a:xfrm>
          <a:custGeom>
            <a:avLst/>
            <a:gdLst>
              <a:gd name="T0" fmla="*/ 0 w 1912"/>
              <a:gd name="T1" fmla="*/ 2147483646 h 194"/>
              <a:gd name="T2" fmla="*/ 2147483646 w 1912"/>
              <a:gd name="T3" fmla="*/ 2147483646 h 194"/>
              <a:gd name="T4" fmla="*/ 2147483646 w 1912"/>
              <a:gd name="T5" fmla="*/ 0 h 194"/>
              <a:gd name="T6" fmla="*/ 2147483646 w 1912"/>
              <a:gd name="T7" fmla="*/ 0 h 194"/>
              <a:gd name="T8" fmla="*/ 2147483646 w 1912"/>
              <a:gd name="T9" fmla="*/ 2147483646 h 194"/>
              <a:gd name="T10" fmla="*/ 2147483646 w 1912"/>
              <a:gd name="T11" fmla="*/ 2147483646 h 194"/>
              <a:gd name="T12" fmla="*/ 0 60000 65536"/>
              <a:gd name="T13" fmla="*/ 0 60000 65536"/>
              <a:gd name="T14" fmla="*/ 0 60000 65536"/>
              <a:gd name="T15" fmla="*/ 0 60000 65536"/>
              <a:gd name="T16" fmla="*/ 0 60000 65536"/>
              <a:gd name="T17" fmla="*/ 0 60000 65536"/>
              <a:gd name="T18" fmla="*/ 0 w 1912"/>
              <a:gd name="T19" fmla="*/ 0 h 194"/>
              <a:gd name="T20" fmla="*/ 1912 w 1912"/>
              <a:gd name="T21" fmla="*/ 194 h 194"/>
            </a:gdLst>
            <a:ahLst/>
            <a:cxnLst>
              <a:cxn ang="T12">
                <a:pos x="T0" y="T1"/>
              </a:cxn>
              <a:cxn ang="T13">
                <a:pos x="T2" y="T3"/>
              </a:cxn>
              <a:cxn ang="T14">
                <a:pos x="T4" y="T5"/>
              </a:cxn>
              <a:cxn ang="T15">
                <a:pos x="T6" y="T7"/>
              </a:cxn>
              <a:cxn ang="T16">
                <a:pos x="T8" y="T9"/>
              </a:cxn>
              <a:cxn ang="T17">
                <a:pos x="T10" y="T11"/>
              </a:cxn>
            </a:cxnLst>
            <a:rect l="T18" t="T19" r="T20" b="T21"/>
            <a:pathLst>
              <a:path w="1912" h="194">
                <a:moveTo>
                  <a:pt x="0" y="194"/>
                </a:moveTo>
                <a:lnTo>
                  <a:pt x="209" y="194"/>
                </a:lnTo>
                <a:lnTo>
                  <a:pt x="209" y="0"/>
                </a:lnTo>
                <a:lnTo>
                  <a:pt x="1332" y="0"/>
                </a:lnTo>
                <a:lnTo>
                  <a:pt x="1332" y="194"/>
                </a:lnTo>
                <a:lnTo>
                  <a:pt x="1912" y="19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43" name="Freeform 43">
            <a:extLst>
              <a:ext uri="{FF2B5EF4-FFF2-40B4-BE49-F238E27FC236}">
                <a16:creationId xmlns:a16="http://schemas.microsoft.com/office/drawing/2014/main" id="{E4DF60A6-E801-4524-B836-EECF9AF56D63}"/>
              </a:ext>
            </a:extLst>
          </p:cNvPr>
          <p:cNvSpPr>
            <a:spLocks/>
          </p:cNvSpPr>
          <p:nvPr/>
        </p:nvSpPr>
        <p:spPr bwMode="auto">
          <a:xfrm>
            <a:off x="2532063" y="2405063"/>
            <a:ext cx="4119562" cy="365125"/>
          </a:xfrm>
          <a:custGeom>
            <a:avLst/>
            <a:gdLst>
              <a:gd name="T0" fmla="*/ 0 w 1912"/>
              <a:gd name="T1" fmla="*/ 2147483646 h 209"/>
              <a:gd name="T2" fmla="*/ 2147483646 w 1912"/>
              <a:gd name="T3" fmla="*/ 2147483646 h 209"/>
              <a:gd name="T4" fmla="*/ 2147483646 w 1912"/>
              <a:gd name="T5" fmla="*/ 0 h 209"/>
              <a:gd name="T6" fmla="*/ 2147483646 w 1912"/>
              <a:gd name="T7" fmla="*/ 0 h 209"/>
              <a:gd name="T8" fmla="*/ 2147483646 w 1912"/>
              <a:gd name="T9" fmla="*/ 2147483646 h 209"/>
              <a:gd name="T10" fmla="*/ 2147483646 w 1912"/>
              <a:gd name="T11" fmla="*/ 2147483646 h 209"/>
              <a:gd name="T12" fmla="*/ 0 60000 65536"/>
              <a:gd name="T13" fmla="*/ 0 60000 65536"/>
              <a:gd name="T14" fmla="*/ 0 60000 65536"/>
              <a:gd name="T15" fmla="*/ 0 60000 65536"/>
              <a:gd name="T16" fmla="*/ 0 60000 65536"/>
              <a:gd name="T17" fmla="*/ 0 60000 65536"/>
              <a:gd name="T18" fmla="*/ 0 w 1912"/>
              <a:gd name="T19" fmla="*/ 0 h 209"/>
              <a:gd name="T20" fmla="*/ 1912 w 1912"/>
              <a:gd name="T21" fmla="*/ 209 h 209"/>
            </a:gdLst>
            <a:ahLst/>
            <a:cxnLst>
              <a:cxn ang="T12">
                <a:pos x="T0" y="T1"/>
              </a:cxn>
              <a:cxn ang="T13">
                <a:pos x="T2" y="T3"/>
              </a:cxn>
              <a:cxn ang="T14">
                <a:pos x="T4" y="T5"/>
              </a:cxn>
              <a:cxn ang="T15">
                <a:pos x="T6" y="T7"/>
              </a:cxn>
              <a:cxn ang="T16">
                <a:pos x="T8" y="T9"/>
              </a:cxn>
              <a:cxn ang="T17">
                <a:pos x="T10" y="T11"/>
              </a:cxn>
            </a:cxnLst>
            <a:rect l="T18" t="T19" r="T20" b="T21"/>
            <a:pathLst>
              <a:path w="1912" h="209">
                <a:moveTo>
                  <a:pt x="0" y="209"/>
                </a:moveTo>
                <a:lnTo>
                  <a:pt x="209" y="209"/>
                </a:lnTo>
                <a:lnTo>
                  <a:pt x="209" y="0"/>
                </a:lnTo>
                <a:lnTo>
                  <a:pt x="1332" y="0"/>
                </a:lnTo>
                <a:lnTo>
                  <a:pt x="1332" y="209"/>
                </a:lnTo>
                <a:lnTo>
                  <a:pt x="1912" y="209"/>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44" name="Freeform 44">
            <a:extLst>
              <a:ext uri="{FF2B5EF4-FFF2-40B4-BE49-F238E27FC236}">
                <a16:creationId xmlns:a16="http://schemas.microsoft.com/office/drawing/2014/main" id="{3F1A7522-0E07-4198-A0BD-8506DE8AE5D5}"/>
              </a:ext>
            </a:extLst>
          </p:cNvPr>
          <p:cNvSpPr>
            <a:spLocks/>
          </p:cNvSpPr>
          <p:nvPr/>
        </p:nvSpPr>
        <p:spPr bwMode="auto">
          <a:xfrm>
            <a:off x="6229350" y="4632325"/>
            <a:ext cx="379413" cy="333375"/>
          </a:xfrm>
          <a:custGeom>
            <a:avLst/>
            <a:gdLst>
              <a:gd name="T0" fmla="*/ 0 w 176"/>
              <a:gd name="T1" fmla="*/ 2147483646 h 191"/>
              <a:gd name="T2" fmla="*/ 2147483646 w 176"/>
              <a:gd name="T3" fmla="*/ 2147483646 h 191"/>
              <a:gd name="T4" fmla="*/ 2147483646 w 176"/>
              <a:gd name="T5" fmla="*/ 0 h 191"/>
              <a:gd name="T6" fmla="*/ 0 60000 65536"/>
              <a:gd name="T7" fmla="*/ 0 60000 65536"/>
              <a:gd name="T8" fmla="*/ 0 60000 65536"/>
              <a:gd name="T9" fmla="*/ 0 w 176"/>
              <a:gd name="T10" fmla="*/ 0 h 191"/>
              <a:gd name="T11" fmla="*/ 176 w 176"/>
              <a:gd name="T12" fmla="*/ 191 h 191"/>
            </a:gdLst>
            <a:ahLst/>
            <a:cxnLst>
              <a:cxn ang="T6">
                <a:pos x="T0" y="T1"/>
              </a:cxn>
              <a:cxn ang="T7">
                <a:pos x="T2" y="T3"/>
              </a:cxn>
              <a:cxn ang="T8">
                <a:pos x="T4" y="T5"/>
              </a:cxn>
            </a:cxnLst>
            <a:rect l="T9" t="T10" r="T11" b="T12"/>
            <a:pathLst>
              <a:path w="176" h="191">
                <a:moveTo>
                  <a:pt x="0" y="191"/>
                </a:moveTo>
                <a:lnTo>
                  <a:pt x="176" y="191"/>
                </a:lnTo>
                <a:lnTo>
                  <a:pt x="176" y="0"/>
                </a:ln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245" name="Text Box 45">
            <a:extLst>
              <a:ext uri="{FF2B5EF4-FFF2-40B4-BE49-F238E27FC236}">
                <a16:creationId xmlns:a16="http://schemas.microsoft.com/office/drawing/2014/main" id="{2DA7CA6D-6BCA-4A6A-AA66-564C3EA2A84D}"/>
              </a:ext>
            </a:extLst>
          </p:cNvPr>
          <p:cNvSpPr txBox="1">
            <a:spLocks noChangeArrowheads="1"/>
          </p:cNvSpPr>
          <p:nvPr/>
        </p:nvSpPr>
        <p:spPr bwMode="auto">
          <a:xfrm>
            <a:off x="1752600" y="2514600"/>
            <a:ext cx="1592263"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200" b="1">
                <a:solidFill>
                  <a:srgbClr val="993300"/>
                </a:solidFill>
                <a:latin typeface="Times New Roman" panose="02020603050405020304" pitchFamily="18" charset="0"/>
                <a:ea typeface="宋体" panose="02010600030101010101" pitchFamily="2" charset="-122"/>
              </a:rPr>
              <a:t>Vh= -70mV</a:t>
            </a:r>
          </a:p>
        </p:txBody>
      </p:sp>
      <p:sp>
        <p:nvSpPr>
          <p:cNvPr id="51246" name="Text Box 46">
            <a:extLst>
              <a:ext uri="{FF2B5EF4-FFF2-40B4-BE49-F238E27FC236}">
                <a16:creationId xmlns:a16="http://schemas.microsoft.com/office/drawing/2014/main" id="{14CC5AF7-E0F8-4DDD-BBC6-F9786C74BCA7}"/>
              </a:ext>
            </a:extLst>
          </p:cNvPr>
          <p:cNvSpPr txBox="1">
            <a:spLocks noChangeArrowheads="1"/>
          </p:cNvSpPr>
          <p:nvPr/>
        </p:nvSpPr>
        <p:spPr bwMode="auto">
          <a:xfrm>
            <a:off x="5407025" y="2298700"/>
            <a:ext cx="9921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200" b="1">
                <a:solidFill>
                  <a:srgbClr val="993300"/>
                </a:solidFill>
                <a:latin typeface="Arial" panose="020B0604020202020204" pitchFamily="34" charset="0"/>
                <a:ea typeface="宋体" panose="02010600030101010101" pitchFamily="2" charset="-122"/>
                <a:cs typeface="Arial" panose="020B0604020202020204" pitchFamily="34" charset="0"/>
              </a:rPr>
              <a:t>70mV</a:t>
            </a:r>
          </a:p>
        </p:txBody>
      </p:sp>
      <p:sp>
        <p:nvSpPr>
          <p:cNvPr id="51247" name="Text Box 47">
            <a:extLst>
              <a:ext uri="{FF2B5EF4-FFF2-40B4-BE49-F238E27FC236}">
                <a16:creationId xmlns:a16="http://schemas.microsoft.com/office/drawing/2014/main" id="{9B743C1C-620A-4BC7-A32B-1F7D45762205}"/>
              </a:ext>
            </a:extLst>
          </p:cNvPr>
          <p:cNvSpPr txBox="1">
            <a:spLocks noChangeArrowheads="1"/>
          </p:cNvSpPr>
          <p:nvPr/>
        </p:nvSpPr>
        <p:spPr bwMode="auto">
          <a:xfrm>
            <a:off x="5372100" y="2544763"/>
            <a:ext cx="9937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200" b="1">
                <a:solidFill>
                  <a:srgbClr val="993300"/>
                </a:solidFill>
                <a:latin typeface="Arial" panose="020B0604020202020204" pitchFamily="34" charset="0"/>
                <a:ea typeface="宋体" panose="02010600030101010101" pitchFamily="2" charset="-122"/>
                <a:cs typeface="Arial" panose="020B0604020202020204" pitchFamily="34" charset="0"/>
              </a:rPr>
              <a:t>-50mV</a:t>
            </a:r>
          </a:p>
        </p:txBody>
      </p:sp>
      <p:sp>
        <p:nvSpPr>
          <p:cNvPr id="51248" name="Text Box 48">
            <a:extLst>
              <a:ext uri="{FF2B5EF4-FFF2-40B4-BE49-F238E27FC236}">
                <a16:creationId xmlns:a16="http://schemas.microsoft.com/office/drawing/2014/main" id="{59A9C483-E25F-4A6F-846F-C49E6D06D58A}"/>
              </a:ext>
            </a:extLst>
          </p:cNvPr>
          <p:cNvSpPr txBox="1">
            <a:spLocks noChangeArrowheads="1"/>
          </p:cNvSpPr>
          <p:nvPr/>
        </p:nvSpPr>
        <p:spPr bwMode="auto">
          <a:xfrm>
            <a:off x="2374900" y="2820988"/>
            <a:ext cx="9937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200" b="1">
                <a:solidFill>
                  <a:srgbClr val="993300"/>
                </a:solidFill>
                <a:latin typeface="Arial" panose="020B0604020202020204" pitchFamily="34" charset="0"/>
                <a:ea typeface="宋体" panose="02010600030101010101" pitchFamily="2" charset="-122"/>
                <a:cs typeface="Arial" panose="020B0604020202020204" pitchFamily="34" charset="0"/>
              </a:rPr>
              <a:t>70mV</a:t>
            </a:r>
          </a:p>
        </p:txBody>
      </p:sp>
      <p:sp>
        <p:nvSpPr>
          <p:cNvPr id="51249" name="Text Box 49">
            <a:extLst>
              <a:ext uri="{FF2B5EF4-FFF2-40B4-BE49-F238E27FC236}">
                <a16:creationId xmlns:a16="http://schemas.microsoft.com/office/drawing/2014/main" id="{4AD678B9-DFDB-4B16-9AD0-3A951A20A2E2}"/>
              </a:ext>
            </a:extLst>
          </p:cNvPr>
          <p:cNvSpPr txBox="1">
            <a:spLocks noChangeArrowheads="1"/>
          </p:cNvSpPr>
          <p:nvPr/>
        </p:nvSpPr>
        <p:spPr bwMode="auto">
          <a:xfrm>
            <a:off x="2363788" y="3108325"/>
            <a:ext cx="9953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200" b="1">
                <a:solidFill>
                  <a:srgbClr val="993300"/>
                </a:solidFill>
                <a:latin typeface="Arial" panose="020B0604020202020204" pitchFamily="34" charset="0"/>
                <a:ea typeface="宋体" panose="02010600030101010101" pitchFamily="2" charset="-122"/>
                <a:cs typeface="Arial" panose="020B0604020202020204" pitchFamily="34" charset="0"/>
              </a:rPr>
              <a:t>60mV</a:t>
            </a:r>
          </a:p>
        </p:txBody>
      </p:sp>
      <p:sp>
        <p:nvSpPr>
          <p:cNvPr id="51250" name="Text Box 50">
            <a:extLst>
              <a:ext uri="{FF2B5EF4-FFF2-40B4-BE49-F238E27FC236}">
                <a16:creationId xmlns:a16="http://schemas.microsoft.com/office/drawing/2014/main" id="{D08AE61D-D398-4574-AD17-F2A6368D6CF2}"/>
              </a:ext>
            </a:extLst>
          </p:cNvPr>
          <p:cNvSpPr txBox="1">
            <a:spLocks noChangeArrowheads="1"/>
          </p:cNvSpPr>
          <p:nvPr/>
        </p:nvSpPr>
        <p:spPr bwMode="auto">
          <a:xfrm>
            <a:off x="2354263" y="3325813"/>
            <a:ext cx="992187"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200" b="1">
                <a:solidFill>
                  <a:srgbClr val="993300"/>
                </a:solidFill>
                <a:latin typeface="Arial" panose="020B0604020202020204" pitchFamily="34" charset="0"/>
                <a:ea typeface="宋体" panose="02010600030101010101" pitchFamily="2" charset="-122"/>
                <a:cs typeface="Arial" panose="020B0604020202020204" pitchFamily="34" charset="0"/>
              </a:rPr>
              <a:t>50mV</a:t>
            </a:r>
          </a:p>
        </p:txBody>
      </p:sp>
      <p:sp>
        <p:nvSpPr>
          <p:cNvPr id="51251" name="Rectangle 51">
            <a:extLst>
              <a:ext uri="{FF2B5EF4-FFF2-40B4-BE49-F238E27FC236}">
                <a16:creationId xmlns:a16="http://schemas.microsoft.com/office/drawing/2014/main" id="{6525E646-696B-428D-8113-740C756AC24D}"/>
              </a:ext>
            </a:extLst>
          </p:cNvPr>
          <p:cNvSpPr>
            <a:spLocks noChangeArrowheads="1"/>
          </p:cNvSpPr>
          <p:nvPr/>
        </p:nvSpPr>
        <p:spPr bwMode="auto">
          <a:xfrm>
            <a:off x="1047750" y="895350"/>
            <a:ext cx="4057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
                <a:srgbClr val="F60A37"/>
              </a:buClr>
              <a:buSzPct val="75000"/>
              <a:buFontTx/>
              <a:buNone/>
            </a:pPr>
            <a:r>
              <a:rPr lang="zh-CN" altLang="en-US" sz="2800">
                <a:solidFill>
                  <a:srgbClr val="FF0000"/>
                </a:solidFill>
                <a:latin typeface="黑体" panose="02010609060101010101" pitchFamily="49" charset="-122"/>
                <a:ea typeface="黑体" panose="02010609060101010101" pitchFamily="49" charset="-122"/>
              </a:rPr>
              <a:t>电压门控性</a:t>
            </a:r>
            <a:r>
              <a:rPr lang="zh-CN" altLang="zh-CN" sz="2800">
                <a:solidFill>
                  <a:srgbClr val="FF0000"/>
                </a:solidFill>
                <a:latin typeface="黑体" panose="02010609060101010101" pitchFamily="49" charset="-122"/>
                <a:ea typeface="黑体" panose="02010609060101010101" pitchFamily="49" charset="-122"/>
              </a:rPr>
              <a:t>钙电流</a:t>
            </a:r>
            <a:br>
              <a:rPr lang="zh-CN" altLang="en-US" sz="2800">
                <a:solidFill>
                  <a:srgbClr val="993300"/>
                </a:solidFill>
                <a:latin typeface="黑体" panose="02010609060101010101" pitchFamily="49" charset="-122"/>
                <a:ea typeface="黑体" panose="02010609060101010101" pitchFamily="49" charset="-122"/>
              </a:rPr>
            </a:br>
            <a:endParaRPr lang="zh-CN" altLang="en-US" sz="2800">
              <a:solidFill>
                <a:srgbClr val="993300"/>
              </a:solidFill>
              <a:latin typeface="黑体" panose="02010609060101010101" pitchFamily="49" charset="-122"/>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图片 9">
            <a:extLst>
              <a:ext uri="{FF2B5EF4-FFF2-40B4-BE49-F238E27FC236}">
                <a16:creationId xmlns:a16="http://schemas.microsoft.com/office/drawing/2014/main" id="{065A8EAF-27C2-412C-B7CF-A0C2F3429FC5}"/>
              </a:ext>
            </a:extLst>
          </p:cNvPr>
          <p:cNvPicPr>
            <a:picLocks noChangeAspect="1" noChangeArrowheads="1"/>
          </p:cNvPicPr>
          <p:nvPr/>
        </p:nvPicPr>
        <p:blipFill>
          <a:blip r:embed="rId2"/>
          <a:srcRect/>
          <a:stretch/>
        </p:blipFill>
        <p:spPr bwMode="auto">
          <a:xfrm>
            <a:off x="1272117" y="1330325"/>
            <a:ext cx="2904066" cy="21780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3795" name="图片 3">
            <a:extLst>
              <a:ext uri="{FF2B5EF4-FFF2-40B4-BE49-F238E27FC236}">
                <a16:creationId xmlns:a16="http://schemas.microsoft.com/office/drawing/2014/main" id="{8209D464-32C3-4248-ACA0-160BEDF9C32E}"/>
              </a:ext>
            </a:extLst>
          </p:cNvPr>
          <p:cNvPicPr>
            <a:picLocks noChangeAspect="1" noChangeArrowheads="1"/>
          </p:cNvPicPr>
          <p:nvPr/>
        </p:nvPicPr>
        <p:blipFill>
          <a:blip r:embed="rId3"/>
          <a:srcRect/>
          <a:stretch>
            <a:fillRect/>
          </a:stretch>
        </p:blipFill>
        <p:spPr bwMode="auto">
          <a:xfrm>
            <a:off x="4724400" y="1330325"/>
            <a:ext cx="3009900" cy="21780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5364" name="矩形 6">
            <a:extLst>
              <a:ext uri="{FF2B5EF4-FFF2-40B4-BE49-F238E27FC236}">
                <a16:creationId xmlns:a16="http://schemas.microsoft.com/office/drawing/2014/main" id="{8108664F-3B1E-47AF-9966-C78A798AFFB3}"/>
              </a:ext>
            </a:extLst>
          </p:cNvPr>
          <p:cNvSpPr>
            <a:spLocks noChangeArrowheads="1"/>
          </p:cNvSpPr>
          <p:nvPr/>
        </p:nvSpPr>
        <p:spPr bwMode="auto">
          <a:xfrm>
            <a:off x="1271588" y="3810000"/>
            <a:ext cx="299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eaLnBrk="1" hangingPunct="1">
              <a:lnSpc>
                <a:spcPct val="100000"/>
              </a:lnSpc>
              <a:spcBef>
                <a:spcPct val="0"/>
              </a:spcBef>
              <a:buClrTx/>
              <a:buSzTx/>
              <a:buFontTx/>
              <a:buNone/>
            </a:pPr>
            <a:r>
              <a:rPr lang="en-US" altLang="zh-CN" sz="1800" b="1">
                <a:solidFill>
                  <a:srgbClr val="404040"/>
                </a:solidFill>
                <a:latin typeface="Arial" panose="020B0604020202020204" pitchFamily="34" charset="0"/>
                <a:ea typeface="黑体" panose="02010609060101010101" pitchFamily="49" charset="-122"/>
                <a:cs typeface="Arial" panose="020B0604020202020204" pitchFamily="34" charset="0"/>
              </a:rPr>
              <a:t>Multiclamp</a:t>
            </a:r>
            <a:r>
              <a:rPr lang="en-US" altLang="zh-CN" sz="1800" b="1">
                <a:solidFill>
                  <a:srgbClr val="404040"/>
                </a:solidFill>
                <a:latin typeface="黑体" panose="02010609060101010101" pitchFamily="49" charset="-122"/>
                <a:ea typeface="黑体" panose="02010609060101010101" pitchFamily="49" charset="-122"/>
                <a:cs typeface="Times New Roman" panose="02020603050405020304" pitchFamily="18" charset="0"/>
              </a:rPr>
              <a:t>700B</a:t>
            </a:r>
            <a:r>
              <a:rPr lang="zh-CN" altLang="en-US" sz="1800" b="1">
                <a:solidFill>
                  <a:srgbClr val="404040"/>
                </a:solidFill>
                <a:latin typeface="黑体" panose="02010609060101010101" pitchFamily="49" charset="-122"/>
                <a:ea typeface="黑体" panose="02010609060101010101" pitchFamily="49" charset="-122"/>
                <a:cs typeface="Times New Roman" panose="02020603050405020304" pitchFamily="18" charset="0"/>
              </a:rPr>
              <a:t>膜片钳系统</a:t>
            </a:r>
          </a:p>
        </p:txBody>
      </p:sp>
      <p:sp>
        <p:nvSpPr>
          <p:cNvPr id="9" name="矩形 8">
            <a:extLst>
              <a:ext uri="{FF2B5EF4-FFF2-40B4-BE49-F238E27FC236}">
                <a16:creationId xmlns:a16="http://schemas.microsoft.com/office/drawing/2014/main" id="{437ED5C8-07AE-45F6-A4ED-00375155469C}"/>
              </a:ext>
            </a:extLst>
          </p:cNvPr>
          <p:cNvSpPr/>
          <p:nvPr/>
        </p:nvSpPr>
        <p:spPr>
          <a:xfrm>
            <a:off x="4986338" y="4365625"/>
            <a:ext cx="2486025" cy="1511300"/>
          </a:xfrm>
          <a:prstGeom prst="rect">
            <a:avLst/>
          </a:prstGeom>
          <a:solidFill>
            <a:srgbClr val="D9E4EE"/>
          </a:solidFill>
          <a:ln w="12700" cap="flat" cmpd="sng" algn="ctr">
            <a:noFill/>
            <a:prstDash val="solid"/>
            <a:miter lim="800000"/>
          </a:ln>
          <a:effectLst/>
        </p:spPr>
        <p:txBody>
          <a:bodyPr anchor="ctr"/>
          <a:lstStyle/>
          <a:p>
            <a:pPr marL="285750" indent="-285750" eaLnBrk="1" fontAlgn="auto" hangingPunct="1">
              <a:spcBef>
                <a:spcPts val="0"/>
              </a:spcBef>
              <a:spcAft>
                <a:spcPts val="0"/>
              </a:spcAft>
              <a:buFont typeface="Arial" panose="020B0604020202020204" pitchFamily="34" charset="0"/>
              <a:buChar char="•"/>
              <a:defRPr/>
            </a:pPr>
            <a:endParaRPr lang="en-US" altLang="zh-CN" sz="1400" kern="0" dirty="0">
              <a:solidFill>
                <a:prstClr val="black"/>
              </a:solidFill>
              <a:latin typeface="宋体" panose="02010600030101010101" pitchFamily="2" charset="-122"/>
              <a:cs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defRPr/>
            </a:pPr>
            <a:endParaRPr lang="en-US" altLang="zh-CN" sz="1400" kern="0" dirty="0">
              <a:solidFill>
                <a:prstClr val="black"/>
              </a:solidFill>
              <a:latin typeface="宋体" panose="02010600030101010101" pitchFamily="2" charset="-122"/>
              <a:cs typeface="Times New Roman" panose="02020603050405020304" pitchFamily="18" charset="0"/>
            </a:endParaRPr>
          </a:p>
          <a:p>
            <a:pPr eaLnBrk="1" fontAlgn="auto" hangingPunct="1">
              <a:spcBef>
                <a:spcPts val="0"/>
              </a:spcBef>
              <a:spcAft>
                <a:spcPts val="0"/>
              </a:spcAft>
              <a:defRPr/>
            </a:pPr>
            <a:endParaRPr lang="en-US" altLang="zh-CN" sz="1400" kern="0" dirty="0">
              <a:solidFill>
                <a:prstClr val="black"/>
              </a:solidFill>
              <a:latin typeface="宋体" panose="02010600030101010101" pitchFamily="2" charset="-122"/>
              <a:cs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defRPr/>
            </a:pPr>
            <a:endParaRPr lang="en-US" altLang="zh-CN" sz="1400" kern="0" dirty="0">
              <a:solidFill>
                <a:prstClr val="black"/>
              </a:solidFill>
              <a:latin typeface="宋体" panose="02010600030101010101" pitchFamily="2" charset="-122"/>
              <a:cs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defRPr/>
            </a:pPr>
            <a:endParaRPr lang="en-US" altLang="zh-CN" sz="1200" kern="0" dirty="0">
              <a:solidFill>
                <a:prstClr val="black"/>
              </a:solidFill>
              <a:latin typeface="宋体" panose="02010600030101010101" pitchFamily="2" charset="-122"/>
              <a:cs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defRPr/>
            </a:pPr>
            <a:r>
              <a:rPr lang="zh-CN" altLang="en-US" sz="1400" kern="0" dirty="0">
                <a:solidFill>
                  <a:prstClr val="black"/>
                </a:solidFill>
                <a:latin typeface="黑体" panose="02010609060101010101" pitchFamily="49" charset="-122"/>
                <a:ea typeface="黑体" panose="02010609060101010101" pitchFamily="49" charset="-122"/>
                <a:cs typeface="Times New Roman" panose="02020603050405020304" pitchFamily="18" charset="0"/>
              </a:rPr>
              <a:t>采用可靠而且简单的铂黑微电极阵列，是目前市场上噪音最小的电极。</a:t>
            </a:r>
            <a:endParaRPr lang="en-US" altLang="zh-CN" sz="1400" kern="0" dirty="0">
              <a:solidFill>
                <a:prstClr val="black"/>
              </a:solidFill>
              <a:latin typeface="黑体" panose="02010609060101010101" pitchFamily="49" charset="-122"/>
              <a:ea typeface="黑体" panose="02010609060101010101" pitchFamily="49" charset="-122"/>
              <a:cs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defRPr/>
            </a:pPr>
            <a:r>
              <a:rPr lang="zh-CN" altLang="en-US" sz="1400" kern="0" dirty="0">
                <a:solidFill>
                  <a:prstClr val="black"/>
                </a:solidFill>
                <a:latin typeface="黑体" panose="02010609060101010101" pitchFamily="49" charset="-122"/>
                <a:ea typeface="黑体" panose="02010609060101010101" pitchFamily="49" charset="-122"/>
                <a:cs typeface="Times New Roman" panose="02020603050405020304" pitchFamily="18" charset="0"/>
              </a:rPr>
              <a:t>适合电信号空间和时间关系等网路电生理研究电生理记录与细胞形态研究可同步进行</a:t>
            </a:r>
            <a:endParaRPr lang="en-US" altLang="zh-CN" sz="1400" kern="0" dirty="0">
              <a:solidFill>
                <a:prstClr val="black"/>
              </a:solidFill>
              <a:latin typeface="黑体" panose="02010609060101010101" pitchFamily="49" charset="-122"/>
              <a:ea typeface="黑体" panose="02010609060101010101" pitchFamily="49" charset="-122"/>
              <a:cs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defRPr/>
            </a:pPr>
            <a:endParaRPr lang="en-US" altLang="zh-CN" sz="1400" kern="0" dirty="0">
              <a:solidFill>
                <a:prstClr val="black"/>
              </a:solidFill>
              <a:latin typeface="宋体" panose="02010600030101010101" pitchFamily="2" charset="-122"/>
              <a:cs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defRPr/>
            </a:pPr>
            <a:endParaRPr lang="en-US" altLang="zh-CN" sz="1400" kern="0" dirty="0">
              <a:solidFill>
                <a:prstClr val="black"/>
              </a:solidFill>
              <a:latin typeface="宋体" panose="02010600030101010101" pitchFamily="2" charset="-122"/>
              <a:cs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defRPr/>
            </a:pPr>
            <a:endParaRPr lang="en-US" altLang="zh-CN" sz="1400" kern="0" dirty="0">
              <a:solidFill>
                <a:prstClr val="black"/>
              </a:solidFill>
              <a:latin typeface="宋体" panose="02010600030101010101" pitchFamily="2" charset="-122"/>
              <a:cs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defRPr/>
            </a:pPr>
            <a:endParaRPr lang="en-US" altLang="zh-CN" sz="1400" kern="0" dirty="0">
              <a:solidFill>
                <a:prstClr val="black"/>
              </a:solidFill>
              <a:latin typeface="宋体" panose="02010600030101010101" pitchFamily="2" charset="-122"/>
              <a:cs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defRPr/>
            </a:pPr>
            <a:endParaRPr lang="zh-CN" altLang="en-US" sz="1400" kern="0" dirty="0">
              <a:solidFill>
                <a:prstClr val="black"/>
              </a:solidFill>
              <a:latin typeface="宋体" panose="02010600030101010101" pitchFamily="2" charset="-122"/>
              <a:cs typeface="Times New Roman" panose="02020603050405020304" pitchFamily="18" charset="0"/>
            </a:endParaRPr>
          </a:p>
        </p:txBody>
      </p:sp>
      <p:sp>
        <p:nvSpPr>
          <p:cNvPr id="15366" name="矩形 9">
            <a:extLst>
              <a:ext uri="{FF2B5EF4-FFF2-40B4-BE49-F238E27FC236}">
                <a16:creationId xmlns:a16="http://schemas.microsoft.com/office/drawing/2014/main" id="{CA0A0F0B-6F52-4B64-9156-5CAC22EAAAE1}"/>
              </a:ext>
            </a:extLst>
          </p:cNvPr>
          <p:cNvSpPr>
            <a:spLocks noChangeArrowheads="1"/>
          </p:cNvSpPr>
          <p:nvPr/>
        </p:nvSpPr>
        <p:spPr bwMode="auto">
          <a:xfrm>
            <a:off x="4572000" y="3810000"/>
            <a:ext cx="349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ctr" eaLnBrk="1" hangingPunct="1">
              <a:lnSpc>
                <a:spcPct val="100000"/>
              </a:lnSpc>
              <a:spcBef>
                <a:spcPct val="0"/>
              </a:spcBef>
              <a:buClrTx/>
              <a:buSzTx/>
              <a:buFontTx/>
              <a:buNone/>
            </a:pPr>
            <a:r>
              <a:rPr lang="en-US" altLang="zh-CN" sz="1800" b="1">
                <a:solidFill>
                  <a:srgbClr val="404040"/>
                </a:solidFill>
                <a:latin typeface="Arial" panose="020B0604020202020204" pitchFamily="34" charset="0"/>
                <a:ea typeface="微软雅黑" panose="020B0503020204020204" pitchFamily="34" charset="-122"/>
                <a:cs typeface="Arial" panose="020B0604020202020204" pitchFamily="34" charset="0"/>
              </a:rPr>
              <a:t>MED64</a:t>
            </a:r>
            <a:r>
              <a:rPr lang="zh-CN" altLang="en-US" sz="1800" b="1">
                <a:solidFill>
                  <a:srgbClr val="404040"/>
                </a:solidFill>
                <a:latin typeface="黑体" panose="02010609060101010101" pitchFamily="49" charset="-122"/>
                <a:ea typeface="黑体" panose="02010609060101010101" pitchFamily="49" charset="-122"/>
                <a:cs typeface="Times New Roman" panose="02020603050405020304" pitchFamily="18" charset="0"/>
              </a:rPr>
              <a:t>平面微电极矩阵记录系统</a:t>
            </a:r>
          </a:p>
        </p:txBody>
      </p:sp>
      <p:sp>
        <p:nvSpPr>
          <p:cNvPr id="11" name="矩形 10">
            <a:extLst>
              <a:ext uri="{FF2B5EF4-FFF2-40B4-BE49-F238E27FC236}">
                <a16:creationId xmlns:a16="http://schemas.microsoft.com/office/drawing/2014/main" id="{1C8D430B-85C9-41C7-AA08-CC480A30BD8D}"/>
              </a:ext>
            </a:extLst>
          </p:cNvPr>
          <p:cNvSpPr/>
          <p:nvPr/>
        </p:nvSpPr>
        <p:spPr>
          <a:xfrm>
            <a:off x="1524000" y="4292600"/>
            <a:ext cx="2590800" cy="1690688"/>
          </a:xfrm>
          <a:prstGeom prst="rect">
            <a:avLst/>
          </a:prstGeom>
          <a:solidFill>
            <a:srgbClr val="D9E4EE"/>
          </a:solidFill>
          <a:ln w="12700" cap="flat" cmpd="sng" algn="ctr">
            <a:noFill/>
            <a:prstDash val="solid"/>
            <a:miter lim="800000"/>
          </a:ln>
          <a:effectLst/>
        </p:spPr>
        <p:txBody>
          <a:bodyPr anchor="ctr"/>
          <a:lstStyle/>
          <a:p>
            <a:pPr marL="285750" indent="-285750" eaLnBrk="1" fontAlgn="auto" hangingPunct="1">
              <a:spcBef>
                <a:spcPts val="0"/>
              </a:spcBef>
              <a:spcAft>
                <a:spcPts val="0"/>
              </a:spcAft>
              <a:buFont typeface="Arial" panose="020B0604020202020204" pitchFamily="34" charset="0"/>
              <a:buChar char="•"/>
              <a:defRPr/>
            </a:pPr>
            <a:endParaRPr lang="en-US" altLang="zh-CN" sz="1400" kern="0" dirty="0">
              <a:solidFill>
                <a:prstClr val="black"/>
              </a:solidFill>
              <a:latin typeface="宋体" panose="02010600030101010101" pitchFamily="2" charset="-122"/>
              <a:cs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defRPr/>
            </a:pPr>
            <a:endParaRPr lang="en-US" altLang="zh-CN" sz="1400" kern="0" dirty="0">
              <a:solidFill>
                <a:prstClr val="black"/>
              </a:solidFill>
              <a:latin typeface="宋体" panose="02010600030101010101" pitchFamily="2" charset="-122"/>
              <a:cs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defRPr/>
            </a:pPr>
            <a:r>
              <a:rPr lang="zh-CN" altLang="en-US" sz="1400" kern="0" dirty="0">
                <a:solidFill>
                  <a:prstClr val="black"/>
                </a:solidFill>
                <a:latin typeface="黑体" panose="02010609060101010101" pitchFamily="49" charset="-122"/>
                <a:ea typeface="黑体" panose="02010609060101010101" pitchFamily="49" charset="-122"/>
                <a:cs typeface="Times New Roman" panose="02020603050405020304" pitchFamily="18" charset="0"/>
              </a:rPr>
              <a:t>目前比较流行的双探头软件控制的自动化膜片钳放大器。</a:t>
            </a:r>
            <a:endParaRPr lang="en-US" altLang="zh-CN" sz="1400" kern="0" dirty="0">
              <a:solidFill>
                <a:prstClr val="black"/>
              </a:solidFill>
              <a:latin typeface="黑体" panose="02010609060101010101" pitchFamily="49" charset="-122"/>
              <a:ea typeface="黑体" panose="02010609060101010101" pitchFamily="49" charset="-122"/>
              <a:cs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defRPr/>
            </a:pPr>
            <a:r>
              <a:rPr lang="zh-CN" altLang="en-US" sz="1400" kern="0" dirty="0">
                <a:solidFill>
                  <a:prstClr val="black"/>
                </a:solidFill>
                <a:latin typeface="黑体" panose="02010609060101010101" pitchFamily="49" charset="-122"/>
                <a:ea typeface="黑体" panose="02010609060101010101" pitchFamily="49" charset="-122"/>
                <a:cs typeface="Times New Roman" panose="02020603050405020304" pitchFamily="18" charset="0"/>
              </a:rPr>
              <a:t>可以适合单通道、全细胞、细胞内离子通道的记录和脑片神经回路的研究。</a:t>
            </a:r>
            <a:endParaRPr lang="en-US" altLang="zh-CN" sz="1400" kern="0" dirty="0">
              <a:solidFill>
                <a:prstClr val="black"/>
              </a:solidFill>
              <a:latin typeface="黑体" panose="02010609060101010101" pitchFamily="49" charset="-122"/>
              <a:ea typeface="黑体" panose="02010609060101010101" pitchFamily="49" charset="-122"/>
              <a:cs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defRPr/>
            </a:pPr>
            <a:endParaRPr lang="en-US" altLang="zh-CN" sz="1400" kern="0" dirty="0">
              <a:solidFill>
                <a:prstClr val="black"/>
              </a:solidFill>
              <a:latin typeface="宋体" panose="02010600030101010101" pitchFamily="2" charset="-122"/>
              <a:cs typeface="Times New Roman" panose="02020603050405020304" pitchFamily="18" charset="0"/>
            </a:endParaRPr>
          </a:p>
          <a:p>
            <a:pPr marL="285750" indent="-285750" eaLnBrk="1" fontAlgn="auto" hangingPunct="1">
              <a:spcBef>
                <a:spcPts val="0"/>
              </a:spcBef>
              <a:spcAft>
                <a:spcPts val="0"/>
              </a:spcAft>
              <a:buFont typeface="Arial" panose="020B0604020202020204" pitchFamily="34" charset="0"/>
              <a:buChar char="•"/>
              <a:defRPr/>
            </a:pPr>
            <a:endParaRPr lang="zh-CN" altLang="en-US" sz="1400" kern="0" dirty="0">
              <a:solidFill>
                <a:prstClr val="black"/>
              </a:solidFill>
              <a:latin typeface="宋体" panose="02010600030101010101" pitchFamily="2" charset="-122"/>
              <a:cs typeface="Times New Roman" panose="02020603050405020304" pitchFamily="18" charset="0"/>
            </a:endParaRPr>
          </a:p>
        </p:txBody>
      </p:sp>
      <p:sp>
        <p:nvSpPr>
          <p:cNvPr id="15368" name="文本框 9">
            <a:extLst>
              <a:ext uri="{FF2B5EF4-FFF2-40B4-BE49-F238E27FC236}">
                <a16:creationId xmlns:a16="http://schemas.microsoft.com/office/drawing/2014/main" id="{9835CCF6-8D33-4450-A08A-4134C563F676}"/>
              </a:ext>
            </a:extLst>
          </p:cNvPr>
          <p:cNvSpPr txBox="1">
            <a:spLocks noChangeArrowheads="1"/>
          </p:cNvSpPr>
          <p:nvPr/>
        </p:nvSpPr>
        <p:spPr bwMode="auto">
          <a:xfrm>
            <a:off x="395288" y="333375"/>
            <a:ext cx="2736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r>
              <a:rPr lang="zh-CN" altLang="en-US" sz="3200">
                <a:latin typeface="黑体" panose="02010609060101010101" pitchFamily="49" charset="-122"/>
                <a:ea typeface="黑体" panose="02010609060101010101" pitchFamily="49" charset="-122"/>
              </a:rPr>
              <a:t>电生理平台</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4">
            <a:extLst>
              <a:ext uri="{FF2B5EF4-FFF2-40B4-BE49-F238E27FC236}">
                <a16:creationId xmlns:a16="http://schemas.microsoft.com/office/drawing/2014/main" id="{886CE27D-2C39-4581-81E9-91E4D55277A8}"/>
              </a:ext>
            </a:extLst>
          </p:cNvPr>
          <p:cNvSpPr>
            <a:spLocks noChangeArrowheads="1"/>
          </p:cNvSpPr>
          <p:nvPr/>
        </p:nvSpPr>
        <p:spPr bwMode="auto">
          <a:xfrm>
            <a:off x="0" y="0"/>
            <a:ext cx="9148763" cy="6858000"/>
          </a:xfrm>
          <a:prstGeom prst="rect">
            <a:avLst/>
          </a:prstGeom>
          <a:gradFill rotWithShape="0">
            <a:gsLst>
              <a:gs pos="0">
                <a:srgbClr val="5E9EFF"/>
              </a:gs>
              <a:gs pos="39999">
                <a:srgbClr val="85C2FF"/>
              </a:gs>
              <a:gs pos="70000">
                <a:srgbClr val="C4D6EB"/>
              </a:gs>
              <a:gs pos="100000">
                <a:srgbClr val="FFEBFA"/>
              </a:gs>
            </a:gsLst>
            <a:lin ang="5400000" scaled="1"/>
          </a:gradFill>
          <a:ln w="9525">
            <a:solidFill>
              <a:schemeClr val="tx1"/>
            </a:solidFill>
            <a:miter lim="800000"/>
            <a:headEnd/>
            <a:tailEnd/>
          </a:ln>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latin typeface="Arial" panose="020B0604020202020204" pitchFamily="34" charset="0"/>
              <a:ea typeface="宋体" panose="02010600030101010101" pitchFamily="2" charset="-122"/>
            </a:endParaRPr>
          </a:p>
        </p:txBody>
      </p:sp>
      <p:sp>
        <p:nvSpPr>
          <p:cNvPr id="380933" name="Rectangle 5">
            <a:extLst>
              <a:ext uri="{FF2B5EF4-FFF2-40B4-BE49-F238E27FC236}">
                <a16:creationId xmlns:a16="http://schemas.microsoft.com/office/drawing/2014/main" id="{A85B5940-7796-4F69-BD9A-BB2DE431435E}"/>
              </a:ext>
            </a:extLst>
          </p:cNvPr>
          <p:cNvSpPr>
            <a:spLocks noChangeArrowheads="1"/>
          </p:cNvSpPr>
          <p:nvPr/>
        </p:nvSpPr>
        <p:spPr bwMode="auto">
          <a:xfrm>
            <a:off x="152400" y="381000"/>
            <a:ext cx="8786813" cy="5943600"/>
          </a:xfrm>
          <a:prstGeom prst="rect">
            <a:avLst/>
          </a:prstGeom>
          <a:noFill/>
          <a:ln w="9525">
            <a:noFill/>
            <a:miter lim="800000"/>
            <a:headEnd/>
            <a:tailEnd/>
          </a:ln>
          <a:effectLst/>
        </p:spPr>
        <p:txBody>
          <a:bodyPr/>
          <a:lstStyle/>
          <a:p>
            <a:pPr marL="342900" indent="-342900" algn="just" eaLnBrk="1" fontAlgn="auto" hangingPunct="1">
              <a:spcBef>
                <a:spcPct val="20000"/>
              </a:spcBef>
              <a:spcAft>
                <a:spcPts val="0"/>
              </a:spcAft>
              <a:buClr>
                <a:schemeClr val="hlink"/>
              </a:buClr>
              <a:buFont typeface="Wingdings" pitchFamily="2" charset="2"/>
              <a:buBlip>
                <a:blip r:embed="rId2"/>
              </a:buBlip>
              <a:tabLst>
                <a:tab pos="381000" algn="l"/>
              </a:tabLst>
              <a:defRPr/>
            </a:pPr>
            <a:endParaRPr lang="zh-CN" altLang="zh-CN" sz="2000">
              <a:solidFill>
                <a:srgbClr val="800000"/>
              </a:solidFill>
              <a:effectLst>
                <a:outerShdw blurRad="38100" dist="38100" dir="2700000" algn="tl">
                  <a:srgbClr val="000000"/>
                </a:outerShdw>
              </a:effectLst>
              <a:latin typeface="宋体" pitchFamily="2" charset="-122"/>
            </a:endParaRPr>
          </a:p>
        </p:txBody>
      </p:sp>
      <p:sp>
        <p:nvSpPr>
          <p:cNvPr id="41988" name="Rectangle 6">
            <a:extLst>
              <a:ext uri="{FF2B5EF4-FFF2-40B4-BE49-F238E27FC236}">
                <a16:creationId xmlns:a16="http://schemas.microsoft.com/office/drawing/2014/main" id="{FB129144-5437-4BF1-BF73-D97A0E174015}"/>
              </a:ext>
            </a:extLst>
          </p:cNvPr>
          <p:cNvSpPr>
            <a:spLocks noChangeArrowheads="1"/>
          </p:cNvSpPr>
          <p:nvPr/>
        </p:nvSpPr>
        <p:spPr bwMode="auto">
          <a:xfrm>
            <a:off x="228600" y="152400"/>
            <a:ext cx="8353425" cy="1493838"/>
          </a:xfrm>
          <a:prstGeom prst="rect">
            <a:avLst/>
          </a:prstGeom>
          <a:noFill/>
          <a:ln>
            <a:noFill/>
          </a:ln>
          <a:effectLst>
            <a:outerShdw dist="17961" dir="135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
                <a:srgbClr val="FF0000"/>
              </a:buClr>
              <a:buSzPct val="75000"/>
              <a:buFontTx/>
              <a:buNone/>
            </a:pPr>
            <a:r>
              <a:rPr kumimoji="1" lang="zh-CN" altLang="en-US" sz="3200">
                <a:solidFill>
                  <a:srgbClr val="FF0000"/>
                </a:solidFill>
                <a:latin typeface="黑体" panose="02010609060101010101" pitchFamily="49" charset="-122"/>
                <a:ea typeface="黑体" panose="02010609060101010101" pitchFamily="49" charset="-122"/>
              </a:rPr>
              <a:t>脑片膜片钳技术</a:t>
            </a:r>
          </a:p>
          <a:p>
            <a:pPr algn="just" eaLnBrk="1" hangingPunct="1">
              <a:lnSpc>
                <a:spcPct val="100000"/>
              </a:lnSpc>
              <a:spcBef>
                <a:spcPct val="0"/>
              </a:spcBef>
              <a:buClr>
                <a:srgbClr val="FF0000"/>
              </a:buClr>
              <a:buSzPct val="75000"/>
              <a:buFont typeface="Monotype Sorts" pitchFamily="2" charset="2"/>
              <a:buNone/>
            </a:pPr>
            <a:endParaRPr kumimoji="1" lang="zh-CN" altLang="en-US">
              <a:solidFill>
                <a:srgbClr val="800000"/>
              </a:solidFill>
              <a:latin typeface="宋体" panose="02010600030101010101" pitchFamily="2" charset="-122"/>
            </a:endParaRPr>
          </a:p>
          <a:p>
            <a:pPr algn="just" eaLnBrk="1" hangingPunct="1">
              <a:lnSpc>
                <a:spcPct val="100000"/>
              </a:lnSpc>
              <a:spcBef>
                <a:spcPct val="0"/>
              </a:spcBef>
              <a:buClr>
                <a:srgbClr val="FF0000"/>
              </a:buClr>
              <a:buSzPct val="75000"/>
              <a:buFont typeface="Monotype Sorts" pitchFamily="2" charset="2"/>
              <a:buNone/>
            </a:pPr>
            <a:r>
              <a:rPr kumimoji="1" lang="en-US" altLang="zh-CN">
                <a:solidFill>
                  <a:srgbClr val="800000"/>
                </a:solidFill>
                <a:latin typeface="宋体" panose="02010600030101010101" pitchFamily="2" charset="-122"/>
              </a:rPr>
              <a:t>1</a:t>
            </a:r>
            <a:r>
              <a:rPr kumimoji="1" lang="zh-CN" altLang="en-US">
                <a:solidFill>
                  <a:srgbClr val="800000"/>
                </a:solidFill>
                <a:latin typeface="宋体" panose="02010600030101010101" pitchFamily="2" charset="-122"/>
              </a:rPr>
              <a:t>．</a:t>
            </a:r>
            <a:r>
              <a:rPr kumimoji="1" lang="zh-CN" altLang="en-US">
                <a:solidFill>
                  <a:srgbClr val="800000"/>
                </a:solidFill>
                <a:latin typeface="黑体" panose="02010609060101010101" pitchFamily="49" charset="-122"/>
                <a:ea typeface="黑体" panose="02010609060101010101" pitchFamily="49" charset="-122"/>
              </a:rPr>
              <a:t>脑片撕裂法</a:t>
            </a:r>
            <a:r>
              <a:rPr kumimoji="1" lang="zh-CN" altLang="en-US">
                <a:solidFill>
                  <a:srgbClr val="800000"/>
                </a:solidFill>
                <a:latin typeface="宋体" panose="02010600030101010101" pitchFamily="2" charset="-122"/>
              </a:rPr>
              <a:t>（</a:t>
            </a:r>
            <a:r>
              <a:rPr kumimoji="1" lang="en-US" altLang="zh-CN">
                <a:solidFill>
                  <a:srgbClr val="800000"/>
                </a:solidFill>
                <a:latin typeface="Arial" panose="020B0604020202020204" pitchFamily="34" charset="0"/>
                <a:cs typeface="Arial" panose="020B0604020202020204" pitchFamily="34" charset="0"/>
              </a:rPr>
              <a:t>Slice rending method</a:t>
            </a:r>
            <a:r>
              <a:rPr kumimoji="1" lang="zh-CN" altLang="en-US">
                <a:solidFill>
                  <a:srgbClr val="800000"/>
                </a:solidFill>
                <a:latin typeface="宋体" panose="02010600030101010101" pitchFamily="2" charset="-122"/>
              </a:rPr>
              <a:t>）</a:t>
            </a:r>
          </a:p>
          <a:p>
            <a:pPr algn="just" eaLnBrk="1" hangingPunct="1">
              <a:lnSpc>
                <a:spcPct val="100000"/>
              </a:lnSpc>
              <a:spcBef>
                <a:spcPct val="0"/>
              </a:spcBef>
              <a:buClr>
                <a:srgbClr val="FF0000"/>
              </a:buClr>
              <a:buSzPct val="75000"/>
              <a:buFont typeface="Monotype Sorts" pitchFamily="2" charset="2"/>
              <a:buNone/>
            </a:pPr>
            <a:endParaRPr kumimoji="1" lang="en-US" altLang="zh-CN">
              <a:solidFill>
                <a:srgbClr val="800000"/>
              </a:solidFill>
              <a:latin typeface="宋体" panose="02010600030101010101" pitchFamily="2" charset="-122"/>
            </a:endParaRPr>
          </a:p>
        </p:txBody>
      </p:sp>
      <p:pic>
        <p:nvPicPr>
          <p:cNvPr id="41989" name="Picture 7" descr="清洁法">
            <a:extLst>
              <a:ext uri="{FF2B5EF4-FFF2-40B4-BE49-F238E27FC236}">
                <a16:creationId xmlns:a16="http://schemas.microsoft.com/office/drawing/2014/main" id="{E3D08FC7-CE51-42C2-91B4-35EFB850E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41600"/>
            <a:ext cx="2222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8">
            <a:extLst>
              <a:ext uri="{FF2B5EF4-FFF2-40B4-BE49-F238E27FC236}">
                <a16:creationId xmlns:a16="http://schemas.microsoft.com/office/drawing/2014/main" id="{3FF62E72-3E59-40D9-BE38-F8E85FFE4C67}"/>
              </a:ext>
            </a:extLst>
          </p:cNvPr>
          <p:cNvSpPr txBox="1">
            <a:spLocks noChangeArrowheads="1"/>
          </p:cNvSpPr>
          <p:nvPr/>
        </p:nvSpPr>
        <p:spPr bwMode="auto">
          <a:xfrm>
            <a:off x="3429000" y="6326188"/>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50000"/>
              </a:spcBef>
              <a:buClrTx/>
              <a:buSzTx/>
              <a:buFontTx/>
              <a:buNone/>
            </a:pPr>
            <a:r>
              <a:rPr kumimoji="1" lang="zh-CN" altLang="en-US" sz="1400" b="1">
                <a:latin typeface="Times New Roman" panose="02020603050405020304" pitchFamily="18" charset="0"/>
                <a:ea typeface="楷体_GB2312"/>
                <a:cs typeface="楷体_GB2312"/>
              </a:rPr>
              <a:t>（引自： </a:t>
            </a:r>
            <a:r>
              <a:rPr kumimoji="1" lang="en-US" altLang="zh-CN" sz="1400" b="1">
                <a:latin typeface="Times New Roman" panose="02020603050405020304" pitchFamily="18" charset="0"/>
                <a:ea typeface="楷体_GB2312"/>
                <a:cs typeface="楷体_GB2312"/>
              </a:rPr>
              <a:t>Stuart </a:t>
            </a:r>
            <a:r>
              <a:rPr kumimoji="1" lang="en-US" altLang="zh-CN" sz="1400" b="1" i="1">
                <a:latin typeface="Times New Roman" panose="02020603050405020304" pitchFamily="18" charset="0"/>
                <a:ea typeface="楷体_GB2312"/>
                <a:cs typeface="楷体_GB2312"/>
              </a:rPr>
              <a:t>et al</a:t>
            </a:r>
            <a:r>
              <a:rPr kumimoji="1" lang="en-US" altLang="zh-CN" sz="1400" b="1">
                <a:latin typeface="Times New Roman" panose="02020603050405020304" pitchFamily="18" charset="0"/>
                <a:ea typeface="楷体_GB2312"/>
                <a:cs typeface="楷体_GB2312"/>
              </a:rPr>
              <a:t>., 1993</a:t>
            </a:r>
            <a:r>
              <a:rPr kumimoji="1" lang="zh-CN" altLang="en-US" sz="1400" b="1">
                <a:latin typeface="Times New Roman" panose="02020603050405020304" pitchFamily="18" charset="0"/>
                <a:ea typeface="楷体_GB2312"/>
                <a:cs typeface="楷体_GB2312"/>
              </a:rPr>
              <a:t>）</a:t>
            </a:r>
          </a:p>
        </p:txBody>
      </p:sp>
      <p:sp>
        <p:nvSpPr>
          <p:cNvPr id="41991" name="Text Box 9">
            <a:extLst>
              <a:ext uri="{FF2B5EF4-FFF2-40B4-BE49-F238E27FC236}">
                <a16:creationId xmlns:a16="http://schemas.microsoft.com/office/drawing/2014/main" id="{B25D4FE9-39B4-4330-BB1C-E2D5368C6B74}"/>
              </a:ext>
            </a:extLst>
          </p:cNvPr>
          <p:cNvSpPr txBox="1">
            <a:spLocks noChangeArrowheads="1"/>
          </p:cNvSpPr>
          <p:nvPr/>
        </p:nvSpPr>
        <p:spPr bwMode="auto">
          <a:xfrm>
            <a:off x="593725" y="631190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50000"/>
              </a:spcBef>
              <a:buClrTx/>
              <a:buSzTx/>
              <a:buFontTx/>
              <a:buNone/>
            </a:pPr>
            <a:r>
              <a:rPr kumimoji="1" lang="zh-CN" altLang="en-US" sz="1400" b="1">
                <a:latin typeface="Times New Roman" panose="02020603050405020304" pitchFamily="18" charset="0"/>
                <a:ea typeface="楷体_GB2312"/>
                <a:cs typeface="楷体_GB2312"/>
              </a:rPr>
              <a:t>（引自：</a:t>
            </a:r>
            <a:r>
              <a:rPr kumimoji="1" lang="en-US" altLang="zh-CN" sz="1400" b="1">
                <a:latin typeface="Times New Roman" panose="02020603050405020304" pitchFamily="18" charset="0"/>
                <a:ea typeface="楷体_GB2312"/>
                <a:cs typeface="楷体_GB2312"/>
              </a:rPr>
              <a:t>Ascher P, 1989</a:t>
            </a:r>
            <a:r>
              <a:rPr kumimoji="1" lang="zh-CN" altLang="en-US" sz="1400" b="1">
                <a:latin typeface="Times New Roman" panose="02020603050405020304" pitchFamily="18" charset="0"/>
                <a:ea typeface="楷体_GB2312"/>
                <a:cs typeface="楷体_GB2312"/>
              </a:rPr>
              <a:t>）</a:t>
            </a:r>
          </a:p>
        </p:txBody>
      </p:sp>
      <p:grpSp>
        <p:nvGrpSpPr>
          <p:cNvPr id="41992" name="Group 10">
            <a:extLst>
              <a:ext uri="{FF2B5EF4-FFF2-40B4-BE49-F238E27FC236}">
                <a16:creationId xmlns:a16="http://schemas.microsoft.com/office/drawing/2014/main" id="{C507F4F3-0207-4D54-BC6C-1BA0AB1D774F}"/>
              </a:ext>
            </a:extLst>
          </p:cNvPr>
          <p:cNvGrpSpPr>
            <a:grpSpLocks/>
          </p:cNvGrpSpPr>
          <p:nvPr/>
        </p:nvGrpSpPr>
        <p:grpSpPr bwMode="auto">
          <a:xfrm>
            <a:off x="3449638" y="2600325"/>
            <a:ext cx="2574925" cy="3462338"/>
            <a:chOff x="1905" y="2295"/>
            <a:chExt cx="4310" cy="6009"/>
          </a:xfrm>
        </p:grpSpPr>
        <p:grpSp>
          <p:nvGrpSpPr>
            <p:cNvPr id="41998" name="Group 11">
              <a:extLst>
                <a:ext uri="{FF2B5EF4-FFF2-40B4-BE49-F238E27FC236}">
                  <a16:creationId xmlns:a16="http://schemas.microsoft.com/office/drawing/2014/main" id="{96A4604E-6250-4A63-9CE0-1F03F3BB0C43}"/>
                </a:ext>
              </a:extLst>
            </p:cNvPr>
            <p:cNvGrpSpPr>
              <a:grpSpLocks/>
            </p:cNvGrpSpPr>
            <p:nvPr/>
          </p:nvGrpSpPr>
          <p:grpSpPr bwMode="auto">
            <a:xfrm>
              <a:off x="1980" y="2376"/>
              <a:ext cx="4235" cy="5928"/>
              <a:chOff x="720" y="1032"/>
              <a:chExt cx="1668" cy="3056"/>
            </a:xfrm>
          </p:grpSpPr>
          <p:grpSp>
            <p:nvGrpSpPr>
              <p:cNvPr id="42001" name="Group 12">
                <a:extLst>
                  <a:ext uri="{FF2B5EF4-FFF2-40B4-BE49-F238E27FC236}">
                    <a16:creationId xmlns:a16="http://schemas.microsoft.com/office/drawing/2014/main" id="{20A3F67C-DA4D-4CC6-9B37-0A08460C4988}"/>
                  </a:ext>
                </a:extLst>
              </p:cNvPr>
              <p:cNvGrpSpPr>
                <a:grpSpLocks/>
              </p:cNvGrpSpPr>
              <p:nvPr/>
            </p:nvGrpSpPr>
            <p:grpSpPr bwMode="auto">
              <a:xfrm>
                <a:off x="720" y="1032"/>
                <a:ext cx="1536" cy="3056"/>
                <a:chOff x="720" y="1032"/>
                <a:chExt cx="1536" cy="3056"/>
              </a:xfrm>
            </p:grpSpPr>
            <p:pic>
              <p:nvPicPr>
                <p:cNvPr id="42004" name="Picture 13" descr="红外1-1">
                  <a:extLst>
                    <a:ext uri="{FF2B5EF4-FFF2-40B4-BE49-F238E27FC236}">
                      <a16:creationId xmlns:a16="http://schemas.microsoft.com/office/drawing/2014/main" id="{7E6B583A-DC3D-494B-8FE0-EEFE954363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 y="1032"/>
                  <a:ext cx="1536" cy="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5" name="Picture 14" descr="红外1-2">
                  <a:extLst>
                    <a:ext uri="{FF2B5EF4-FFF2-40B4-BE49-F238E27FC236}">
                      <a16:creationId xmlns:a16="http://schemas.microsoft.com/office/drawing/2014/main" id="{D9347CAF-68E0-4EFF-AC16-2E9B0F1B4F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 y="2556"/>
                  <a:ext cx="1536" cy="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002" name="Text Box 15">
                <a:extLst>
                  <a:ext uri="{FF2B5EF4-FFF2-40B4-BE49-F238E27FC236}">
                    <a16:creationId xmlns:a16="http://schemas.microsoft.com/office/drawing/2014/main" id="{8E4A0B6F-9447-4A30-A00B-511F78AC479F}"/>
                  </a:ext>
                </a:extLst>
              </p:cNvPr>
              <p:cNvSpPr txBox="1">
                <a:spLocks noChangeArrowheads="1"/>
              </p:cNvSpPr>
              <p:nvPr/>
            </p:nvSpPr>
            <p:spPr bwMode="auto">
              <a:xfrm>
                <a:off x="1763" y="2230"/>
                <a:ext cx="625"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900" b="1">
                    <a:solidFill>
                      <a:srgbClr val="FFFFFF"/>
                    </a:solidFill>
                    <a:latin typeface="Times New Roman" panose="02020603050405020304" pitchFamily="18" charset="0"/>
                    <a:ea typeface="宋体" panose="02010600030101010101" pitchFamily="2" charset="-122"/>
                  </a:rPr>
                  <a:t> 10μM</a:t>
                </a:r>
              </a:p>
            </p:txBody>
          </p:sp>
          <p:sp>
            <p:nvSpPr>
              <p:cNvPr id="42003" name="Text Box 16">
                <a:extLst>
                  <a:ext uri="{FF2B5EF4-FFF2-40B4-BE49-F238E27FC236}">
                    <a16:creationId xmlns:a16="http://schemas.microsoft.com/office/drawing/2014/main" id="{950787A4-3B60-4D18-808E-2F7D40CE1705}"/>
                  </a:ext>
                </a:extLst>
              </p:cNvPr>
              <p:cNvSpPr txBox="1">
                <a:spLocks noChangeArrowheads="1"/>
              </p:cNvSpPr>
              <p:nvPr/>
            </p:nvSpPr>
            <p:spPr bwMode="auto">
              <a:xfrm>
                <a:off x="1763" y="3778"/>
                <a:ext cx="625"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900" b="1">
                    <a:solidFill>
                      <a:srgbClr val="FFFFFF"/>
                    </a:solidFill>
                    <a:latin typeface="Times New Roman" panose="02020603050405020304" pitchFamily="18" charset="0"/>
                    <a:ea typeface="宋体" panose="02010600030101010101" pitchFamily="2" charset="-122"/>
                  </a:rPr>
                  <a:t> 10μM</a:t>
                </a:r>
              </a:p>
            </p:txBody>
          </p:sp>
        </p:grpSp>
        <p:sp>
          <p:nvSpPr>
            <p:cNvPr id="41999" name="Text Box 17">
              <a:extLst>
                <a:ext uri="{FF2B5EF4-FFF2-40B4-BE49-F238E27FC236}">
                  <a16:creationId xmlns:a16="http://schemas.microsoft.com/office/drawing/2014/main" id="{A6976A18-7C12-4FB4-8EF1-992B14003AEF}"/>
                </a:ext>
              </a:extLst>
            </p:cNvPr>
            <p:cNvSpPr txBox="1">
              <a:spLocks noChangeArrowheads="1"/>
            </p:cNvSpPr>
            <p:nvPr/>
          </p:nvSpPr>
          <p:spPr bwMode="auto">
            <a:xfrm>
              <a:off x="1921" y="2295"/>
              <a:ext cx="571"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200" b="1">
                  <a:solidFill>
                    <a:srgbClr val="000000"/>
                  </a:solidFill>
                  <a:latin typeface="Times New Roman" panose="02020603050405020304" pitchFamily="18" charset="0"/>
                  <a:ea typeface="宋体" panose="02010600030101010101" pitchFamily="2" charset="-122"/>
                </a:rPr>
                <a:t>a</a:t>
              </a:r>
              <a:endParaRPr kumimoji="1" lang="en-US" altLang="zh-CN" sz="1200" b="1">
                <a:solidFill>
                  <a:srgbClr val="FF0000"/>
                </a:solidFill>
                <a:latin typeface="Times New Roman" panose="02020603050405020304" pitchFamily="18" charset="0"/>
                <a:ea typeface="宋体" panose="02010600030101010101" pitchFamily="2" charset="-122"/>
              </a:endParaRPr>
            </a:p>
          </p:txBody>
        </p:sp>
        <p:sp>
          <p:nvSpPr>
            <p:cNvPr id="42000" name="Text Box 18">
              <a:extLst>
                <a:ext uri="{FF2B5EF4-FFF2-40B4-BE49-F238E27FC236}">
                  <a16:creationId xmlns:a16="http://schemas.microsoft.com/office/drawing/2014/main" id="{06D3733D-749C-44FD-9720-BF340B476F5C}"/>
                </a:ext>
              </a:extLst>
            </p:cNvPr>
            <p:cNvSpPr txBox="1">
              <a:spLocks noChangeArrowheads="1"/>
            </p:cNvSpPr>
            <p:nvPr/>
          </p:nvSpPr>
          <p:spPr bwMode="auto">
            <a:xfrm>
              <a:off x="1905" y="5295"/>
              <a:ext cx="571"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kumimoji="1" lang="en-US" altLang="zh-CN" sz="1200" b="1">
                  <a:solidFill>
                    <a:srgbClr val="000000"/>
                  </a:solidFill>
                  <a:latin typeface="Times New Roman" panose="02020603050405020304" pitchFamily="18" charset="0"/>
                  <a:ea typeface="宋体" panose="02010600030101010101" pitchFamily="2" charset="-122"/>
                </a:rPr>
                <a:t>b</a:t>
              </a:r>
              <a:endParaRPr kumimoji="1" lang="en-US" altLang="zh-CN" sz="1200" b="1">
                <a:solidFill>
                  <a:srgbClr val="FF0000"/>
                </a:solidFill>
                <a:latin typeface="Times New Roman" panose="02020603050405020304" pitchFamily="18" charset="0"/>
                <a:ea typeface="宋体" panose="02010600030101010101" pitchFamily="2" charset="-122"/>
              </a:endParaRPr>
            </a:p>
          </p:txBody>
        </p:sp>
      </p:grpSp>
      <p:pic>
        <p:nvPicPr>
          <p:cNvPr id="41993" name="Picture 19">
            <a:extLst>
              <a:ext uri="{FF2B5EF4-FFF2-40B4-BE49-F238E27FC236}">
                <a16:creationId xmlns:a16="http://schemas.microsoft.com/office/drawing/2014/main" id="{CBB38EE0-D5F6-4CB9-B885-6C34982716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9538" y="2652713"/>
            <a:ext cx="2151062"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Text Box 20">
            <a:extLst>
              <a:ext uri="{FF2B5EF4-FFF2-40B4-BE49-F238E27FC236}">
                <a16:creationId xmlns:a16="http://schemas.microsoft.com/office/drawing/2014/main" id="{A16733FD-076A-4BE1-AE5F-48EE9204CF52}"/>
              </a:ext>
            </a:extLst>
          </p:cNvPr>
          <p:cNvSpPr txBox="1">
            <a:spLocks noChangeArrowheads="1"/>
          </p:cNvSpPr>
          <p:nvPr/>
        </p:nvSpPr>
        <p:spPr bwMode="auto">
          <a:xfrm>
            <a:off x="6096000" y="6257925"/>
            <a:ext cx="3048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50000"/>
              </a:spcBef>
              <a:buClrTx/>
              <a:buSzTx/>
              <a:buFontTx/>
              <a:buNone/>
            </a:pPr>
            <a:r>
              <a:rPr kumimoji="1" lang="zh-CN" altLang="en-US" sz="1400" b="1">
                <a:latin typeface="Times New Roman" panose="02020603050405020304" pitchFamily="18" charset="0"/>
                <a:ea typeface="楷体_GB2312"/>
                <a:cs typeface="楷体_GB2312"/>
              </a:rPr>
              <a:t>（引自：</a:t>
            </a:r>
            <a:r>
              <a:rPr kumimoji="1" lang="en-US" altLang="zh-CN" sz="1400" b="1">
                <a:latin typeface="Times New Roman" panose="02020603050405020304" pitchFamily="18" charset="0"/>
                <a:ea typeface="楷体_GB2312"/>
                <a:cs typeface="楷体_GB2312"/>
              </a:rPr>
              <a:t>The Axon Guide》</a:t>
            </a:r>
            <a:r>
              <a:rPr kumimoji="1" lang="zh-CN" altLang="en-US" sz="1400" b="1">
                <a:latin typeface="Times New Roman" panose="02020603050405020304" pitchFamily="18" charset="0"/>
                <a:ea typeface="楷体_GB2312"/>
                <a:cs typeface="楷体_GB2312"/>
              </a:rPr>
              <a:t>，</a:t>
            </a:r>
            <a:r>
              <a:rPr kumimoji="1" lang="en-US" altLang="zh-CN" sz="1400" b="1">
                <a:latin typeface="Times New Roman" panose="02020603050405020304" pitchFamily="18" charset="0"/>
                <a:ea typeface="楷体_GB2312"/>
                <a:cs typeface="楷体_GB2312"/>
              </a:rPr>
              <a:t>1993</a:t>
            </a:r>
            <a:r>
              <a:rPr kumimoji="1" lang="zh-CN" altLang="en-US" sz="1400" b="1">
                <a:latin typeface="Times New Roman" panose="02020603050405020304" pitchFamily="18" charset="0"/>
                <a:ea typeface="楷体_GB2312"/>
                <a:cs typeface="楷体_GB2312"/>
              </a:rPr>
              <a:t>。有改动）</a:t>
            </a:r>
          </a:p>
        </p:txBody>
      </p:sp>
      <p:sp>
        <p:nvSpPr>
          <p:cNvPr id="41995" name="Text Box 21">
            <a:extLst>
              <a:ext uri="{FF2B5EF4-FFF2-40B4-BE49-F238E27FC236}">
                <a16:creationId xmlns:a16="http://schemas.microsoft.com/office/drawing/2014/main" id="{E4A38CF3-07DE-427E-96C5-22EC93969F60}"/>
              </a:ext>
            </a:extLst>
          </p:cNvPr>
          <p:cNvSpPr txBox="1">
            <a:spLocks noChangeArrowheads="1"/>
          </p:cNvSpPr>
          <p:nvPr/>
        </p:nvSpPr>
        <p:spPr bwMode="auto">
          <a:xfrm>
            <a:off x="381000" y="1600200"/>
            <a:ext cx="3048000" cy="70167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
                <a:srgbClr val="FF0000"/>
              </a:buClr>
              <a:buSzPct val="75000"/>
              <a:buFont typeface="Monotype Sorts" pitchFamily="2" charset="2"/>
              <a:buNone/>
            </a:pPr>
            <a:r>
              <a:rPr kumimoji="1" lang="en-US" altLang="zh-CN">
                <a:solidFill>
                  <a:srgbClr val="800000"/>
                </a:solidFill>
                <a:latin typeface="宋体" panose="02010600030101010101" pitchFamily="2" charset="-122"/>
              </a:rPr>
              <a:t>2</a:t>
            </a:r>
            <a:r>
              <a:rPr kumimoji="1" lang="zh-CN" altLang="en-US">
                <a:solidFill>
                  <a:srgbClr val="800000"/>
                </a:solidFill>
                <a:latin typeface="宋体" panose="02010600030101010101" pitchFamily="2" charset="-122"/>
              </a:rPr>
              <a:t>．</a:t>
            </a:r>
            <a:r>
              <a:rPr kumimoji="1" lang="zh-CN" altLang="en-US">
                <a:solidFill>
                  <a:srgbClr val="800000"/>
                </a:solidFill>
                <a:latin typeface="黑体" panose="02010609060101010101" pitchFamily="49" charset="-122"/>
                <a:ea typeface="黑体" panose="02010609060101010101" pitchFamily="49" charset="-122"/>
              </a:rPr>
              <a:t>表面清洁法</a:t>
            </a:r>
          </a:p>
          <a:p>
            <a:pPr eaLnBrk="1" hangingPunct="1">
              <a:lnSpc>
                <a:spcPct val="100000"/>
              </a:lnSpc>
              <a:spcBef>
                <a:spcPct val="0"/>
              </a:spcBef>
              <a:buClr>
                <a:srgbClr val="FF0000"/>
              </a:buClr>
              <a:buSzPct val="75000"/>
              <a:buFont typeface="Monotype Sorts" pitchFamily="2" charset="2"/>
              <a:buNone/>
            </a:pPr>
            <a:r>
              <a:rPr kumimoji="1" lang="zh-CN" altLang="en-US">
                <a:solidFill>
                  <a:srgbClr val="800000"/>
                </a:solidFill>
                <a:latin typeface="宋体" panose="02010600030101010101" pitchFamily="2" charset="-122"/>
              </a:rPr>
              <a:t>（</a:t>
            </a:r>
            <a:r>
              <a:rPr kumimoji="1" lang="en-US" altLang="zh-CN">
                <a:solidFill>
                  <a:srgbClr val="800000"/>
                </a:solidFill>
                <a:latin typeface="Arial" panose="020B0604020202020204" pitchFamily="34" charset="0"/>
                <a:cs typeface="Arial" panose="020B0604020202020204" pitchFamily="34" charset="0"/>
              </a:rPr>
              <a:t>Surface cleaning </a:t>
            </a:r>
            <a:r>
              <a:rPr kumimoji="1" lang="zh-CN" altLang="en-US">
                <a:solidFill>
                  <a:srgbClr val="800000"/>
                </a:solidFill>
                <a:latin typeface="黑体" panose="02010609060101010101" pitchFamily="49" charset="-122"/>
                <a:ea typeface="黑体" panose="02010609060101010101" pitchFamily="49" charset="-122"/>
              </a:rPr>
              <a:t>法</a:t>
            </a:r>
            <a:r>
              <a:rPr kumimoji="1" lang="zh-CN" altLang="en-US">
                <a:solidFill>
                  <a:srgbClr val="800000"/>
                </a:solidFill>
                <a:latin typeface="宋体" panose="02010600030101010101" pitchFamily="2" charset="-122"/>
              </a:rPr>
              <a:t>）</a:t>
            </a:r>
            <a:endParaRPr kumimoji="1" lang="zh-CN" altLang="en-US" sz="2400">
              <a:latin typeface="Times New Roman" panose="02020603050405020304" pitchFamily="18" charset="0"/>
            </a:endParaRPr>
          </a:p>
        </p:txBody>
      </p:sp>
      <p:sp>
        <p:nvSpPr>
          <p:cNvPr id="41996" name="Text Box 22">
            <a:extLst>
              <a:ext uri="{FF2B5EF4-FFF2-40B4-BE49-F238E27FC236}">
                <a16:creationId xmlns:a16="http://schemas.microsoft.com/office/drawing/2014/main" id="{05C9287E-38D5-4A82-91AD-DEF0105C5C23}"/>
              </a:ext>
            </a:extLst>
          </p:cNvPr>
          <p:cNvSpPr txBox="1">
            <a:spLocks noChangeArrowheads="1"/>
          </p:cNvSpPr>
          <p:nvPr/>
        </p:nvSpPr>
        <p:spPr bwMode="auto">
          <a:xfrm>
            <a:off x="3462338" y="1600200"/>
            <a:ext cx="2971800" cy="70167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
                <a:srgbClr val="FF0000"/>
              </a:buClr>
              <a:buSzPct val="75000"/>
              <a:buFont typeface="Monotype Sorts" pitchFamily="2" charset="2"/>
              <a:buNone/>
            </a:pPr>
            <a:r>
              <a:rPr kumimoji="1" lang="en-US" altLang="zh-CN">
                <a:solidFill>
                  <a:srgbClr val="800000"/>
                </a:solidFill>
                <a:latin typeface="宋体" panose="02010600030101010101" pitchFamily="2" charset="-122"/>
              </a:rPr>
              <a:t>3. </a:t>
            </a:r>
            <a:r>
              <a:rPr kumimoji="1" lang="zh-CN" altLang="en-US">
                <a:solidFill>
                  <a:srgbClr val="800000"/>
                </a:solidFill>
                <a:latin typeface="黑体" panose="02010609060101010101" pitchFamily="49" charset="-122"/>
                <a:ea typeface="黑体" panose="02010609060101010101" pitchFamily="49" charset="-122"/>
              </a:rPr>
              <a:t>红外微分干涉相差显微镜法</a:t>
            </a:r>
            <a:r>
              <a:rPr kumimoji="1" lang="zh-CN" altLang="en-US">
                <a:solidFill>
                  <a:srgbClr val="800000"/>
                </a:solidFill>
                <a:latin typeface="宋体" panose="02010600030101010101" pitchFamily="2" charset="-122"/>
              </a:rPr>
              <a:t>（</a:t>
            </a:r>
            <a:r>
              <a:rPr kumimoji="1" lang="en-US" altLang="zh-CN">
                <a:solidFill>
                  <a:srgbClr val="800000"/>
                </a:solidFill>
                <a:latin typeface="Arial" panose="020B0604020202020204" pitchFamily="34" charset="0"/>
                <a:cs typeface="Arial" panose="020B0604020202020204" pitchFamily="34" charset="0"/>
              </a:rPr>
              <a:t>IR-DIC</a:t>
            </a:r>
            <a:r>
              <a:rPr kumimoji="1" lang="zh-CN" altLang="en-US">
                <a:solidFill>
                  <a:srgbClr val="800000"/>
                </a:solidFill>
                <a:latin typeface="宋体" panose="02010600030101010101" pitchFamily="2" charset="-122"/>
              </a:rPr>
              <a:t>法 ）</a:t>
            </a:r>
          </a:p>
        </p:txBody>
      </p:sp>
      <p:sp>
        <p:nvSpPr>
          <p:cNvPr id="41997" name="Text Box 23">
            <a:extLst>
              <a:ext uri="{FF2B5EF4-FFF2-40B4-BE49-F238E27FC236}">
                <a16:creationId xmlns:a16="http://schemas.microsoft.com/office/drawing/2014/main" id="{4EC3A918-4F2D-4A2C-AEE4-07B5910847D4}"/>
              </a:ext>
            </a:extLst>
          </p:cNvPr>
          <p:cNvSpPr txBox="1">
            <a:spLocks noChangeArrowheads="1"/>
          </p:cNvSpPr>
          <p:nvPr/>
        </p:nvSpPr>
        <p:spPr bwMode="auto">
          <a:xfrm>
            <a:off x="6858000" y="1547813"/>
            <a:ext cx="1524000" cy="70167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
                <a:srgbClr val="FF0000"/>
              </a:buClr>
              <a:buSzPct val="75000"/>
              <a:buFont typeface="Monotype Sorts" pitchFamily="2" charset="2"/>
              <a:buNone/>
            </a:pPr>
            <a:r>
              <a:rPr kumimoji="1" lang="en-US" altLang="zh-CN">
                <a:solidFill>
                  <a:srgbClr val="800000"/>
                </a:solidFill>
                <a:latin typeface="宋体" panose="02010600030101010101" pitchFamily="2" charset="-122"/>
              </a:rPr>
              <a:t>4.</a:t>
            </a:r>
            <a:r>
              <a:rPr kumimoji="1" lang="zh-CN" altLang="en-US">
                <a:solidFill>
                  <a:srgbClr val="800000"/>
                </a:solidFill>
                <a:latin typeface="黑体" panose="02010609060101010101" pitchFamily="49" charset="-122"/>
                <a:ea typeface="黑体" panose="02010609060101010101" pitchFamily="49" charset="-122"/>
              </a:rPr>
              <a:t>盲法</a:t>
            </a:r>
          </a:p>
          <a:p>
            <a:pPr eaLnBrk="1" hangingPunct="1">
              <a:lnSpc>
                <a:spcPct val="100000"/>
              </a:lnSpc>
              <a:spcBef>
                <a:spcPct val="0"/>
              </a:spcBef>
              <a:buClr>
                <a:srgbClr val="FF0000"/>
              </a:buClr>
              <a:buSzPct val="75000"/>
              <a:buFont typeface="Monotype Sorts" pitchFamily="2" charset="2"/>
              <a:buNone/>
            </a:pPr>
            <a:r>
              <a:rPr kumimoji="1" lang="zh-CN" altLang="en-US">
                <a:solidFill>
                  <a:srgbClr val="800000"/>
                </a:solidFill>
                <a:latin typeface="宋体" panose="02010600030101010101" pitchFamily="2" charset="-122"/>
              </a:rPr>
              <a:t>（</a:t>
            </a:r>
            <a:r>
              <a:rPr kumimoji="1" lang="en-US" altLang="zh-CN">
                <a:solidFill>
                  <a:srgbClr val="800000"/>
                </a:solidFill>
                <a:latin typeface="Arial" panose="020B0604020202020204" pitchFamily="34" charset="0"/>
                <a:cs typeface="Arial" panose="020B0604020202020204" pitchFamily="34" charset="0"/>
              </a:rPr>
              <a:t>Blind</a:t>
            </a:r>
            <a:r>
              <a:rPr kumimoji="1" lang="en-US" altLang="zh-CN">
                <a:solidFill>
                  <a:srgbClr val="800000"/>
                </a:solidFill>
                <a:latin typeface="宋体" panose="02010600030101010101" pitchFamily="2" charset="-122"/>
              </a:rPr>
              <a:t> </a:t>
            </a:r>
            <a:r>
              <a:rPr kumimoji="1" lang="zh-CN" altLang="en-US">
                <a:solidFill>
                  <a:srgbClr val="800000"/>
                </a:solidFill>
                <a:latin typeface="黑体" panose="02010609060101010101" pitchFamily="49" charset="-122"/>
                <a:ea typeface="黑体" panose="02010609060101010101" pitchFamily="49" charset="-122"/>
              </a:rPr>
              <a:t>法</a:t>
            </a:r>
            <a:r>
              <a:rPr kumimoji="1" lang="zh-CN" altLang="en-US">
                <a:solidFill>
                  <a:srgbClr val="800000"/>
                </a:solidFill>
                <a:latin typeface="宋体" panose="02010600030101010101" pitchFamily="2" charset="-122"/>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4" descr="海马9">
            <a:extLst>
              <a:ext uri="{FF2B5EF4-FFF2-40B4-BE49-F238E27FC236}">
                <a16:creationId xmlns:a16="http://schemas.microsoft.com/office/drawing/2014/main" id="{0E0F5FD1-E57E-4835-B6FA-6D3FFC44F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5">
            <a:extLst>
              <a:ext uri="{FF2B5EF4-FFF2-40B4-BE49-F238E27FC236}">
                <a16:creationId xmlns:a16="http://schemas.microsoft.com/office/drawing/2014/main" id="{3E26FF46-8273-462D-9D7C-7B8B3033591D}"/>
              </a:ext>
            </a:extLst>
          </p:cNvPr>
          <p:cNvSpPr txBox="1">
            <a:spLocks noChangeArrowheads="1"/>
          </p:cNvSpPr>
          <p:nvPr/>
        </p:nvSpPr>
        <p:spPr bwMode="auto">
          <a:xfrm>
            <a:off x="738188" y="6126163"/>
            <a:ext cx="7848600" cy="579437"/>
          </a:xfrm>
          <a:prstGeom prst="rect">
            <a:avLst/>
          </a:prstGeom>
          <a:solidFill>
            <a:srgbClr val="00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50000"/>
              </a:spcBef>
              <a:buClrTx/>
              <a:buSzTx/>
              <a:buFontTx/>
              <a:buNone/>
            </a:pPr>
            <a:r>
              <a:rPr kumimoji="1" lang="zh-CN" altLang="en-US" sz="3200" b="1">
                <a:solidFill>
                  <a:srgbClr val="FFFF00"/>
                </a:solidFill>
                <a:latin typeface="Times New Roman" panose="02020603050405020304" pitchFamily="18" charset="0"/>
                <a:ea typeface="宋体" panose="02010600030101010101" pitchFamily="2" charset="-122"/>
              </a:rPr>
              <a:t>海马脑片</a:t>
            </a:r>
            <a:r>
              <a:rPr kumimoji="1" lang="en-US" altLang="zh-CN" sz="3200" b="1">
                <a:solidFill>
                  <a:srgbClr val="FFFF00"/>
                </a:solidFill>
                <a:latin typeface="Times New Roman" panose="02020603050405020304" pitchFamily="18" charset="0"/>
                <a:ea typeface="宋体" panose="02010600030101010101" pitchFamily="2" charset="-122"/>
              </a:rPr>
              <a:t>CA1</a:t>
            </a:r>
            <a:r>
              <a:rPr kumimoji="1" lang="zh-CN" altLang="en-US" sz="3200" b="1">
                <a:solidFill>
                  <a:srgbClr val="FFFF00"/>
                </a:solidFill>
                <a:latin typeface="Times New Roman" panose="02020603050405020304" pitchFamily="18" charset="0"/>
                <a:ea typeface="宋体" panose="02010600030101010101" pitchFamily="2" charset="-122"/>
              </a:rPr>
              <a:t>区锥体神经元的</a:t>
            </a:r>
            <a:r>
              <a:rPr kumimoji="1" lang="en-US" altLang="zh-CN" sz="3200" b="1">
                <a:solidFill>
                  <a:srgbClr val="FFFF00"/>
                </a:solidFill>
                <a:latin typeface="Times New Roman" panose="02020603050405020304" pitchFamily="18" charset="0"/>
                <a:ea typeface="宋体" panose="02010600030101010101" pitchFamily="2" charset="-122"/>
              </a:rPr>
              <a:t>IR-DIC</a:t>
            </a:r>
            <a:r>
              <a:rPr kumimoji="1" lang="zh-CN" altLang="en-US" sz="3200" b="1">
                <a:solidFill>
                  <a:srgbClr val="FFFF00"/>
                </a:solidFill>
                <a:latin typeface="Times New Roman" panose="02020603050405020304" pitchFamily="18" charset="0"/>
                <a:ea typeface="宋体" panose="02010600030101010101" pitchFamily="2" charset="-122"/>
              </a:rPr>
              <a:t>影象</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4" descr="海马10">
            <a:extLst>
              <a:ext uri="{FF2B5EF4-FFF2-40B4-BE49-F238E27FC236}">
                <a16:creationId xmlns:a16="http://schemas.microsoft.com/office/drawing/2014/main" id="{4AFF9DE4-ACA6-4436-A50D-6F45A9857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5">
            <a:extLst>
              <a:ext uri="{FF2B5EF4-FFF2-40B4-BE49-F238E27FC236}">
                <a16:creationId xmlns:a16="http://schemas.microsoft.com/office/drawing/2014/main" id="{BE685DDA-1EAC-4C28-B7A2-6C7DF97BCCCF}"/>
              </a:ext>
            </a:extLst>
          </p:cNvPr>
          <p:cNvSpPr txBox="1">
            <a:spLocks noChangeArrowheads="1"/>
          </p:cNvSpPr>
          <p:nvPr/>
        </p:nvSpPr>
        <p:spPr bwMode="auto">
          <a:xfrm>
            <a:off x="709613" y="6278563"/>
            <a:ext cx="7772400" cy="579437"/>
          </a:xfrm>
          <a:prstGeom prst="rect">
            <a:avLst/>
          </a:prstGeom>
          <a:solidFill>
            <a:srgbClr val="00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50000"/>
              </a:spcBef>
              <a:buClrTx/>
              <a:buSzTx/>
              <a:buFontTx/>
              <a:buNone/>
            </a:pPr>
            <a:r>
              <a:rPr kumimoji="1" lang="zh-CN" altLang="en-US" sz="3200" b="1">
                <a:solidFill>
                  <a:srgbClr val="FFFF00"/>
                </a:solidFill>
                <a:latin typeface="Times New Roman" panose="02020603050405020304" pitchFamily="18" charset="0"/>
                <a:ea typeface="宋体" panose="02010600030101010101" pitchFamily="2" charset="-122"/>
              </a:rPr>
              <a:t>海马脑片</a:t>
            </a:r>
            <a:r>
              <a:rPr kumimoji="1" lang="en-US" altLang="zh-CN" sz="3200" b="1">
                <a:solidFill>
                  <a:srgbClr val="FFFF00"/>
                </a:solidFill>
                <a:latin typeface="Times New Roman" panose="02020603050405020304" pitchFamily="18" charset="0"/>
                <a:ea typeface="宋体" panose="02010600030101010101" pitchFamily="2" charset="-122"/>
              </a:rPr>
              <a:t>CA1</a:t>
            </a:r>
            <a:r>
              <a:rPr kumimoji="1" lang="zh-CN" altLang="en-US" sz="3200" b="1">
                <a:solidFill>
                  <a:srgbClr val="FFFF00"/>
                </a:solidFill>
                <a:latin typeface="Times New Roman" panose="02020603050405020304" pitchFamily="18" charset="0"/>
                <a:ea typeface="宋体" panose="02010600030101010101" pitchFamily="2" charset="-122"/>
              </a:rPr>
              <a:t>区中间神经元的</a:t>
            </a:r>
            <a:r>
              <a:rPr kumimoji="1" lang="en-US" altLang="zh-CN" sz="3200" b="1">
                <a:solidFill>
                  <a:srgbClr val="FFFF00"/>
                </a:solidFill>
                <a:latin typeface="Times New Roman" panose="02020603050405020304" pitchFamily="18" charset="0"/>
                <a:ea typeface="宋体" panose="02010600030101010101" pitchFamily="2" charset="-122"/>
              </a:rPr>
              <a:t>IR-DIC</a:t>
            </a:r>
            <a:r>
              <a:rPr kumimoji="1" lang="zh-CN" altLang="en-US" sz="3200" b="1">
                <a:solidFill>
                  <a:srgbClr val="FFFF00"/>
                </a:solidFill>
                <a:latin typeface="Times New Roman" panose="02020603050405020304" pitchFamily="18" charset="0"/>
                <a:ea typeface="宋体" panose="02010600030101010101" pitchFamily="2" charset="-122"/>
              </a:rPr>
              <a:t>影象</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0D26E7AF-68A1-4FC5-AA1F-4BF3900C7D88}"/>
              </a:ext>
            </a:extLst>
          </p:cNvPr>
          <p:cNvPicPr>
            <a:picLocks noGrp="1" noChangeAspect="1"/>
          </p:cNvPicPr>
          <p:nvPr>
            <p:ph idx="1"/>
          </p:nvPr>
        </p:nvPicPr>
        <p:blipFill>
          <a:blip r:embed="rId2"/>
          <a:stretch>
            <a:fillRect/>
          </a:stretch>
        </p:blipFill>
        <p:spPr>
          <a:xfrm>
            <a:off x="457005" y="1204795"/>
            <a:ext cx="4992752" cy="3747233"/>
          </a:xfrm>
          <a:prstGeom prst="rect">
            <a:avLst/>
          </a:prstGeom>
        </p:spPr>
      </p:pic>
      <p:pic>
        <p:nvPicPr>
          <p:cNvPr id="5" name="图片 4">
            <a:extLst>
              <a:ext uri="{FF2B5EF4-FFF2-40B4-BE49-F238E27FC236}">
                <a16:creationId xmlns:a16="http://schemas.microsoft.com/office/drawing/2014/main" id="{C64393D6-BEA0-4506-8298-64538F4795A6}"/>
              </a:ext>
            </a:extLst>
          </p:cNvPr>
          <p:cNvPicPr>
            <a:picLocks noChangeAspect="1"/>
          </p:cNvPicPr>
          <p:nvPr/>
        </p:nvPicPr>
        <p:blipFill>
          <a:blip r:embed="rId3"/>
          <a:stretch>
            <a:fillRect/>
          </a:stretch>
        </p:blipFill>
        <p:spPr>
          <a:xfrm>
            <a:off x="5580112" y="1124744"/>
            <a:ext cx="2890859" cy="3076597"/>
          </a:xfrm>
          <a:prstGeom prst="rect">
            <a:avLst/>
          </a:prstGeom>
        </p:spPr>
      </p:pic>
      <p:sp>
        <p:nvSpPr>
          <p:cNvPr id="7" name="文本框 6">
            <a:extLst>
              <a:ext uri="{FF2B5EF4-FFF2-40B4-BE49-F238E27FC236}">
                <a16:creationId xmlns:a16="http://schemas.microsoft.com/office/drawing/2014/main" id="{ECE45746-C71F-4894-AB2B-8997537C928D}"/>
              </a:ext>
            </a:extLst>
          </p:cNvPr>
          <p:cNvSpPr txBox="1"/>
          <p:nvPr/>
        </p:nvSpPr>
        <p:spPr>
          <a:xfrm>
            <a:off x="550091" y="404664"/>
            <a:ext cx="8136904" cy="369332"/>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运用光遗传与膜片钳技术探讨了斑马鱼脊椎</a:t>
            </a:r>
            <a:r>
              <a:rPr lang="en-US" altLang="zh-CN" dirty="0">
                <a:latin typeface="Arial" panose="020B0604020202020204" pitchFamily="34" charset="0"/>
                <a:ea typeface="黑体" panose="02010609060101010101" pitchFamily="49" charset="-122"/>
                <a:cs typeface="Arial" panose="020B0604020202020204" pitchFamily="34" charset="0"/>
              </a:rPr>
              <a:t>V2b</a:t>
            </a:r>
            <a:r>
              <a:rPr lang="zh-CN" altLang="en-US" dirty="0">
                <a:latin typeface="黑体" panose="02010609060101010101" pitchFamily="49" charset="-122"/>
                <a:ea typeface="黑体" panose="02010609060101010101" pitchFamily="49" charset="-122"/>
              </a:rPr>
              <a:t>神经元在同侧运动中的抑制作用</a:t>
            </a:r>
          </a:p>
        </p:txBody>
      </p:sp>
    </p:spTree>
    <p:extLst>
      <p:ext uri="{BB962C8B-B14F-4D97-AF65-F5344CB8AC3E}">
        <p14:creationId xmlns:p14="http://schemas.microsoft.com/office/powerpoint/2010/main" val="242814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DE9EA8A-36D5-43B3-9CE3-6FA15A7970BD}"/>
              </a:ext>
            </a:extLst>
          </p:cNvPr>
          <p:cNvPicPr>
            <a:picLocks noChangeAspect="1"/>
          </p:cNvPicPr>
          <p:nvPr/>
        </p:nvPicPr>
        <p:blipFill>
          <a:blip r:embed="rId2"/>
          <a:stretch>
            <a:fillRect/>
          </a:stretch>
        </p:blipFill>
        <p:spPr>
          <a:xfrm>
            <a:off x="450383" y="111196"/>
            <a:ext cx="7758169" cy="323852"/>
          </a:xfrm>
          <a:prstGeom prst="rect">
            <a:avLst/>
          </a:prstGeom>
        </p:spPr>
      </p:pic>
      <p:pic>
        <p:nvPicPr>
          <p:cNvPr id="3" name="图片 2">
            <a:extLst>
              <a:ext uri="{FF2B5EF4-FFF2-40B4-BE49-F238E27FC236}">
                <a16:creationId xmlns:a16="http://schemas.microsoft.com/office/drawing/2014/main" id="{2055FECE-955F-4DB1-A791-C398EF4546A2}"/>
              </a:ext>
            </a:extLst>
          </p:cNvPr>
          <p:cNvPicPr>
            <a:picLocks noChangeAspect="1"/>
          </p:cNvPicPr>
          <p:nvPr/>
        </p:nvPicPr>
        <p:blipFill>
          <a:blip r:embed="rId3"/>
          <a:stretch>
            <a:fillRect/>
          </a:stretch>
        </p:blipFill>
        <p:spPr>
          <a:xfrm>
            <a:off x="323528" y="516173"/>
            <a:ext cx="8367774" cy="3090885"/>
          </a:xfrm>
          <a:prstGeom prst="rect">
            <a:avLst/>
          </a:prstGeom>
        </p:spPr>
      </p:pic>
      <p:pic>
        <p:nvPicPr>
          <p:cNvPr id="4" name="图片 3">
            <a:extLst>
              <a:ext uri="{FF2B5EF4-FFF2-40B4-BE49-F238E27FC236}">
                <a16:creationId xmlns:a16="http://schemas.microsoft.com/office/drawing/2014/main" id="{B3E8536F-110F-4754-A0D3-348F8A1FCF8B}"/>
              </a:ext>
            </a:extLst>
          </p:cNvPr>
          <p:cNvPicPr>
            <a:picLocks noChangeAspect="1"/>
          </p:cNvPicPr>
          <p:nvPr/>
        </p:nvPicPr>
        <p:blipFill>
          <a:blip r:embed="rId4"/>
          <a:stretch>
            <a:fillRect/>
          </a:stretch>
        </p:blipFill>
        <p:spPr>
          <a:xfrm>
            <a:off x="103746" y="3717372"/>
            <a:ext cx="4176464" cy="1750673"/>
          </a:xfrm>
          <a:prstGeom prst="rect">
            <a:avLst/>
          </a:prstGeom>
        </p:spPr>
      </p:pic>
      <p:pic>
        <p:nvPicPr>
          <p:cNvPr id="5" name="图片 4">
            <a:extLst>
              <a:ext uri="{FF2B5EF4-FFF2-40B4-BE49-F238E27FC236}">
                <a16:creationId xmlns:a16="http://schemas.microsoft.com/office/drawing/2014/main" id="{6F838C61-BCDD-4555-BD03-7C2B27AF2F0B}"/>
              </a:ext>
            </a:extLst>
          </p:cNvPr>
          <p:cNvPicPr>
            <a:picLocks noChangeAspect="1"/>
          </p:cNvPicPr>
          <p:nvPr/>
        </p:nvPicPr>
        <p:blipFill>
          <a:blip r:embed="rId5"/>
          <a:stretch>
            <a:fillRect/>
          </a:stretch>
        </p:blipFill>
        <p:spPr>
          <a:xfrm>
            <a:off x="4416355" y="3775521"/>
            <a:ext cx="4531188" cy="1750673"/>
          </a:xfrm>
          <a:prstGeom prst="rect">
            <a:avLst/>
          </a:prstGeom>
        </p:spPr>
      </p:pic>
      <p:sp>
        <p:nvSpPr>
          <p:cNvPr id="6" name="文本框 5">
            <a:extLst>
              <a:ext uri="{FF2B5EF4-FFF2-40B4-BE49-F238E27FC236}">
                <a16:creationId xmlns:a16="http://schemas.microsoft.com/office/drawing/2014/main" id="{8538060E-EFD8-40DE-828B-2875C2713D7E}"/>
              </a:ext>
            </a:extLst>
          </p:cNvPr>
          <p:cNvSpPr txBox="1"/>
          <p:nvPr/>
        </p:nvSpPr>
        <p:spPr>
          <a:xfrm>
            <a:off x="103747" y="5537759"/>
            <a:ext cx="4176463" cy="646331"/>
          </a:xfrm>
          <a:prstGeom prst="rect">
            <a:avLst/>
          </a:prstGeom>
          <a:noFill/>
        </p:spPr>
        <p:txBody>
          <a:bodyPr wrap="square" rtlCol="0">
            <a:spAutoFit/>
          </a:bodyPr>
          <a:lstStyle/>
          <a:p>
            <a:r>
              <a:rPr lang="zh-CN" altLang="en-US" dirty="0">
                <a:solidFill>
                  <a:srgbClr val="FF0000"/>
                </a:solidFill>
                <a:latin typeface="黑体" panose="02010609060101010101" pitchFamily="49" charset="-122"/>
                <a:ea typeface="黑体" panose="02010609060101010101" pitchFamily="49" charset="-122"/>
              </a:rPr>
              <a:t>给予电流诱导后记录的动作电位频率的变化。</a:t>
            </a:r>
          </a:p>
        </p:txBody>
      </p:sp>
      <p:sp>
        <p:nvSpPr>
          <p:cNvPr id="7" name="文本框 6">
            <a:extLst>
              <a:ext uri="{FF2B5EF4-FFF2-40B4-BE49-F238E27FC236}">
                <a16:creationId xmlns:a16="http://schemas.microsoft.com/office/drawing/2014/main" id="{32C980F3-2437-405B-828E-FB2657BDA3CC}"/>
              </a:ext>
            </a:extLst>
          </p:cNvPr>
          <p:cNvSpPr txBox="1"/>
          <p:nvPr/>
        </p:nvSpPr>
        <p:spPr>
          <a:xfrm>
            <a:off x="4416355" y="5537759"/>
            <a:ext cx="4824536" cy="646331"/>
          </a:xfrm>
          <a:prstGeom prst="rect">
            <a:avLst/>
          </a:prstGeom>
          <a:noFill/>
        </p:spPr>
        <p:txBody>
          <a:bodyPr wrap="square" rtlCol="0">
            <a:spAutoFit/>
          </a:bodyPr>
          <a:lstStyle/>
          <a:p>
            <a:r>
              <a:rPr lang="zh-CN" altLang="en-US" dirty="0">
                <a:solidFill>
                  <a:srgbClr val="FF0000"/>
                </a:solidFill>
                <a:latin typeface="黑体" panose="02010609060101010101" pitchFamily="49" charset="-122"/>
                <a:ea typeface="黑体" panose="02010609060101010101" pitchFamily="49" charset="-122"/>
              </a:rPr>
              <a:t>小型兴奋性和抑制性突触后电流</a:t>
            </a:r>
            <a:r>
              <a:rPr lang="en-US" altLang="zh-CN" dirty="0">
                <a:solidFill>
                  <a:srgbClr val="FF0000"/>
                </a:solidFill>
                <a:latin typeface="黑体" panose="02010609060101010101" pitchFamily="49" charset="-122"/>
                <a:ea typeface="黑体" panose="02010609060101010101" pitchFamily="49" charset="-122"/>
              </a:rPr>
              <a:t>(</a:t>
            </a:r>
            <a:r>
              <a:rPr lang="en-US" altLang="zh-CN" dirty="0" err="1">
                <a:solidFill>
                  <a:srgbClr val="FF0000"/>
                </a:solidFill>
                <a:latin typeface="Arial" panose="020B0604020202020204" pitchFamily="34" charset="0"/>
                <a:ea typeface="黑体" panose="02010609060101010101" pitchFamily="49" charset="-122"/>
                <a:cs typeface="Arial" panose="020B0604020202020204" pitchFamily="34" charset="0"/>
              </a:rPr>
              <a:t>mEPSCs</a:t>
            </a:r>
            <a:r>
              <a:rPr lang="zh-CN" altLang="en-US" dirty="0">
                <a:solidFill>
                  <a:srgbClr val="FF0000"/>
                </a:solidFill>
                <a:latin typeface="黑体" panose="02010609060101010101" pitchFamily="49" charset="-122"/>
                <a:ea typeface="黑体" panose="02010609060101010101" pitchFamily="49" charset="-122"/>
              </a:rPr>
              <a:t>和</a:t>
            </a:r>
            <a:r>
              <a:rPr lang="en-US" altLang="zh-CN" dirty="0" err="1">
                <a:solidFill>
                  <a:srgbClr val="FF0000"/>
                </a:solidFill>
                <a:latin typeface="Arial" panose="020B0604020202020204" pitchFamily="34" charset="0"/>
                <a:ea typeface="黑体" panose="02010609060101010101" pitchFamily="49" charset="-122"/>
                <a:cs typeface="Arial" panose="020B0604020202020204" pitchFamily="34" charset="0"/>
              </a:rPr>
              <a:t>mIPSCs</a:t>
            </a:r>
            <a:r>
              <a:rPr lang="en-US" altLang="zh-CN" dirty="0">
                <a:solidFill>
                  <a:srgbClr val="FF0000"/>
                </a:solidFill>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的代表性踪迹</a:t>
            </a:r>
          </a:p>
        </p:txBody>
      </p:sp>
    </p:spTree>
    <p:extLst>
      <p:ext uri="{BB962C8B-B14F-4D97-AF65-F5344CB8AC3E}">
        <p14:creationId xmlns:p14="http://schemas.microsoft.com/office/powerpoint/2010/main" val="2372454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0E2B241-98F9-47A4-A963-1BBB41BD063F}"/>
              </a:ext>
            </a:extLst>
          </p:cNvPr>
          <p:cNvPicPr>
            <a:picLocks noChangeAspect="1"/>
          </p:cNvPicPr>
          <p:nvPr/>
        </p:nvPicPr>
        <p:blipFill>
          <a:blip r:embed="rId2"/>
          <a:stretch>
            <a:fillRect/>
          </a:stretch>
        </p:blipFill>
        <p:spPr>
          <a:xfrm>
            <a:off x="107504" y="1556792"/>
            <a:ext cx="6734100" cy="4562914"/>
          </a:xfrm>
          <a:prstGeom prst="rect">
            <a:avLst/>
          </a:prstGeom>
        </p:spPr>
      </p:pic>
      <p:pic>
        <p:nvPicPr>
          <p:cNvPr id="3" name="图片 2">
            <a:extLst>
              <a:ext uri="{FF2B5EF4-FFF2-40B4-BE49-F238E27FC236}">
                <a16:creationId xmlns:a16="http://schemas.microsoft.com/office/drawing/2014/main" id="{255C9EBA-02F4-4BFA-95F3-8836DD03D060}"/>
              </a:ext>
            </a:extLst>
          </p:cNvPr>
          <p:cNvPicPr>
            <a:picLocks noChangeAspect="1"/>
          </p:cNvPicPr>
          <p:nvPr/>
        </p:nvPicPr>
        <p:blipFill>
          <a:blip r:embed="rId3"/>
          <a:stretch>
            <a:fillRect/>
          </a:stretch>
        </p:blipFill>
        <p:spPr>
          <a:xfrm>
            <a:off x="5148064" y="2924944"/>
            <a:ext cx="3795740" cy="4000529"/>
          </a:xfrm>
          <a:prstGeom prst="rect">
            <a:avLst/>
          </a:prstGeom>
        </p:spPr>
      </p:pic>
      <p:sp>
        <p:nvSpPr>
          <p:cNvPr id="4" name="文本框 3">
            <a:extLst>
              <a:ext uri="{FF2B5EF4-FFF2-40B4-BE49-F238E27FC236}">
                <a16:creationId xmlns:a16="http://schemas.microsoft.com/office/drawing/2014/main" id="{1A01A01D-4F63-4894-ADE8-7D329935A702}"/>
              </a:ext>
            </a:extLst>
          </p:cNvPr>
          <p:cNvSpPr txBox="1"/>
          <p:nvPr/>
        </p:nvSpPr>
        <p:spPr>
          <a:xfrm>
            <a:off x="323528" y="620688"/>
            <a:ext cx="8352928" cy="646331"/>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cs typeface="Arial" panose="020B0604020202020204" pitchFamily="34" charset="0"/>
              </a:rPr>
              <a:t>钙离子激活的氯离子通道</a:t>
            </a:r>
            <a:r>
              <a:rPr lang="zh-CN" altLang="en-US" dirty="0">
                <a:latin typeface="Arial" panose="020B0604020202020204" pitchFamily="34" charset="0"/>
                <a:cs typeface="Arial" panose="020B0604020202020204" pitchFamily="34" charset="0"/>
              </a:rPr>
              <a:t>（</a:t>
            </a:r>
            <a:r>
              <a:rPr lang="en-US" altLang="zh-CN" dirty="0" err="1">
                <a:latin typeface="Arial" panose="020B0604020202020204" pitchFamily="34" charset="0"/>
                <a:cs typeface="Arial" panose="020B0604020202020204" pitchFamily="34" charset="0"/>
              </a:rPr>
              <a:t>CaCC</a:t>
            </a:r>
            <a:r>
              <a:rPr lang="zh-CN" altLang="en-US" dirty="0">
                <a:latin typeface="Arial" panose="020B0604020202020204" pitchFamily="34" charset="0"/>
                <a:cs typeface="Arial" panose="020B0604020202020204" pitchFamily="34" charset="0"/>
              </a:rPr>
              <a:t>）</a:t>
            </a:r>
            <a:r>
              <a:rPr lang="zh-CN" altLang="en-US" dirty="0">
                <a:latin typeface="黑体" panose="02010609060101010101" pitchFamily="49" charset="-122"/>
                <a:ea typeface="黑体" panose="02010609060101010101" pitchFamily="49" charset="-122"/>
                <a:cs typeface="Arial" panose="020B0604020202020204" pitchFamily="34" charset="0"/>
              </a:rPr>
              <a:t>对斑马鱼骨骼肌细胞的动作电位复极化的加速至关重要。</a:t>
            </a:r>
          </a:p>
        </p:txBody>
      </p:sp>
    </p:spTree>
    <p:extLst>
      <p:ext uri="{BB962C8B-B14F-4D97-AF65-F5344CB8AC3E}">
        <p14:creationId xmlns:p14="http://schemas.microsoft.com/office/powerpoint/2010/main" val="2447669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a:extLst>
              <a:ext uri="{FF2B5EF4-FFF2-40B4-BE49-F238E27FC236}">
                <a16:creationId xmlns:a16="http://schemas.microsoft.com/office/drawing/2014/main" id="{F33A2E0A-BD35-4725-BDF3-80A22BE95368}"/>
              </a:ext>
            </a:extLst>
          </p:cNvPr>
          <p:cNvSpPr txBox="1">
            <a:spLocks noChangeArrowheads="1"/>
          </p:cNvSpPr>
          <p:nvPr/>
        </p:nvSpPr>
        <p:spPr bwMode="auto">
          <a:xfrm>
            <a:off x="2916238" y="2420938"/>
            <a:ext cx="32480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zh-CN" altLang="en-US" sz="4800" b="1">
                <a:latin typeface="Arial" panose="020B0604020202020204" pitchFamily="34" charset="0"/>
                <a:ea typeface="宋体" panose="02010600030101010101" pitchFamily="2" charset="-122"/>
              </a:rPr>
              <a:t>谢谢大家！</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93FB4CE8-6585-440B-A205-6EC5C2034144}"/>
              </a:ext>
            </a:extLst>
          </p:cNvPr>
          <p:cNvSpPr>
            <a:spLocks noGrp="1" noChangeArrowheads="1"/>
          </p:cNvSpPr>
          <p:nvPr>
            <p:ph type="title" idx="4294967295"/>
          </p:nvPr>
        </p:nvSpPr>
        <p:spPr>
          <a:xfrm>
            <a:off x="34925" y="528638"/>
            <a:ext cx="7391400" cy="423862"/>
          </a:xfrm>
        </p:spPr>
        <p:txBody>
          <a:bodyPr>
            <a:normAutofit fontScale="90000"/>
          </a:bodyPr>
          <a:lstStyle/>
          <a:p>
            <a:pPr eaLnBrk="1" hangingPunct="1">
              <a:defRPr/>
            </a:pPr>
            <a:r>
              <a:rPr lang="zh-CN" altLang="en-US" sz="2700" dirty="0">
                <a:latin typeface="黑体" panose="02010609060101010101" pitchFamily="49" charset="-122"/>
                <a:ea typeface="黑体" panose="02010609060101010101" pitchFamily="49" charset="-122"/>
              </a:rPr>
              <a:t>膜片钳技术</a:t>
            </a:r>
            <a:endParaRPr lang="en-US" altLang="zh-CN" sz="2700" dirty="0">
              <a:latin typeface="黑体" panose="02010609060101010101" pitchFamily="49" charset="-122"/>
              <a:ea typeface="黑体" panose="02010609060101010101" pitchFamily="49" charset="-122"/>
            </a:endParaRPr>
          </a:p>
        </p:txBody>
      </p:sp>
      <p:sp>
        <p:nvSpPr>
          <p:cNvPr id="16387" name="Rectangle 7">
            <a:extLst>
              <a:ext uri="{FF2B5EF4-FFF2-40B4-BE49-F238E27FC236}">
                <a16:creationId xmlns:a16="http://schemas.microsoft.com/office/drawing/2014/main" id="{7589D95E-3809-45DD-8B4F-2E61489DB3C5}"/>
              </a:ext>
            </a:extLst>
          </p:cNvPr>
          <p:cNvSpPr>
            <a:spLocks noChangeArrowheads="1"/>
          </p:cNvSpPr>
          <p:nvPr/>
        </p:nvSpPr>
        <p:spPr bwMode="auto">
          <a:xfrm>
            <a:off x="1547813" y="1254125"/>
            <a:ext cx="5878512" cy="21463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a:lnSpc>
                <a:spcPct val="130000"/>
              </a:lnSpc>
              <a:spcBef>
                <a:spcPct val="0"/>
              </a:spcBef>
              <a:buClrTx/>
              <a:buSzTx/>
              <a:buFont typeface="Arial" panose="020B0604020202020204" pitchFamily="34" charset="0"/>
              <a:buNone/>
            </a:pPr>
            <a:r>
              <a:rPr lang="zh-CN" altLang="en-GB" sz="2100" b="1" u="sng">
                <a:solidFill>
                  <a:srgbClr val="3CA051"/>
                </a:solidFill>
                <a:latin typeface="黑体" panose="02010609060101010101" pitchFamily="49" charset="-122"/>
                <a:ea typeface="黑体" panose="02010609060101010101" pitchFamily="49" charset="-122"/>
              </a:rPr>
              <a:t>什么是膜片钳技术（</a:t>
            </a:r>
            <a:r>
              <a:rPr lang="en-US" altLang="zh-CN" sz="2100" b="1" u="sng">
                <a:solidFill>
                  <a:srgbClr val="3CA051"/>
                </a:solidFill>
                <a:latin typeface="Arial" panose="020B0604020202020204" pitchFamily="34" charset="0"/>
                <a:ea typeface="黑体" panose="02010609060101010101" pitchFamily="49" charset="-122"/>
                <a:cs typeface="Arial" panose="020B0604020202020204" pitchFamily="34" charset="0"/>
              </a:rPr>
              <a:t>Patch clamp</a:t>
            </a:r>
            <a:r>
              <a:rPr lang="en-GB" altLang="zh-CN" sz="2100" b="1" u="sng">
                <a:solidFill>
                  <a:srgbClr val="3CA051"/>
                </a:solidFill>
                <a:latin typeface="黑体" panose="02010609060101010101" pitchFamily="49" charset="-122"/>
                <a:ea typeface="黑体" panose="02010609060101010101" pitchFamily="49" charset="-122"/>
              </a:rPr>
              <a:t>）</a:t>
            </a:r>
            <a:endParaRPr lang="en-GB" altLang="zh-CN" sz="2100" b="1">
              <a:solidFill>
                <a:srgbClr val="3CA051"/>
              </a:solidFill>
              <a:latin typeface="黑体" panose="02010609060101010101" pitchFamily="49" charset="-122"/>
              <a:ea typeface="黑体" panose="02010609060101010101" pitchFamily="49" charset="-122"/>
            </a:endParaRPr>
          </a:p>
          <a:p>
            <a:pPr algn="just">
              <a:lnSpc>
                <a:spcPct val="130000"/>
              </a:lnSpc>
              <a:spcBef>
                <a:spcPct val="0"/>
              </a:spcBef>
              <a:buClrTx/>
              <a:buSzTx/>
              <a:buFont typeface="Arial" panose="020B0604020202020204" pitchFamily="34" charset="0"/>
              <a:buNone/>
            </a:pPr>
            <a:r>
              <a:rPr lang="zh-CN" altLang="en-GB" sz="2100" b="1">
                <a:solidFill>
                  <a:srgbClr val="FFFF00"/>
                </a:solidFill>
                <a:latin typeface="黑体" panose="02010609060101010101" pitchFamily="49" charset="-122"/>
                <a:ea typeface="黑体" panose="02010609060101010101" pitchFamily="49" charset="-122"/>
              </a:rPr>
              <a:t>        </a:t>
            </a:r>
            <a:r>
              <a:rPr lang="zh-CN" altLang="en-GB" sz="2100" b="1">
                <a:solidFill>
                  <a:srgbClr val="003366"/>
                </a:solidFill>
                <a:latin typeface="黑体" panose="02010609060101010101" pitchFamily="49" charset="-122"/>
                <a:ea typeface="黑体" panose="02010609060101010101" pitchFamily="49" charset="-122"/>
              </a:rPr>
              <a:t>膜片钳技术是一种通过微电极与细胞膜之间形成紧密接触的方法，采用</a:t>
            </a:r>
            <a:r>
              <a:rPr lang="zh-CN" altLang="en-GB" sz="2100" b="1">
                <a:solidFill>
                  <a:srgbClr val="FF0000"/>
                </a:solidFill>
                <a:latin typeface="黑体" panose="02010609060101010101" pitchFamily="49" charset="-122"/>
                <a:ea typeface="黑体" panose="02010609060101010101" pitchFamily="49" charset="-122"/>
              </a:rPr>
              <a:t>电压钳</a:t>
            </a:r>
            <a:r>
              <a:rPr lang="zh-CN" altLang="en-GB" sz="2100" b="1">
                <a:solidFill>
                  <a:srgbClr val="003366"/>
                </a:solidFill>
                <a:latin typeface="黑体" panose="02010609060101010101" pitchFamily="49" charset="-122"/>
                <a:ea typeface="黑体" panose="02010609060101010101" pitchFamily="49" charset="-122"/>
              </a:rPr>
              <a:t>或</a:t>
            </a:r>
            <a:r>
              <a:rPr lang="zh-CN" altLang="en-GB" sz="2100" b="1">
                <a:solidFill>
                  <a:srgbClr val="FF0000"/>
                </a:solidFill>
                <a:latin typeface="黑体" panose="02010609060101010101" pitchFamily="49" charset="-122"/>
                <a:ea typeface="黑体" panose="02010609060101010101" pitchFamily="49" charset="-122"/>
              </a:rPr>
              <a:t>电流钳技术</a:t>
            </a:r>
            <a:r>
              <a:rPr lang="zh-CN" altLang="en-GB" sz="2100" b="1">
                <a:solidFill>
                  <a:srgbClr val="003366"/>
                </a:solidFill>
                <a:latin typeface="黑体" panose="02010609060101010101" pitchFamily="49" charset="-122"/>
                <a:ea typeface="黑体" panose="02010609060101010101" pitchFamily="49" charset="-122"/>
              </a:rPr>
              <a:t>对生物膜上离子通道的电活动进行记录的微电极技术。</a:t>
            </a:r>
            <a:r>
              <a:rPr lang="zh-CN" altLang="en-US" sz="2100" b="1">
                <a:solidFill>
                  <a:srgbClr val="003366"/>
                </a:solidFill>
                <a:latin typeface="黑体" panose="02010609060101010101" pitchFamily="49" charset="-122"/>
                <a:ea typeface="黑体" panose="02010609060101010101" pitchFamily="49" charset="-122"/>
              </a:rPr>
              <a:t> </a:t>
            </a:r>
          </a:p>
        </p:txBody>
      </p:sp>
      <p:pic>
        <p:nvPicPr>
          <p:cNvPr id="16388" name="Picture 7">
            <a:extLst>
              <a:ext uri="{FF2B5EF4-FFF2-40B4-BE49-F238E27FC236}">
                <a16:creationId xmlns:a16="http://schemas.microsoft.com/office/drawing/2014/main" id="{62434717-096A-4D95-8DA0-C1B730252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488" y="3540125"/>
            <a:ext cx="3200400"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A0D7D56A-392E-48AA-B057-1B065B763AB7}"/>
              </a:ext>
            </a:extLst>
          </p:cNvPr>
          <p:cNvSpPr>
            <a:spLocks noGrp="1" noChangeArrowheads="1"/>
          </p:cNvSpPr>
          <p:nvPr>
            <p:ph type="title" idx="4294967295"/>
          </p:nvPr>
        </p:nvSpPr>
        <p:spPr>
          <a:xfrm>
            <a:off x="34925" y="401638"/>
            <a:ext cx="7391400" cy="423862"/>
          </a:xfrm>
        </p:spPr>
        <p:txBody>
          <a:bodyPr>
            <a:normAutofit fontScale="90000"/>
          </a:bodyPr>
          <a:lstStyle/>
          <a:p>
            <a:pPr eaLnBrk="1" hangingPunct="1">
              <a:defRPr/>
            </a:pPr>
            <a:r>
              <a:rPr lang="zh-CN" altLang="en-US" sz="2700" dirty="0">
                <a:latin typeface="黑体" panose="02010609060101010101" pitchFamily="49" charset="-122"/>
                <a:ea typeface="黑体" panose="02010609060101010101" pitchFamily="49" charset="-122"/>
              </a:rPr>
              <a:t>膜片钳技术</a:t>
            </a:r>
            <a:endParaRPr lang="en-US" altLang="zh-CN" sz="2700" dirty="0">
              <a:latin typeface="黑体" panose="02010609060101010101" pitchFamily="49" charset="-122"/>
              <a:ea typeface="黑体" panose="02010609060101010101" pitchFamily="49" charset="-122"/>
            </a:endParaRPr>
          </a:p>
        </p:txBody>
      </p:sp>
      <p:sp>
        <p:nvSpPr>
          <p:cNvPr id="18435" name="TextBox 7">
            <a:extLst>
              <a:ext uri="{FF2B5EF4-FFF2-40B4-BE49-F238E27FC236}">
                <a16:creationId xmlns:a16="http://schemas.microsoft.com/office/drawing/2014/main" id="{1890ACB9-04E8-4D91-99EA-383386A42832}"/>
              </a:ext>
            </a:extLst>
          </p:cNvPr>
          <p:cNvSpPr txBox="1">
            <a:spLocks noChangeArrowheads="1"/>
          </p:cNvSpPr>
          <p:nvPr/>
        </p:nvSpPr>
        <p:spPr bwMode="auto">
          <a:xfrm>
            <a:off x="1425575" y="1052513"/>
            <a:ext cx="6291263"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a:spcBef>
                <a:spcPts val="450"/>
              </a:spcBef>
              <a:buClrTx/>
              <a:buSzTx/>
              <a:buFont typeface="Wingdings" panose="05000000000000000000" pitchFamily="2" charset="2"/>
              <a:buChar char="l"/>
            </a:pPr>
            <a:r>
              <a:rPr lang="zh-CN" altLang="en-US" b="1">
                <a:solidFill>
                  <a:srgbClr val="00B050"/>
                </a:solidFill>
                <a:latin typeface="黑体" panose="02010609060101010101" pitchFamily="49" charset="-122"/>
                <a:ea typeface="黑体" panose="02010609060101010101" pitchFamily="49" charset="-122"/>
              </a:rPr>
              <a:t>电流钳技术：</a:t>
            </a:r>
            <a:r>
              <a:rPr lang="zh-CN" altLang="en-US" b="1">
                <a:solidFill>
                  <a:srgbClr val="003366"/>
                </a:solidFill>
                <a:latin typeface="黑体" panose="02010609060101010101" pitchFamily="49" charset="-122"/>
                <a:ea typeface="黑体" panose="02010609060101010101" pitchFamily="49" charset="-122"/>
              </a:rPr>
              <a:t>向细胞内注射恒定或变化的电流刺激，记录由此引起的膜电位的变化，即钳制电流，记录电压。</a:t>
            </a:r>
            <a:endParaRPr lang="en-US" altLang="zh-CN" b="1">
              <a:solidFill>
                <a:srgbClr val="003366"/>
              </a:solidFill>
              <a:latin typeface="黑体" panose="02010609060101010101" pitchFamily="49" charset="-122"/>
              <a:ea typeface="黑体" panose="02010609060101010101" pitchFamily="49" charset="-122"/>
            </a:endParaRPr>
          </a:p>
          <a:p>
            <a:pPr>
              <a:spcBef>
                <a:spcPts val="450"/>
              </a:spcBef>
              <a:buClrTx/>
              <a:buSzTx/>
              <a:buFont typeface="Wingdings" panose="05000000000000000000" pitchFamily="2" charset="2"/>
              <a:buChar char="Ø"/>
            </a:pPr>
            <a:r>
              <a:rPr lang="zh-CN" altLang="en-US" b="1">
                <a:solidFill>
                  <a:srgbClr val="003366"/>
                </a:solidFill>
                <a:latin typeface="黑体" panose="02010609060101010101" pitchFamily="49" charset="-122"/>
                <a:ea typeface="黑体" panose="02010609060101010101" pitchFamily="49" charset="-122"/>
              </a:rPr>
              <a:t>电流钳一般用来</a:t>
            </a:r>
            <a:r>
              <a:rPr lang="zh-CN" altLang="zh-CN" b="1">
                <a:solidFill>
                  <a:srgbClr val="F14F3D"/>
                </a:solidFill>
                <a:latin typeface="黑体" panose="02010609060101010101" pitchFamily="49" charset="-122"/>
                <a:ea typeface="黑体" panose="02010609060101010101" pitchFamily="49" charset="-122"/>
              </a:rPr>
              <a:t>研究细胞膜的兴奋性及其机制、</a:t>
            </a:r>
            <a:r>
              <a:rPr lang="en-US" altLang="zh-CN" b="1">
                <a:solidFill>
                  <a:srgbClr val="F14F3D"/>
                </a:solidFill>
                <a:latin typeface="黑体" panose="02010609060101010101" pitchFamily="49" charset="-122"/>
                <a:ea typeface="黑体" panose="02010609060101010101" pitchFamily="49" charset="-122"/>
              </a:rPr>
              <a:t>  </a:t>
            </a:r>
            <a:r>
              <a:rPr lang="zh-CN" altLang="zh-CN" b="1">
                <a:solidFill>
                  <a:srgbClr val="F14F3D"/>
                </a:solidFill>
                <a:latin typeface="黑体" panose="02010609060101010101" pitchFamily="49" charset="-122"/>
                <a:ea typeface="黑体" panose="02010609060101010101" pitchFamily="49" charset="-122"/>
              </a:rPr>
              <a:t>影响因素</a:t>
            </a:r>
            <a:r>
              <a:rPr lang="zh-CN" altLang="zh-CN" b="1">
                <a:solidFill>
                  <a:srgbClr val="FF0000"/>
                </a:solidFill>
                <a:latin typeface="黑体" panose="02010609060101010101" pitchFamily="49" charset="-122"/>
                <a:ea typeface="黑体" panose="02010609060101010101" pitchFamily="49" charset="-122"/>
              </a:rPr>
              <a:t>等</a:t>
            </a:r>
            <a:r>
              <a:rPr lang="zh-CN" altLang="zh-CN">
                <a:solidFill>
                  <a:srgbClr val="FF0000"/>
                </a:solidFill>
                <a:latin typeface="黑体" panose="02010609060101010101" pitchFamily="49" charset="-122"/>
                <a:ea typeface="黑体" panose="02010609060101010101" pitchFamily="49" charset="-122"/>
              </a:rPr>
              <a:t>。</a:t>
            </a:r>
            <a:endParaRPr lang="zh-CN" altLang="en-US">
              <a:solidFill>
                <a:srgbClr val="FF0000"/>
              </a:solidFill>
              <a:latin typeface="黑体" panose="02010609060101010101" pitchFamily="49" charset="-122"/>
              <a:ea typeface="黑体" panose="02010609060101010101" pitchFamily="49" charset="-122"/>
            </a:endParaRPr>
          </a:p>
          <a:p>
            <a:pPr>
              <a:spcBef>
                <a:spcPts val="450"/>
              </a:spcBef>
              <a:buClrTx/>
              <a:buSzTx/>
              <a:buFont typeface="Wingdings" panose="05000000000000000000" pitchFamily="2" charset="2"/>
              <a:buChar char="Ø"/>
            </a:pPr>
            <a:endParaRPr lang="en-US" altLang="zh-CN">
              <a:solidFill>
                <a:srgbClr val="003366"/>
              </a:solidFill>
              <a:latin typeface="黑体" panose="02010609060101010101" pitchFamily="49" charset="-122"/>
              <a:ea typeface="黑体" panose="02010609060101010101" pitchFamily="49" charset="-122"/>
            </a:endParaRPr>
          </a:p>
          <a:p>
            <a:pPr algn="just">
              <a:spcBef>
                <a:spcPts val="450"/>
              </a:spcBef>
              <a:buClrTx/>
              <a:buSzTx/>
              <a:buFont typeface="Wingdings" panose="05000000000000000000" pitchFamily="2" charset="2"/>
              <a:buChar char="l"/>
            </a:pPr>
            <a:r>
              <a:rPr lang="zh-CN" altLang="en-US" b="1">
                <a:solidFill>
                  <a:srgbClr val="00B050"/>
                </a:solidFill>
                <a:latin typeface="黑体" panose="02010609060101010101" pitchFamily="49" charset="-122"/>
                <a:ea typeface="黑体" panose="02010609060101010101" pitchFamily="49" charset="-122"/>
              </a:rPr>
              <a:t>电压钳技术：</a:t>
            </a:r>
            <a:r>
              <a:rPr lang="zh-CN" altLang="en-US" b="1">
                <a:solidFill>
                  <a:srgbClr val="003366"/>
                </a:solidFill>
                <a:latin typeface="黑体" panose="02010609060101010101" pitchFamily="49" charset="-122"/>
                <a:ea typeface="黑体" panose="02010609060101010101" pitchFamily="49" charset="-122"/>
              </a:rPr>
              <a:t>通过向细胞内注射变化的电流，抵消离子通道开放时所产生的离子流，从而将细胞膜电位固定在某一数值，即钳制电压，记录电流。</a:t>
            </a:r>
            <a:endParaRPr lang="en-US" altLang="zh-CN" b="1">
              <a:solidFill>
                <a:srgbClr val="003366"/>
              </a:solidFill>
              <a:latin typeface="黑体" panose="02010609060101010101" pitchFamily="49" charset="-122"/>
              <a:ea typeface="黑体" panose="02010609060101010101" pitchFamily="49" charset="-122"/>
            </a:endParaRPr>
          </a:p>
          <a:p>
            <a:pPr>
              <a:spcBef>
                <a:spcPts val="450"/>
              </a:spcBef>
              <a:buClrTx/>
              <a:buSzTx/>
              <a:buFont typeface="Wingdings" panose="05000000000000000000" pitchFamily="2" charset="2"/>
              <a:buChar char="Ø"/>
            </a:pPr>
            <a:r>
              <a:rPr lang="zh-CN" altLang="en-US" b="1">
                <a:solidFill>
                  <a:srgbClr val="003366"/>
                </a:solidFill>
                <a:latin typeface="黑体" panose="02010609060101010101" pitchFamily="49" charset="-122"/>
                <a:ea typeface="黑体" panose="02010609060101010101" pitchFamily="49" charset="-122"/>
              </a:rPr>
              <a:t>电压钳一般用来</a:t>
            </a:r>
            <a:r>
              <a:rPr lang="zh-CN" altLang="zh-CN" b="1">
                <a:solidFill>
                  <a:srgbClr val="F14F3D"/>
                </a:solidFill>
                <a:latin typeface="黑体" panose="02010609060101010101" pitchFamily="49" charset="-122"/>
                <a:ea typeface="黑体" panose="02010609060101010101" pitchFamily="49" charset="-122"/>
              </a:rPr>
              <a:t>推算膜电导，分析通道的门控机制及动力学特征等</a:t>
            </a:r>
            <a:r>
              <a:rPr lang="zh-CN" altLang="zh-CN" b="1">
                <a:solidFill>
                  <a:srgbClr val="FF0000"/>
                </a:solidFill>
                <a:latin typeface="黑体" panose="02010609060101010101" pitchFamily="49" charset="-122"/>
                <a:ea typeface="黑体" panose="02010609060101010101" pitchFamily="49" charset="-122"/>
              </a:rPr>
              <a:t>。</a:t>
            </a:r>
            <a:endParaRPr lang="zh-CN" altLang="en-US" b="1">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B31A1F11-1773-4657-B430-4AC22F37AA48}"/>
              </a:ext>
            </a:extLst>
          </p:cNvPr>
          <p:cNvSpPr>
            <a:spLocks noGrp="1" noChangeArrowheads="1"/>
          </p:cNvSpPr>
          <p:nvPr>
            <p:ph type="title" idx="4294967295"/>
          </p:nvPr>
        </p:nvSpPr>
        <p:spPr>
          <a:xfrm>
            <a:off x="266700" y="153988"/>
            <a:ext cx="7391400" cy="422275"/>
          </a:xfrm>
        </p:spPr>
        <p:txBody>
          <a:bodyPr>
            <a:normAutofit fontScale="90000"/>
          </a:bodyPr>
          <a:lstStyle/>
          <a:p>
            <a:pPr eaLnBrk="1" hangingPunct="1">
              <a:defRPr/>
            </a:pPr>
            <a:r>
              <a:rPr lang="zh-CN" altLang="en-US" sz="2700" dirty="0">
                <a:latin typeface="黑体" panose="02010609060101010101" pitchFamily="49" charset="-122"/>
                <a:ea typeface="黑体" panose="02010609060101010101" pitchFamily="49" charset="-122"/>
              </a:rPr>
              <a:t>膜片钳技术的发展历程</a:t>
            </a:r>
            <a:endParaRPr lang="en-US" altLang="zh-CN" sz="2700" dirty="0">
              <a:latin typeface="黑体" panose="02010609060101010101" pitchFamily="49" charset="-122"/>
              <a:ea typeface="黑体" panose="02010609060101010101" pitchFamily="49" charset="-122"/>
            </a:endParaRPr>
          </a:p>
        </p:txBody>
      </p:sp>
      <p:graphicFrame>
        <p:nvGraphicFramePr>
          <p:cNvPr id="7" name="Group 3">
            <a:extLst>
              <a:ext uri="{FF2B5EF4-FFF2-40B4-BE49-F238E27FC236}">
                <a16:creationId xmlns:a16="http://schemas.microsoft.com/office/drawing/2014/main" id="{5F6346C2-7E34-408C-8DE3-CCB3B098962F}"/>
              </a:ext>
            </a:extLst>
          </p:cNvPr>
          <p:cNvGraphicFramePr>
            <a:graphicFrameLocks/>
          </p:cNvGraphicFramePr>
          <p:nvPr/>
        </p:nvGraphicFramePr>
        <p:xfrm>
          <a:off x="395288" y="620713"/>
          <a:ext cx="8677275" cy="5354639"/>
        </p:xfrm>
        <a:graphic>
          <a:graphicData uri="http://schemas.openxmlformats.org/drawingml/2006/table">
            <a:tbl>
              <a:tblPr>
                <a:tableStyleId>{68D230F3-CF80-4859-8CE7-A43EE81993B5}</a:tableStyleId>
              </a:tblPr>
              <a:tblGrid>
                <a:gridCol w="818394">
                  <a:extLst>
                    <a:ext uri="{9D8B030D-6E8A-4147-A177-3AD203B41FA5}">
                      <a16:colId xmlns:a16="http://schemas.microsoft.com/office/drawing/2014/main" val="20000"/>
                    </a:ext>
                  </a:extLst>
                </a:gridCol>
                <a:gridCol w="7858881">
                  <a:extLst>
                    <a:ext uri="{9D8B030D-6E8A-4147-A177-3AD203B41FA5}">
                      <a16:colId xmlns:a16="http://schemas.microsoft.com/office/drawing/2014/main" val="20001"/>
                    </a:ext>
                  </a:extLst>
                </a:gridCol>
              </a:tblGrid>
              <a:tr h="4195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年份</a:t>
                      </a:r>
                      <a:endParaRPr kumimoji="0" lang="zh-CN" altLang="en-US" sz="20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9594" marR="59594" marT="29801" marB="2980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电生理学中标志性事件</a:t>
                      </a:r>
                      <a:endParaRPr kumimoji="0" lang="zh-CN" altLang="en-US" sz="20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9594" marR="59594" marT="29801" marB="29801" horzOverflow="overflow"/>
                </a:tc>
                <a:extLst>
                  <a:ext uri="{0D108BD9-81ED-4DB2-BD59-A6C34878D82A}">
                    <a16:rowId xmlns:a16="http://schemas.microsoft.com/office/drawing/2014/main" val="10000"/>
                  </a:ext>
                </a:extLst>
              </a:tr>
              <a:tr h="310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1786</a:t>
                      </a:r>
                      <a:endParaRPr kumimoji="0" lang="zh-CN" altLang="en-US" sz="1400" b="1" i="0"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endParaRPr>
                    </a:p>
                  </a:txBody>
                  <a:tcPr marL="59594" marR="59594" marT="29801" marB="2980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Luigi Galvani </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首次在蛙类体内发现生物电现象，电生理学的创始人，</a:t>
                      </a:r>
                      <a:endParaRPr kumimoji="0" lang="zh-CN" altLang="en-US" sz="1400" b="1" i="0"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endParaRPr>
                    </a:p>
                  </a:txBody>
                  <a:tcPr marL="59594" marR="59594" marT="29801" marB="29801" horzOverflow="overflow"/>
                </a:tc>
                <a:extLst>
                  <a:ext uri="{0D108BD9-81ED-4DB2-BD59-A6C34878D82A}">
                    <a16:rowId xmlns:a16="http://schemas.microsoft.com/office/drawing/2014/main" val="10001"/>
                  </a:ext>
                </a:extLst>
              </a:tr>
              <a:tr h="310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1887</a:t>
                      </a:r>
                      <a:endParaRPr kumimoji="0" lang="zh-CN" altLang="en-US" sz="1400" b="1" i="0"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endParaRPr>
                    </a:p>
                  </a:txBody>
                  <a:tcPr marL="59594" marR="59594" marT="29801" marB="2980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Sidney Ringer </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发明了蛙心灌流试验用的溶液。</a:t>
                      </a:r>
                      <a:endParaRPr kumimoji="0" lang="zh-CN" altLang="en-US" sz="1400" b="1" i="0"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endParaRPr>
                    </a:p>
                  </a:txBody>
                  <a:tcPr marL="59594" marR="59594" marT="29801" marB="29801" horzOverflow="overflow"/>
                </a:tc>
                <a:extLst>
                  <a:ext uri="{0D108BD9-81ED-4DB2-BD59-A6C34878D82A}">
                    <a16:rowId xmlns:a16="http://schemas.microsoft.com/office/drawing/2014/main" val="10002"/>
                  </a:ext>
                </a:extLst>
              </a:tr>
              <a:tr h="310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1888</a:t>
                      </a:r>
                      <a:endParaRPr kumimoji="0" lang="zh-CN" altLang="en-US" sz="1400" b="1" i="0"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endParaRPr>
                    </a:p>
                  </a:txBody>
                  <a:tcPr marL="59594" marR="59594" marT="29801" marB="2980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Walther Nernst </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提出了</a:t>
                      </a:r>
                      <a:r>
                        <a:rPr kumimoji="0" lang="de-DE"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Nernst </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方程。</a:t>
                      </a:r>
                      <a:endParaRPr kumimoji="0" lang="zh-CN" altLang="en-US" sz="1400" b="1" i="0"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endParaRPr>
                    </a:p>
                  </a:txBody>
                  <a:tcPr marL="59594" marR="59594" marT="29801" marB="29801" horzOverflow="overflow"/>
                </a:tc>
                <a:extLst>
                  <a:ext uri="{0D108BD9-81ED-4DB2-BD59-A6C34878D82A}">
                    <a16:rowId xmlns:a16="http://schemas.microsoft.com/office/drawing/2014/main" val="10003"/>
                  </a:ext>
                </a:extLst>
              </a:tr>
              <a:tr h="310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1902</a:t>
                      </a:r>
                      <a:endParaRPr kumimoji="0" lang="zh-CN" altLang="en-US" sz="1400" b="1" i="0"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endParaRPr>
                    </a:p>
                  </a:txBody>
                  <a:tcPr marL="59594" marR="59594" marT="29801" marB="2980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Julius </a:t>
                      </a:r>
                      <a:r>
                        <a:rPr kumimoji="0" lang="en-US" sz="1400" b="1" u="none" strike="noStrike" cap="none" normalizeH="0" baseline="0" dirty="0" err="1">
                          <a:ln>
                            <a:noFill/>
                          </a:ln>
                          <a:effectLst/>
                          <a:latin typeface="Arial" panose="020B0604020202020204" pitchFamily="34" charset="0"/>
                          <a:ea typeface="黑体" panose="02010609060101010101" pitchFamily="49" charset="-122"/>
                          <a:cs typeface="Arial" panose="020B0604020202020204" pitchFamily="34" charset="0"/>
                        </a:rPr>
                        <a:t>Bemstein</a:t>
                      </a: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 </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提出静息电位的</a:t>
                      </a:r>
                      <a:r>
                        <a:rPr kumimoji="0" 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K+</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学说。</a:t>
                      </a:r>
                      <a:endParaRPr kumimoji="0" lang="zh-CN" altLang="en-US" sz="1400" b="1" i="0"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endParaRPr>
                    </a:p>
                  </a:txBody>
                  <a:tcPr marL="59594" marR="59594" marT="29801" marB="29801" horzOverflow="overflow"/>
                </a:tc>
                <a:extLst>
                  <a:ext uri="{0D108BD9-81ED-4DB2-BD59-A6C34878D82A}">
                    <a16:rowId xmlns:a16="http://schemas.microsoft.com/office/drawing/2014/main" val="10004"/>
                  </a:ext>
                </a:extLst>
              </a:tr>
              <a:tr h="310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1937</a:t>
                      </a:r>
                      <a:endParaRPr kumimoji="0" lang="zh-CN" altLang="en-US" sz="1400" b="1" i="0"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endParaRPr>
                    </a:p>
                  </a:txBody>
                  <a:tcPr marL="59594" marR="59594" marT="29801" marB="2980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err="1">
                          <a:ln>
                            <a:noFill/>
                          </a:ln>
                          <a:effectLst/>
                          <a:latin typeface="Arial" panose="020B0604020202020204" pitchFamily="34" charset="0"/>
                          <a:ea typeface="黑体" panose="02010609060101010101" pitchFamily="49" charset="-122"/>
                          <a:cs typeface="Arial" panose="020B0604020202020204" pitchFamily="34" charset="0"/>
                        </a:rPr>
                        <a:t>Renshaw</a:t>
                      </a: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 </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首次使用微电极成功记录到了脊髓中间神经元的电活动。</a:t>
                      </a:r>
                      <a:endParaRPr kumimoji="0" lang="zh-CN" altLang="en-US" sz="1400" b="1" i="0"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endParaRPr>
                    </a:p>
                  </a:txBody>
                  <a:tcPr marL="59594" marR="59594" marT="29801" marB="29801" horzOverflow="overflow"/>
                </a:tc>
                <a:extLst>
                  <a:ext uri="{0D108BD9-81ED-4DB2-BD59-A6C34878D82A}">
                    <a16:rowId xmlns:a16="http://schemas.microsoft.com/office/drawing/2014/main" val="10005"/>
                  </a:ext>
                </a:extLst>
              </a:tr>
              <a:tr h="310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1946</a:t>
                      </a:r>
                      <a:endParaRPr kumimoji="0" lang="zh-CN" altLang="en-US" sz="1400" b="1" i="0"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endParaRPr>
                    </a:p>
                  </a:txBody>
                  <a:tcPr marL="59594" marR="59594" marT="29801" marB="2980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Gerard</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首次使用微电极测定了蛙肌细胞膜电位。</a:t>
                      </a:r>
                      <a:endParaRPr kumimoji="0" lang="zh-CN" altLang="en-US" sz="1400" b="1" i="0"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endParaRPr>
                    </a:p>
                  </a:txBody>
                  <a:tcPr marL="59594" marR="59594" marT="29801" marB="29801" horzOverflow="overflow"/>
                </a:tc>
                <a:extLst>
                  <a:ext uri="{0D108BD9-81ED-4DB2-BD59-A6C34878D82A}">
                    <a16:rowId xmlns:a16="http://schemas.microsoft.com/office/drawing/2014/main" val="10006"/>
                  </a:ext>
                </a:extLst>
              </a:tr>
              <a:tr h="6692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1949</a:t>
                      </a:r>
                      <a:endParaRPr kumimoji="0" lang="zh-CN" altLang="en-US" sz="1400" b="1" i="0"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endParaRPr>
                    </a:p>
                  </a:txBody>
                  <a:tcPr marL="59594" marR="59594" marT="29801" marB="2980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Ling</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发明了</a:t>
                      </a:r>
                      <a:r>
                        <a:rPr kumimoji="0" lang="zh-CN" altLang="en-US" sz="1400" b="1" u="none" strike="noStrike" kern="1200" cap="none" normalizeH="0" baseline="0" dirty="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微电极细胞内记录技术</a:t>
                      </a:r>
                      <a:r>
                        <a:rPr kumimoji="0" lang="zh-CN" alt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a:t>
                      </a: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Cole</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首创的</a:t>
                      </a:r>
                      <a:r>
                        <a:rPr kumimoji="0" lang="zh-CN" altLang="en-US" sz="2000" b="1" u="none" strike="noStrike" kern="1200" cap="none" normalizeH="0" baseline="0" dirty="0">
                          <a:ln>
                            <a:noFill/>
                          </a:ln>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cs typeface="Times New Roman" panose="02020603050405020304" pitchFamily="18" charset="0"/>
                        </a:rPr>
                        <a:t>电压钳技术</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问世，成为电生理学史上重要的里程碑，电生理研究进入</a:t>
                      </a:r>
                      <a:r>
                        <a:rPr kumimoji="0" lang="zh-CN" altLang="en-US" sz="2000" b="1" u="none" strike="noStrike" kern="1200" cap="none" normalizeH="0" baseline="0" dirty="0">
                          <a:ln>
                            <a:noFill/>
                          </a:ln>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cs typeface="Times New Roman" panose="02020603050405020304" pitchFamily="18" charset="0"/>
                        </a:rPr>
                        <a:t>细胞时代</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a:t>
                      </a:r>
                      <a:endParaRPr kumimoji="0" lang="zh-CN" altLang="en-US" sz="1400" b="1" i="0"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endParaRPr>
                    </a:p>
                  </a:txBody>
                  <a:tcPr marL="59594" marR="59594" marT="29801" marB="29801" horzOverflow="overflow"/>
                </a:tc>
                <a:extLst>
                  <a:ext uri="{0D108BD9-81ED-4DB2-BD59-A6C34878D82A}">
                    <a16:rowId xmlns:a16="http://schemas.microsoft.com/office/drawing/2014/main" val="10007"/>
                  </a:ext>
                </a:extLst>
              </a:tr>
              <a:tr h="310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1949</a:t>
                      </a:r>
                      <a:endParaRPr kumimoji="0" lang="zh-CN" altLang="en-US" sz="1400" b="1" i="0"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endParaRPr>
                    </a:p>
                  </a:txBody>
                  <a:tcPr marL="59594" marR="59594" marT="29801" marB="2980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Hodgkin</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和</a:t>
                      </a: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Katz</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提出了动作电位</a:t>
                      </a:r>
                      <a:r>
                        <a:rPr kumimoji="0" 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Na+</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学说。</a:t>
                      </a:r>
                      <a:endParaRPr kumimoji="0" lang="zh-CN" altLang="en-US" sz="1400" b="1" i="0"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endParaRPr>
                    </a:p>
                  </a:txBody>
                  <a:tcPr marL="59594" marR="59594" marT="29801" marB="29801" horzOverflow="overflow"/>
                </a:tc>
                <a:extLst>
                  <a:ext uri="{0D108BD9-81ED-4DB2-BD59-A6C34878D82A}">
                    <a16:rowId xmlns:a16="http://schemas.microsoft.com/office/drawing/2014/main" val="10008"/>
                  </a:ext>
                </a:extLst>
              </a:tr>
              <a:tr h="3195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1952</a:t>
                      </a:r>
                      <a:endParaRPr kumimoji="0" lang="zh-CN" altLang="en-US" sz="1400" b="1" i="0"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endParaRPr>
                    </a:p>
                  </a:txBody>
                  <a:tcPr marL="59594" marR="59594" marT="29801" marB="2980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Hodgkin</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和</a:t>
                      </a: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Huxley</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分离出</a:t>
                      </a: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Na+</a:t>
                      </a:r>
                      <a:r>
                        <a:rPr kumimoji="0" lang="zh-CN" alt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a:t>
                      </a: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K+</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电流和漏电流。</a:t>
                      </a:r>
                      <a:endParaRPr kumimoji="0" lang="zh-CN" altLang="en-US" sz="1400" b="1" i="0"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endParaRPr>
                    </a:p>
                  </a:txBody>
                  <a:tcPr marL="59594" marR="59594" marT="29801" marB="29801" horzOverflow="overflow"/>
                </a:tc>
                <a:extLst>
                  <a:ext uri="{0D108BD9-81ED-4DB2-BD59-A6C34878D82A}">
                    <a16:rowId xmlns:a16="http://schemas.microsoft.com/office/drawing/2014/main" val="10009"/>
                  </a:ext>
                </a:extLst>
              </a:tr>
              <a:tr h="310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1953</a:t>
                      </a:r>
                      <a:endParaRPr kumimoji="0" lang="zh-CN" altLang="en-US" sz="1400" b="1" i="0"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endParaRPr>
                    </a:p>
                  </a:txBody>
                  <a:tcPr marL="59594" marR="59594" marT="29801" marB="2980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err="1">
                          <a:ln>
                            <a:noFill/>
                          </a:ln>
                          <a:effectLst/>
                          <a:latin typeface="Arial" panose="020B0604020202020204" pitchFamily="34" charset="0"/>
                          <a:ea typeface="黑体" panose="02010609060101010101" pitchFamily="49" charset="-122"/>
                          <a:cs typeface="Arial" panose="020B0604020202020204" pitchFamily="34" charset="0"/>
                        </a:rPr>
                        <a:t>Fatt</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和</a:t>
                      </a: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Katz</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分离出了</a:t>
                      </a: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Ca2+</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电流。</a:t>
                      </a:r>
                      <a:endParaRPr kumimoji="0" lang="zh-CN" altLang="en-US" sz="1400" b="1" i="0"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endParaRPr>
                    </a:p>
                  </a:txBody>
                  <a:tcPr marL="59594" marR="59594" marT="29801" marB="29801" horzOverflow="overflow"/>
                </a:tc>
                <a:extLst>
                  <a:ext uri="{0D108BD9-81ED-4DB2-BD59-A6C34878D82A}">
                    <a16:rowId xmlns:a16="http://schemas.microsoft.com/office/drawing/2014/main" val="10010"/>
                  </a:ext>
                </a:extLst>
              </a:tr>
              <a:tr h="310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1964</a:t>
                      </a:r>
                      <a:endParaRPr kumimoji="0" lang="zh-CN" altLang="en-US" sz="1400" b="1" i="0"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endParaRPr>
                    </a:p>
                  </a:txBody>
                  <a:tcPr marL="59594" marR="59594" marT="29801" marB="2980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Deck</a:t>
                      </a:r>
                      <a:r>
                        <a:rPr kumimoji="0" lang="zh-CN" alt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a:t>
                      </a: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Kern</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和</a:t>
                      </a:r>
                      <a:r>
                        <a:rPr kumimoji="0" lang="en-US" sz="1400" b="1" u="none" strike="noStrike" cap="none" normalizeH="0" baseline="0" dirty="0" err="1">
                          <a:ln>
                            <a:noFill/>
                          </a:ln>
                          <a:effectLst/>
                          <a:latin typeface="Arial" panose="020B0604020202020204" pitchFamily="34" charset="0"/>
                          <a:ea typeface="黑体" panose="02010609060101010101" pitchFamily="49" charset="-122"/>
                          <a:cs typeface="Arial" panose="020B0604020202020204" pitchFamily="34" charset="0"/>
                        </a:rPr>
                        <a:t>Trantwein</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在浦肯野氏纤维上进行电压钳研究。</a:t>
                      </a:r>
                      <a:endParaRPr kumimoji="0" lang="zh-CN" altLang="en-US" sz="1400" b="1" i="0"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endParaRPr>
                    </a:p>
                  </a:txBody>
                  <a:tcPr marL="59594" marR="59594" marT="29801" marB="29801" horzOverflow="overflow"/>
                </a:tc>
                <a:extLst>
                  <a:ext uri="{0D108BD9-81ED-4DB2-BD59-A6C34878D82A}">
                    <a16:rowId xmlns:a16="http://schemas.microsoft.com/office/drawing/2014/main" val="10011"/>
                  </a:ext>
                </a:extLst>
              </a:tr>
              <a:tr h="6692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1976</a:t>
                      </a:r>
                      <a:endParaRPr kumimoji="0" lang="zh-CN" altLang="en-US" sz="1400" b="1" i="0"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endParaRPr>
                    </a:p>
                  </a:txBody>
                  <a:tcPr marL="59594" marR="59594" marT="29801" marB="2980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err="1">
                          <a:ln>
                            <a:noFill/>
                          </a:ln>
                          <a:effectLst/>
                          <a:latin typeface="黑体" panose="02010609060101010101" pitchFamily="49" charset="-122"/>
                          <a:ea typeface="黑体" panose="02010609060101010101" pitchFamily="49" charset="-122"/>
                          <a:cs typeface="Times New Roman" panose="02020603050405020304" pitchFamily="18" charset="0"/>
                        </a:rPr>
                        <a:t>E</a:t>
                      </a:r>
                      <a:r>
                        <a:rPr kumimoji="0" lang="en-US" sz="1400" b="1" u="none" strike="noStrike" cap="none" normalizeH="0" baseline="0" dirty="0" err="1">
                          <a:ln>
                            <a:noFill/>
                          </a:ln>
                          <a:effectLst/>
                          <a:latin typeface="Arial" panose="020B0604020202020204" pitchFamily="34" charset="0"/>
                          <a:ea typeface="黑体" panose="02010609060101010101" pitchFamily="49" charset="-122"/>
                          <a:cs typeface="Arial" panose="020B0604020202020204" pitchFamily="34" charset="0"/>
                        </a:rPr>
                        <a:t>.Neher</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和</a:t>
                      </a:r>
                      <a:r>
                        <a:rPr kumimoji="0" lang="en-US" sz="1400" b="1" u="none" strike="noStrike" cap="none" normalizeH="0" baseline="0" dirty="0" err="1">
                          <a:ln>
                            <a:noFill/>
                          </a:ln>
                          <a:effectLst/>
                          <a:latin typeface="Arial" panose="020B0604020202020204" pitchFamily="34" charset="0"/>
                          <a:ea typeface="黑体" panose="02010609060101010101" pitchFamily="49" charset="-122"/>
                          <a:cs typeface="Arial" panose="020B0604020202020204" pitchFamily="34" charset="0"/>
                        </a:rPr>
                        <a:t>B.Sakmann</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创立了</a:t>
                      </a:r>
                      <a:r>
                        <a:rPr kumimoji="0" lang="zh-CN" altLang="en-US" sz="2000" b="1" u="none" strike="noStrike" kern="1200" cap="none" normalizeH="0" baseline="0" dirty="0">
                          <a:ln>
                            <a:noFill/>
                          </a:ln>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cs typeface="Times New Roman" panose="02020603050405020304" pitchFamily="18" charset="0"/>
                        </a:rPr>
                        <a:t>膜片钳技术</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，使电生理研究空前活跃，并作为重要的里程碑，标志着电生理</a:t>
                      </a:r>
                      <a:r>
                        <a:rPr kumimoji="0" lang="zh-CN" altLang="en-US" sz="2000" b="1" u="none" strike="noStrike" kern="1200" cap="none" normalizeH="0" baseline="0" dirty="0">
                          <a:ln>
                            <a:noFill/>
                          </a:ln>
                          <a:solidFill>
                            <a:srgbClr val="FF0000"/>
                          </a:solidFill>
                          <a:effectLst>
                            <a:outerShdw blurRad="38100" dist="38100" dir="2700000" algn="tl">
                              <a:srgbClr val="FFFFFF"/>
                            </a:outerShdw>
                          </a:effectLst>
                          <a:latin typeface="黑体" panose="02010609060101010101" pitchFamily="49" charset="-122"/>
                          <a:ea typeface="黑体" panose="02010609060101010101" pitchFamily="49" charset="-122"/>
                          <a:cs typeface="Times New Roman" panose="02020603050405020304" pitchFamily="18" charset="0"/>
                        </a:rPr>
                        <a:t>分子时代</a:t>
                      </a: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的到来。</a:t>
                      </a:r>
                      <a:endParaRPr kumimoji="0" lang="zh-CN" altLang="en-US" sz="1400" b="1" i="0"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endParaRPr>
                    </a:p>
                  </a:txBody>
                  <a:tcPr marL="59594" marR="59594" marT="29801" marB="29801" horzOverflow="overflow"/>
                </a:tc>
                <a:extLst>
                  <a:ext uri="{0D108BD9-81ED-4DB2-BD59-A6C34878D82A}">
                    <a16:rowId xmlns:a16="http://schemas.microsoft.com/office/drawing/2014/main" val="10012"/>
                  </a:ext>
                </a:extLst>
              </a:tr>
              <a:tr h="4863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rPr>
                        <a:t>1980~</a:t>
                      </a:r>
                      <a:endParaRPr kumimoji="0" lang="zh-CN" altLang="en-US" sz="1400" b="1" i="0" u="none" strike="noStrike" cap="none" normalizeH="0" baseline="0" dirty="0">
                        <a:ln>
                          <a:noFill/>
                        </a:ln>
                        <a:effectLst/>
                        <a:latin typeface="Arial" panose="020B0604020202020204" pitchFamily="34" charset="0"/>
                        <a:ea typeface="黑体" panose="02010609060101010101" pitchFamily="49" charset="-122"/>
                        <a:cs typeface="Arial" panose="020B0604020202020204" pitchFamily="34" charset="0"/>
                      </a:endParaRPr>
                    </a:p>
                  </a:txBody>
                  <a:tcPr marL="59594" marR="59594" marT="29801" marB="2980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rPr>
                        <a:t>膜片钳技术、生物大分子技术以及生物光学技术的结合，使人们对生物电现象的认识水平在分子水平取得了重大的突破和丰富。</a:t>
                      </a:r>
                      <a:endParaRPr kumimoji="0" lang="zh-CN" altLang="en-US" sz="1400" b="1" i="0" u="none" strike="noStrike" cap="none" normalizeH="0" baseline="0" dirty="0">
                        <a:ln>
                          <a:noFill/>
                        </a:ln>
                        <a:effectLst/>
                        <a:latin typeface="黑体" panose="02010609060101010101" pitchFamily="49" charset="-122"/>
                        <a:ea typeface="黑体" panose="02010609060101010101" pitchFamily="49" charset="-122"/>
                        <a:cs typeface="Times New Roman" panose="02020603050405020304" pitchFamily="18" charset="0"/>
                      </a:endParaRPr>
                    </a:p>
                  </a:txBody>
                  <a:tcPr marL="59594" marR="59594" marT="29801" marB="29801" horzOverflow="overflow"/>
                </a:tc>
                <a:extLst>
                  <a:ext uri="{0D108BD9-81ED-4DB2-BD59-A6C34878D82A}">
                    <a16:rowId xmlns:a16="http://schemas.microsoft.com/office/drawing/2014/main" val="1001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2A8CE5-CE4D-4EF9-ABBD-067713186C89}"/>
              </a:ext>
            </a:extLst>
          </p:cNvPr>
          <p:cNvSpPr>
            <a:spLocks noGrp="1" noChangeArrowheads="1"/>
          </p:cNvSpPr>
          <p:nvPr>
            <p:ph type="title"/>
          </p:nvPr>
        </p:nvSpPr>
        <p:spPr>
          <a:xfrm>
            <a:off x="685800" y="0"/>
            <a:ext cx="7772400" cy="762000"/>
          </a:xfrm>
        </p:spPr>
        <p:txBody>
          <a:bodyPr lIns="92075" tIns="46038" rIns="92075" bIns="46038"/>
          <a:lstStyle/>
          <a:p>
            <a:pPr eaLnBrk="1" fontAlgn="auto" hangingPunct="1">
              <a:spcAft>
                <a:spcPts val="0"/>
              </a:spcAft>
              <a:defRPr/>
            </a:pPr>
            <a:r>
              <a:rPr lang="zh-CN" altLang="en-US" sz="3600" b="1" dirty="0">
                <a:solidFill>
                  <a:srgbClr val="FF0000"/>
                </a:solidFill>
                <a:latin typeface="黑体" panose="02010609060101010101" pitchFamily="49" charset="-122"/>
                <a:ea typeface="黑体" panose="02010609060101010101" pitchFamily="49" charset="-122"/>
              </a:rPr>
              <a:t>微电极电极与膜</a:t>
            </a:r>
          </a:p>
        </p:txBody>
      </p:sp>
      <p:pic>
        <p:nvPicPr>
          <p:cNvPr id="23555" name="Picture 3" descr="013">
            <a:extLst>
              <a:ext uri="{FF2B5EF4-FFF2-40B4-BE49-F238E27FC236}">
                <a16:creationId xmlns:a16="http://schemas.microsoft.com/office/drawing/2014/main" id="{6875EB1C-2143-4327-85FA-790E5A8A7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44958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002">
            <a:extLst>
              <a:ext uri="{FF2B5EF4-FFF2-40B4-BE49-F238E27FC236}">
                <a16:creationId xmlns:a16="http://schemas.microsoft.com/office/drawing/2014/main" id="{5B0F2D11-B9EE-48E8-A872-616AD19D6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98888"/>
            <a:ext cx="6553200"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001">
            <a:extLst>
              <a:ext uri="{FF2B5EF4-FFF2-40B4-BE49-F238E27FC236}">
                <a16:creationId xmlns:a16="http://schemas.microsoft.com/office/drawing/2014/main" id="{C3D7D50B-AB03-418F-B8BA-ED9A692F9D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838200"/>
            <a:ext cx="299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4" descr="003">
            <a:extLst>
              <a:ext uri="{FF2B5EF4-FFF2-40B4-BE49-F238E27FC236}">
                <a16:creationId xmlns:a16="http://schemas.microsoft.com/office/drawing/2014/main" id="{74A4AD86-6667-43FA-B09C-D0BA4E441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3509962"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descr="004">
            <a:extLst>
              <a:ext uri="{FF2B5EF4-FFF2-40B4-BE49-F238E27FC236}">
                <a16:creationId xmlns:a16="http://schemas.microsoft.com/office/drawing/2014/main" id="{466007D6-BE0E-4415-A1D1-A67F38620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12725"/>
            <a:ext cx="50101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descr="017">
            <a:extLst>
              <a:ext uri="{FF2B5EF4-FFF2-40B4-BE49-F238E27FC236}">
                <a16:creationId xmlns:a16="http://schemas.microsoft.com/office/drawing/2014/main" id="{DAE963F3-6B98-4953-9ACE-CC18D73008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381375"/>
            <a:ext cx="4938713"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7">
            <a:extLst>
              <a:ext uri="{FF2B5EF4-FFF2-40B4-BE49-F238E27FC236}">
                <a16:creationId xmlns:a16="http://schemas.microsoft.com/office/drawing/2014/main" id="{E282E6A2-B56C-49FF-B43D-AC3EB3505E9A}"/>
              </a:ext>
            </a:extLst>
          </p:cNvPr>
          <p:cNvSpPr>
            <a:spLocks noChangeArrowheads="1"/>
          </p:cNvSpPr>
          <p:nvPr/>
        </p:nvSpPr>
        <p:spPr bwMode="auto">
          <a:xfrm flipV="1">
            <a:off x="3851275" y="188913"/>
            <a:ext cx="4968875" cy="6480175"/>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zh-CN" altLang="en-US" sz="1800" b="1">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txBox="1">
            <a:spLocks noGrp="1"/>
          </p:cNvSpPr>
          <p:nvPr/>
        </p:nvSpPr>
        <p:spPr bwMode="auto">
          <a:xfrm>
            <a:off x="6229350" y="1059658"/>
            <a:ext cx="1600200" cy="184547"/>
          </a:xfrm>
          <a:prstGeom prst="rect">
            <a:avLst/>
          </a:prstGeom>
          <a:noFill/>
          <a:ln w="9525">
            <a:noFill/>
            <a:miter lim="800000"/>
          </a:ln>
          <a:effectLst/>
        </p:spPr>
        <p:txBody>
          <a:bodyPr/>
          <a:lstStyle/>
          <a:p>
            <a:pPr algn="r" fontAlgn="base">
              <a:spcBef>
                <a:spcPct val="0"/>
              </a:spcBef>
              <a:spcAft>
                <a:spcPct val="0"/>
              </a:spcAft>
              <a:defRPr/>
            </a:pPr>
            <a:r>
              <a:rPr lang="en-US" altLang="zh-CN" sz="750" dirty="0">
                <a:solidFill>
                  <a:srgbClr val="003366"/>
                </a:solidFill>
                <a:ea typeface="宋体" panose="02010600030101010101" pitchFamily="2" charset="-122"/>
              </a:rPr>
              <a:t>www.chandiscovery.com/cn</a:t>
            </a:r>
          </a:p>
        </p:txBody>
      </p:sp>
      <p:sp>
        <p:nvSpPr>
          <p:cNvPr id="23557" name="标题 1"/>
          <p:cNvSpPr txBox="1">
            <a:spLocks/>
          </p:cNvSpPr>
          <p:nvPr/>
        </p:nvSpPr>
        <p:spPr bwMode="auto">
          <a:xfrm>
            <a:off x="1327547" y="1257300"/>
            <a:ext cx="6324600" cy="51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0"/>
              </a:spcBef>
              <a:spcAft>
                <a:spcPct val="0"/>
              </a:spcAft>
              <a:buFont typeface="Arial" panose="020B0604020202020204" pitchFamily="34" charset="0"/>
              <a:buNone/>
            </a:pPr>
            <a:r>
              <a:rPr lang="zh-CN" altLang="en-US" sz="2100" b="1">
                <a:solidFill>
                  <a:srgbClr val="FFFFFF"/>
                </a:solidFill>
                <a:latin typeface="Verdana" panose="020B0604030504040204" pitchFamily="34" charset="0"/>
                <a:ea typeface="宋体" panose="02010600030101010101" pitchFamily="2" charset="-122"/>
              </a:rPr>
              <a:t>全细胞膜片钳基本原理</a:t>
            </a:r>
            <a:endParaRPr lang="zh-CN" altLang="en-US" sz="2400" b="1">
              <a:solidFill>
                <a:srgbClr val="FFFFFF"/>
              </a:solidFill>
              <a:latin typeface="Verdana" panose="020B0604030504040204" pitchFamily="34" charset="0"/>
              <a:ea typeface="宋体" panose="02010600030101010101" pitchFamily="2" charset="-122"/>
            </a:endParaRPr>
          </a:p>
        </p:txBody>
      </p:sp>
      <p:grpSp>
        <p:nvGrpSpPr>
          <p:cNvPr id="23558" name="组合 2"/>
          <p:cNvGrpSpPr>
            <a:grpSpLocks/>
          </p:cNvGrpSpPr>
          <p:nvPr/>
        </p:nvGrpSpPr>
        <p:grpSpPr bwMode="auto">
          <a:xfrm>
            <a:off x="3203848" y="906429"/>
            <a:ext cx="5597302" cy="3262599"/>
            <a:chOff x="755576" y="1844824"/>
            <a:chExt cx="7632848" cy="4524264"/>
          </a:xfrm>
        </p:grpSpPr>
        <p:pic>
          <p:nvPicPr>
            <p:cNvPr id="23560" name="Picture 3" descr="T-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844824"/>
              <a:ext cx="7632848" cy="452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p:nvPr/>
          </p:nvSpPr>
          <p:spPr>
            <a:xfrm>
              <a:off x="5580882" y="3285201"/>
              <a:ext cx="629822" cy="501223"/>
            </a:xfrm>
            <a:prstGeom prst="rect">
              <a:avLst/>
            </a:prstGeom>
            <a:noFill/>
          </p:spPr>
          <p:txBody>
            <a:bodyPr>
              <a:spAutoFit/>
            </a:bodyPr>
            <a:lstStyle/>
            <a:p>
              <a:pPr algn="ctr" fontAlgn="base">
                <a:spcBef>
                  <a:spcPct val="0"/>
                </a:spcBef>
                <a:spcAft>
                  <a:spcPct val="0"/>
                </a:spcAft>
                <a:buFont typeface="Arial" panose="020B0604020202020204" pitchFamily="34" charset="0"/>
                <a:buNone/>
                <a:defRPr/>
              </a:pPr>
              <a:r>
                <a:rPr lang="en-US" altLang="zh-CN" sz="1500" b="1" dirty="0">
                  <a:solidFill>
                    <a:srgbClr val="000000"/>
                  </a:solidFill>
                  <a:ea typeface="楷体_GB2312"/>
                  <a:cs typeface="楷体_GB2312"/>
                </a:rPr>
                <a:t>V</a:t>
              </a:r>
              <a:r>
                <a:rPr lang="en-US" altLang="zh-CN" sz="1500" b="1" baseline="-25000" dirty="0">
                  <a:solidFill>
                    <a:srgbClr val="000000"/>
                  </a:solidFill>
                  <a:ea typeface="楷体_GB2312"/>
                  <a:cs typeface="楷体_GB2312"/>
                </a:rPr>
                <a:t>1</a:t>
              </a:r>
              <a:endParaRPr lang="zh-CN" altLang="en-US" sz="1500" b="1" baseline="-25000" dirty="0">
                <a:solidFill>
                  <a:srgbClr val="000000"/>
                </a:solidFill>
                <a:ea typeface="楷体_GB2312"/>
                <a:cs typeface="楷体_GB2312"/>
              </a:endParaRPr>
            </a:p>
          </p:txBody>
        </p:sp>
        <p:sp>
          <p:nvSpPr>
            <p:cNvPr id="46" name="TextBox 45"/>
            <p:cNvSpPr txBox="1"/>
            <p:nvPr/>
          </p:nvSpPr>
          <p:spPr>
            <a:xfrm>
              <a:off x="3636430" y="3037751"/>
              <a:ext cx="629822" cy="501223"/>
            </a:xfrm>
            <a:prstGeom prst="rect">
              <a:avLst/>
            </a:prstGeom>
            <a:noFill/>
          </p:spPr>
          <p:txBody>
            <a:bodyPr>
              <a:spAutoFit/>
            </a:bodyPr>
            <a:lstStyle/>
            <a:p>
              <a:pPr algn="ctr" fontAlgn="base">
                <a:spcBef>
                  <a:spcPct val="0"/>
                </a:spcBef>
                <a:spcAft>
                  <a:spcPct val="0"/>
                </a:spcAft>
                <a:buFont typeface="Arial" panose="020B0604020202020204" pitchFamily="34" charset="0"/>
                <a:buNone/>
                <a:defRPr/>
              </a:pPr>
              <a:r>
                <a:rPr lang="en-US" altLang="zh-CN" sz="1500" b="1" dirty="0" err="1">
                  <a:solidFill>
                    <a:srgbClr val="000000"/>
                  </a:solidFill>
                  <a:ea typeface="楷体_GB2312"/>
                  <a:cs typeface="楷体_GB2312"/>
                </a:rPr>
                <a:t>V</a:t>
              </a:r>
              <a:r>
                <a:rPr lang="en-US" altLang="zh-CN" sz="1500" b="1" baseline="-25000" dirty="0" err="1">
                  <a:solidFill>
                    <a:srgbClr val="000000"/>
                  </a:solidFill>
                  <a:ea typeface="楷体_GB2312"/>
                  <a:cs typeface="楷体_GB2312"/>
                </a:rPr>
                <a:t>p</a:t>
              </a:r>
              <a:endParaRPr lang="zh-CN" altLang="en-US" sz="1500" b="1" baseline="-25000" dirty="0">
                <a:solidFill>
                  <a:srgbClr val="000000"/>
                </a:solidFill>
                <a:ea typeface="楷体_GB2312"/>
                <a:cs typeface="楷体_GB2312"/>
              </a:endParaRPr>
            </a:p>
          </p:txBody>
        </p:sp>
        <p:sp>
          <p:nvSpPr>
            <p:cNvPr id="47" name="TextBox 46"/>
            <p:cNvSpPr txBox="1"/>
            <p:nvPr/>
          </p:nvSpPr>
          <p:spPr>
            <a:xfrm>
              <a:off x="6282351" y="2997126"/>
              <a:ext cx="629822" cy="501223"/>
            </a:xfrm>
            <a:prstGeom prst="rect">
              <a:avLst/>
            </a:prstGeom>
            <a:noFill/>
          </p:spPr>
          <p:txBody>
            <a:bodyPr>
              <a:spAutoFit/>
            </a:bodyPr>
            <a:lstStyle/>
            <a:p>
              <a:pPr algn="ctr" fontAlgn="base">
                <a:spcBef>
                  <a:spcPct val="0"/>
                </a:spcBef>
                <a:spcAft>
                  <a:spcPct val="0"/>
                </a:spcAft>
                <a:buFont typeface="Arial" panose="020B0604020202020204" pitchFamily="34" charset="0"/>
                <a:buNone/>
                <a:defRPr/>
              </a:pPr>
              <a:r>
                <a:rPr lang="en-US" altLang="zh-CN" sz="1500" b="1" dirty="0">
                  <a:solidFill>
                    <a:srgbClr val="000000"/>
                  </a:solidFill>
                  <a:ea typeface="楷体_GB2312"/>
                  <a:cs typeface="楷体_GB2312"/>
                </a:rPr>
                <a:t>+</a:t>
              </a:r>
              <a:endParaRPr lang="zh-CN" altLang="en-US" sz="1500" b="1" dirty="0">
                <a:solidFill>
                  <a:srgbClr val="000000"/>
                </a:solidFill>
                <a:ea typeface="楷体_GB2312"/>
                <a:cs typeface="楷体_GB2312"/>
              </a:endParaRPr>
            </a:p>
          </p:txBody>
        </p:sp>
        <p:sp>
          <p:nvSpPr>
            <p:cNvPr id="48" name="TextBox 47"/>
            <p:cNvSpPr txBox="1"/>
            <p:nvPr/>
          </p:nvSpPr>
          <p:spPr>
            <a:xfrm>
              <a:off x="6282351" y="3595437"/>
              <a:ext cx="629822" cy="501223"/>
            </a:xfrm>
            <a:prstGeom prst="rect">
              <a:avLst/>
            </a:prstGeom>
            <a:noFill/>
          </p:spPr>
          <p:txBody>
            <a:bodyPr>
              <a:spAutoFit/>
            </a:bodyPr>
            <a:lstStyle/>
            <a:p>
              <a:pPr algn="ctr" fontAlgn="base">
                <a:spcBef>
                  <a:spcPct val="0"/>
                </a:spcBef>
                <a:spcAft>
                  <a:spcPct val="0"/>
                </a:spcAft>
                <a:buFont typeface="Arial" panose="020B0604020202020204" pitchFamily="34" charset="0"/>
                <a:buNone/>
                <a:defRPr/>
              </a:pPr>
              <a:r>
                <a:rPr lang="en-US" altLang="zh-CN" sz="1500" b="1" dirty="0">
                  <a:solidFill>
                    <a:srgbClr val="000000"/>
                  </a:solidFill>
                  <a:ea typeface="楷体_GB2312"/>
                  <a:cs typeface="楷体_GB2312"/>
                </a:rPr>
                <a:t>-</a:t>
              </a:r>
              <a:endParaRPr lang="zh-CN" altLang="en-US" sz="1500" b="1" dirty="0">
                <a:solidFill>
                  <a:srgbClr val="000000"/>
                </a:solidFill>
                <a:ea typeface="楷体_GB2312"/>
                <a:cs typeface="楷体_GB2312"/>
              </a:endParaRPr>
            </a:p>
          </p:txBody>
        </p:sp>
      </p:grpSp>
      <p:sp>
        <p:nvSpPr>
          <p:cNvPr id="23559" name="Rectangle 3"/>
          <p:cNvSpPr txBox="1">
            <a:spLocks noChangeArrowheads="1"/>
          </p:cNvSpPr>
          <p:nvPr/>
        </p:nvSpPr>
        <p:spPr bwMode="auto">
          <a:xfrm>
            <a:off x="107504" y="4443992"/>
            <a:ext cx="9036496" cy="157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fontAlgn="base" hangingPunct="1">
              <a:lnSpc>
                <a:spcPct val="120000"/>
              </a:lnSpc>
              <a:spcBef>
                <a:spcPct val="20000"/>
              </a:spcBef>
              <a:spcAft>
                <a:spcPct val="0"/>
              </a:spcAft>
              <a:buClr>
                <a:srgbClr val="D28302"/>
              </a:buClr>
              <a:buSzPct val="80000"/>
              <a:buFont typeface="Wingdings" panose="05000000000000000000" pitchFamily="2" charset="2"/>
              <a:buNone/>
            </a:pPr>
            <a:r>
              <a:rPr lang="en-US" altLang="zh-CN" sz="1400" b="1" dirty="0">
                <a:solidFill>
                  <a:srgbClr val="003366"/>
                </a:solidFill>
                <a:ea typeface="黑体" panose="02010609060101010101" pitchFamily="49" charset="-122"/>
                <a:cs typeface="Arial" panose="020B0604020202020204" pitchFamily="34" charset="0"/>
              </a:rPr>
              <a:t>op amp</a:t>
            </a:r>
            <a:r>
              <a:rPr lang="en-US" altLang="zh-CN" sz="1400" b="1" dirty="0">
                <a:solidFill>
                  <a:srgbClr val="003366"/>
                </a:solidFill>
                <a:latin typeface="黑体" panose="02010609060101010101" pitchFamily="49" charset="-122"/>
                <a:ea typeface="黑体" panose="02010609060101010101" pitchFamily="49" charset="-122"/>
                <a:cs typeface="Arial Unicode MS" panose="020B0604020202020204" pitchFamily="34" charset="-122"/>
              </a:rPr>
              <a:t>: </a:t>
            </a:r>
            <a:r>
              <a:rPr lang="en-US" altLang="zh-CN" sz="1400" b="1" dirty="0">
                <a:solidFill>
                  <a:srgbClr val="FF0000"/>
                </a:solidFill>
                <a:latin typeface="黑体" panose="02010609060101010101" pitchFamily="49" charset="-122"/>
                <a:ea typeface="黑体" panose="02010609060101010101" pitchFamily="49" charset="-122"/>
                <a:cs typeface="Arial Unicode MS" panose="020B0604020202020204" pitchFamily="34" charset="-122"/>
              </a:rPr>
              <a:t>(</a:t>
            </a:r>
            <a:r>
              <a:rPr lang="zh-CN" altLang="en-US" sz="1600" b="1" dirty="0">
                <a:solidFill>
                  <a:srgbClr val="FF0000"/>
                </a:solidFill>
                <a:latin typeface="黑体" panose="02010609060101010101" pitchFamily="49" charset="-122"/>
                <a:ea typeface="黑体" panose="02010609060101010101" pitchFamily="49" charset="-122"/>
                <a:cs typeface="Arial Unicode MS" panose="020B0604020202020204" pitchFamily="34" charset="-122"/>
              </a:rPr>
              <a:t>运算放大器：高开环增益、高输入电阻、低输出电阻、直接耦合的多级放大电路</a:t>
            </a:r>
            <a:r>
              <a:rPr lang="zh-CN" altLang="en-US" sz="1400" b="1" dirty="0">
                <a:solidFill>
                  <a:srgbClr val="FF0000"/>
                </a:solidFill>
                <a:latin typeface="黑体" panose="02010609060101010101" pitchFamily="49" charset="-122"/>
                <a:ea typeface="黑体" panose="02010609060101010101" pitchFamily="49" charset="-122"/>
                <a:cs typeface="Arial Unicode MS" panose="020B0604020202020204" pitchFamily="34" charset="-122"/>
              </a:rPr>
              <a:t>）</a:t>
            </a:r>
          </a:p>
          <a:p>
            <a:pPr algn="just" eaLnBrk="1" fontAlgn="base" hangingPunct="1">
              <a:lnSpc>
                <a:spcPct val="120000"/>
              </a:lnSpc>
              <a:spcBef>
                <a:spcPct val="20000"/>
              </a:spcBef>
              <a:spcAft>
                <a:spcPct val="0"/>
              </a:spcAft>
              <a:buClr>
                <a:srgbClr val="D28302"/>
              </a:buClr>
              <a:buSzPct val="80000"/>
              <a:buFont typeface="Wingdings" panose="05000000000000000000" pitchFamily="2" charset="2"/>
              <a:buNone/>
            </a:pPr>
            <a:r>
              <a:rPr lang="en-US" altLang="zh-CN" sz="1400" b="1" dirty="0">
                <a:solidFill>
                  <a:srgbClr val="003366"/>
                </a:solidFill>
                <a:latin typeface="黑体" panose="02010609060101010101" pitchFamily="49" charset="-122"/>
                <a:ea typeface="黑体" panose="02010609060101010101" pitchFamily="49" charset="-122"/>
                <a:cs typeface="Arial Unicode MS" panose="020B0604020202020204" pitchFamily="34" charset="-122"/>
              </a:rPr>
              <a:t>(1) </a:t>
            </a:r>
            <a:r>
              <a:rPr lang="en-US" altLang="zh-CN" sz="1400" b="1" dirty="0">
                <a:solidFill>
                  <a:srgbClr val="003366"/>
                </a:solidFill>
                <a:ea typeface="黑体" panose="02010609060101010101" pitchFamily="49" charset="-122"/>
                <a:cs typeface="Arial" panose="020B0604020202020204" pitchFamily="34" charset="0"/>
              </a:rPr>
              <a:t>Inverting input (terminal) </a:t>
            </a:r>
            <a:r>
              <a:rPr lang="en-US" altLang="zh-CN" sz="1400" b="1" dirty="0">
                <a:solidFill>
                  <a:srgbClr val="003366"/>
                </a:solidFill>
                <a:latin typeface="黑体" panose="02010609060101010101" pitchFamily="49" charset="-122"/>
                <a:ea typeface="黑体" panose="02010609060101010101" pitchFamily="49" charset="-122"/>
                <a:cs typeface="Arial Unicode MS" panose="020B0604020202020204" pitchFamily="34" charset="-122"/>
              </a:rPr>
              <a:t>(</a:t>
            </a:r>
            <a:r>
              <a:rPr lang="zh-CN" altLang="en-US" sz="1400" b="1" dirty="0">
                <a:solidFill>
                  <a:srgbClr val="003366"/>
                </a:solidFill>
                <a:ea typeface="黑体" panose="02010609060101010101" pitchFamily="49" charset="-122"/>
                <a:cs typeface="Arial" panose="020B0604020202020204" pitchFamily="34" charset="0"/>
              </a:rPr>
              <a:t>反相输入端</a:t>
            </a:r>
            <a:r>
              <a:rPr lang="en-US" altLang="zh-CN" sz="1400" b="1" dirty="0">
                <a:solidFill>
                  <a:srgbClr val="003366"/>
                </a:solidFill>
                <a:ea typeface="黑体" panose="02010609060101010101" pitchFamily="49" charset="-122"/>
                <a:cs typeface="Arial" panose="020B0604020202020204" pitchFamily="34" charset="0"/>
              </a:rPr>
              <a:t>)</a:t>
            </a:r>
            <a:r>
              <a:rPr lang="zh-CN" altLang="en-US" sz="1400" b="1" dirty="0">
                <a:solidFill>
                  <a:srgbClr val="003366"/>
                </a:solidFill>
                <a:latin typeface="黑体" panose="02010609060101010101" pitchFamily="49" charset="-122"/>
                <a:ea typeface="黑体" panose="02010609060101010101" pitchFamily="49" charset="-122"/>
                <a:cs typeface="Arial Unicode MS" panose="020B0604020202020204" pitchFamily="34" charset="-122"/>
              </a:rPr>
              <a:t>， </a:t>
            </a:r>
            <a:r>
              <a:rPr lang="en-US" altLang="zh-CN" sz="1400" b="1" dirty="0">
                <a:solidFill>
                  <a:srgbClr val="003366"/>
                </a:solidFill>
                <a:ea typeface="黑体" panose="02010609060101010101" pitchFamily="49" charset="-122"/>
                <a:cs typeface="Arial" panose="020B0604020202020204" pitchFamily="34" charset="0"/>
              </a:rPr>
              <a:t>non-inverting input (terminal) </a:t>
            </a:r>
            <a:r>
              <a:rPr lang="en-US" altLang="zh-CN" sz="1400" b="1" dirty="0">
                <a:solidFill>
                  <a:srgbClr val="003366"/>
                </a:solidFill>
                <a:latin typeface="黑体" panose="02010609060101010101" pitchFamily="49" charset="-122"/>
                <a:ea typeface="黑体" panose="02010609060101010101" pitchFamily="49" charset="-122"/>
                <a:cs typeface="Arial Unicode MS" panose="020B0604020202020204" pitchFamily="34" charset="-122"/>
              </a:rPr>
              <a:t>(</a:t>
            </a:r>
            <a:r>
              <a:rPr lang="zh-CN" altLang="en-US" sz="1400" b="1" dirty="0">
                <a:solidFill>
                  <a:srgbClr val="003366"/>
                </a:solidFill>
                <a:latin typeface="黑体" panose="02010609060101010101" pitchFamily="49" charset="-122"/>
                <a:ea typeface="黑体" panose="02010609060101010101" pitchFamily="49" charset="-122"/>
                <a:cs typeface="Arial" panose="020B0604020202020204" pitchFamily="34" charset="0"/>
              </a:rPr>
              <a:t>同相输入端</a:t>
            </a:r>
            <a:r>
              <a:rPr lang="en-US" altLang="zh-CN" sz="1400" b="1" dirty="0">
                <a:solidFill>
                  <a:srgbClr val="003366"/>
                </a:solidFill>
                <a:latin typeface="黑体" panose="02010609060101010101" pitchFamily="49" charset="-122"/>
                <a:ea typeface="黑体" panose="02010609060101010101" pitchFamily="49" charset="-122"/>
                <a:cs typeface="Arial Unicode MS" panose="020B0604020202020204" pitchFamily="34" charset="-122"/>
              </a:rPr>
              <a:t>)</a:t>
            </a:r>
          </a:p>
          <a:p>
            <a:pPr algn="just" eaLnBrk="1" fontAlgn="base" hangingPunct="1">
              <a:lnSpc>
                <a:spcPct val="120000"/>
              </a:lnSpc>
              <a:spcBef>
                <a:spcPct val="20000"/>
              </a:spcBef>
              <a:spcAft>
                <a:spcPct val="0"/>
              </a:spcAft>
              <a:buClr>
                <a:srgbClr val="D28302"/>
              </a:buClr>
              <a:buSzPct val="80000"/>
              <a:buFont typeface="Wingdings" panose="05000000000000000000" pitchFamily="2" charset="2"/>
              <a:buNone/>
            </a:pPr>
            <a:r>
              <a:rPr lang="en-US" altLang="zh-CN" sz="1400" b="1" dirty="0">
                <a:solidFill>
                  <a:srgbClr val="003366"/>
                </a:solidFill>
                <a:latin typeface="黑体" panose="02010609060101010101" pitchFamily="49" charset="-122"/>
                <a:ea typeface="黑体" panose="02010609060101010101" pitchFamily="49" charset="-122"/>
                <a:cs typeface="Arial Unicode MS" panose="020B0604020202020204" pitchFamily="34" charset="-122"/>
              </a:rPr>
              <a:t>(2)</a:t>
            </a:r>
            <a:r>
              <a:rPr lang="en-US" altLang="zh-CN" sz="1400" b="1" dirty="0">
                <a:solidFill>
                  <a:srgbClr val="003366"/>
                </a:solidFill>
                <a:ea typeface="黑体" panose="02010609060101010101" pitchFamily="49" charset="-122"/>
                <a:cs typeface="Arial" panose="020B0604020202020204" pitchFamily="34" charset="0"/>
              </a:rPr>
              <a:t> virtual open circuit </a:t>
            </a:r>
            <a:r>
              <a:rPr lang="en-US" altLang="zh-CN" sz="1400" b="1" dirty="0">
                <a:solidFill>
                  <a:srgbClr val="003366"/>
                </a:solidFill>
                <a:latin typeface="黑体" panose="02010609060101010101" pitchFamily="49" charset="-122"/>
                <a:ea typeface="黑体" panose="02010609060101010101" pitchFamily="49" charset="-122"/>
                <a:cs typeface="Arial Unicode MS" panose="020B0604020202020204" pitchFamily="34" charset="-122"/>
              </a:rPr>
              <a:t>(</a:t>
            </a:r>
            <a:r>
              <a:rPr lang="zh-CN" altLang="en-US" sz="1400" b="1" dirty="0">
                <a:solidFill>
                  <a:srgbClr val="003366"/>
                </a:solidFill>
                <a:latin typeface="黑体" panose="02010609060101010101" pitchFamily="49" charset="-122"/>
                <a:ea typeface="黑体" panose="02010609060101010101" pitchFamily="49" charset="-122"/>
                <a:cs typeface="Arial Unicode MS" panose="020B0604020202020204" pitchFamily="34" charset="-122"/>
              </a:rPr>
              <a:t>虚断路</a:t>
            </a:r>
            <a:r>
              <a:rPr lang="en-US" altLang="zh-CN" sz="1400" b="1" dirty="0">
                <a:solidFill>
                  <a:srgbClr val="003366"/>
                </a:solidFill>
                <a:latin typeface="黑体" panose="02010609060101010101" pitchFamily="49" charset="-122"/>
                <a:ea typeface="黑体" panose="02010609060101010101" pitchFamily="49" charset="-122"/>
                <a:cs typeface="Arial Unicode MS" panose="020B0604020202020204" pitchFamily="34" charset="-122"/>
              </a:rPr>
              <a:t>) </a:t>
            </a:r>
            <a:r>
              <a:rPr lang="en-US" altLang="zh-CN" sz="1400" b="1" dirty="0">
                <a:solidFill>
                  <a:srgbClr val="003366"/>
                </a:solidFill>
                <a:ea typeface="黑体" panose="02010609060101010101" pitchFamily="49" charset="-122"/>
                <a:cs typeface="Arial" panose="020B0604020202020204" pitchFamily="34" charset="0"/>
              </a:rPr>
              <a:t>(</a:t>
            </a:r>
            <a:r>
              <a:rPr lang="en-US" altLang="zh-CN" sz="1400" b="1" dirty="0" err="1">
                <a:solidFill>
                  <a:srgbClr val="003366"/>
                </a:solidFill>
                <a:ea typeface="黑体" panose="02010609060101010101" pitchFamily="49" charset="-122"/>
                <a:cs typeface="Arial" panose="020B0604020202020204" pitchFamily="34" charset="0"/>
              </a:rPr>
              <a:t>i</a:t>
            </a:r>
            <a:r>
              <a:rPr lang="en-US" altLang="zh-CN" sz="1400" b="1" baseline="-25000" dirty="0">
                <a:solidFill>
                  <a:srgbClr val="003366"/>
                </a:solidFill>
                <a:ea typeface="黑体" panose="02010609060101010101" pitchFamily="49" charset="-122"/>
                <a:cs typeface="Arial" panose="020B0604020202020204" pitchFamily="34" charset="0"/>
              </a:rPr>
              <a:t>+</a:t>
            </a:r>
            <a:r>
              <a:rPr lang="en-US" altLang="zh-CN" sz="1400" b="1" dirty="0">
                <a:solidFill>
                  <a:srgbClr val="003366"/>
                </a:solidFill>
                <a:ea typeface="黑体" panose="02010609060101010101" pitchFamily="49" charset="-122"/>
                <a:cs typeface="Arial" panose="020B0604020202020204" pitchFamily="34" charset="0"/>
              </a:rPr>
              <a:t>≈0; I</a:t>
            </a:r>
            <a:r>
              <a:rPr lang="en-US" altLang="zh-CN" sz="1400" b="1" baseline="-25000" dirty="0">
                <a:solidFill>
                  <a:srgbClr val="003366"/>
                </a:solidFill>
                <a:ea typeface="黑体" panose="02010609060101010101" pitchFamily="49" charset="-122"/>
                <a:cs typeface="Arial" panose="020B0604020202020204" pitchFamily="34" charset="0"/>
              </a:rPr>
              <a:t>-</a:t>
            </a:r>
            <a:r>
              <a:rPr lang="en-US" altLang="zh-CN" sz="1400" b="1" dirty="0">
                <a:solidFill>
                  <a:srgbClr val="003366"/>
                </a:solidFill>
                <a:ea typeface="黑体" panose="02010609060101010101" pitchFamily="49" charset="-122"/>
                <a:cs typeface="Arial" panose="020B0604020202020204" pitchFamily="34" charset="0"/>
              </a:rPr>
              <a:t>≈0)    (3) virtual short circuit </a:t>
            </a:r>
            <a:r>
              <a:rPr lang="zh-CN" altLang="en-US" sz="1400" b="1" dirty="0">
                <a:solidFill>
                  <a:srgbClr val="003366"/>
                </a:solidFill>
                <a:latin typeface="黑体" panose="02010609060101010101" pitchFamily="49" charset="-122"/>
                <a:ea typeface="黑体" panose="02010609060101010101" pitchFamily="49" charset="-122"/>
                <a:cs typeface="Arial Unicode MS" panose="020B0604020202020204" pitchFamily="34" charset="-122"/>
              </a:rPr>
              <a:t>（虚短路）</a:t>
            </a:r>
            <a:r>
              <a:rPr lang="en-US" altLang="zh-CN" sz="1400" b="1" dirty="0">
                <a:solidFill>
                  <a:srgbClr val="003366"/>
                </a:solidFill>
                <a:ea typeface="黑体" panose="02010609060101010101" pitchFamily="49" charset="-122"/>
                <a:cs typeface="Arial" panose="020B0604020202020204" pitchFamily="34" charset="0"/>
              </a:rPr>
              <a:t>(v</a:t>
            </a:r>
            <a:r>
              <a:rPr lang="en-US" altLang="zh-CN" sz="1400" b="1" baseline="-25000" dirty="0">
                <a:solidFill>
                  <a:srgbClr val="003366"/>
                </a:solidFill>
                <a:ea typeface="黑体" panose="02010609060101010101" pitchFamily="49" charset="-122"/>
                <a:cs typeface="Arial" panose="020B0604020202020204" pitchFamily="34" charset="0"/>
              </a:rPr>
              <a:t>+</a:t>
            </a:r>
            <a:r>
              <a:rPr lang="en-US" altLang="zh-CN" sz="1400" b="1" dirty="0">
                <a:solidFill>
                  <a:srgbClr val="003366"/>
                </a:solidFill>
                <a:ea typeface="黑体" panose="02010609060101010101" pitchFamily="49" charset="-122"/>
                <a:cs typeface="Arial" panose="020B0604020202020204" pitchFamily="34" charset="0"/>
              </a:rPr>
              <a:t>≈v</a:t>
            </a:r>
            <a:r>
              <a:rPr lang="en-US" altLang="zh-CN" sz="1400" b="1" baseline="-25000" dirty="0">
                <a:solidFill>
                  <a:srgbClr val="003366"/>
                </a:solidFill>
                <a:ea typeface="黑体" panose="02010609060101010101" pitchFamily="49" charset="-122"/>
                <a:cs typeface="Arial" panose="020B0604020202020204" pitchFamily="34" charset="0"/>
              </a:rPr>
              <a:t>-</a:t>
            </a:r>
            <a:r>
              <a:rPr lang="en-US" altLang="zh-CN" sz="1400" b="1" dirty="0">
                <a:solidFill>
                  <a:srgbClr val="003366"/>
                </a:solidFill>
                <a:ea typeface="黑体" panose="02010609060101010101" pitchFamily="49" charset="-122"/>
                <a:cs typeface="Arial" panose="020B0604020202020204" pitchFamily="34" charset="0"/>
              </a:rPr>
              <a:t>) </a:t>
            </a:r>
            <a:r>
              <a:rPr lang="en-US" altLang="zh-CN" sz="1400" b="1" dirty="0">
                <a:solidFill>
                  <a:srgbClr val="003366"/>
                </a:solidFill>
                <a:latin typeface="黑体" panose="02010609060101010101" pitchFamily="49" charset="-122"/>
                <a:ea typeface="黑体" panose="02010609060101010101" pitchFamily="49" charset="-122"/>
                <a:cs typeface="Arial Unicode MS" panose="020B0604020202020204" pitchFamily="34" charset="-122"/>
              </a:rPr>
              <a:t>【</a:t>
            </a:r>
            <a:r>
              <a:rPr lang="zh-CN" altLang="en-US" sz="1400" b="1" dirty="0">
                <a:solidFill>
                  <a:srgbClr val="003366"/>
                </a:solidFill>
                <a:latin typeface="黑体" panose="02010609060101010101" pitchFamily="49" charset="-122"/>
                <a:ea typeface="黑体" panose="02010609060101010101" pitchFamily="49" charset="-122"/>
                <a:cs typeface="Arial Unicode MS" panose="020B0604020202020204" pitchFamily="34" charset="-122"/>
              </a:rPr>
              <a:t>引申说明：虚地</a:t>
            </a:r>
            <a:r>
              <a:rPr lang="en-US" altLang="zh-CN" sz="1400" b="1" dirty="0">
                <a:solidFill>
                  <a:srgbClr val="003366"/>
                </a:solidFill>
                <a:latin typeface="黑体" panose="02010609060101010101" pitchFamily="49" charset="-122"/>
                <a:ea typeface="黑体" panose="02010609060101010101" pitchFamily="49" charset="-122"/>
                <a:cs typeface="Arial Unicode MS" panose="020B0604020202020204" pitchFamily="34" charset="-122"/>
              </a:rPr>
              <a:t>】</a:t>
            </a:r>
          </a:p>
          <a:p>
            <a:pPr algn="just" eaLnBrk="1" fontAlgn="base" hangingPunct="1">
              <a:lnSpc>
                <a:spcPct val="120000"/>
              </a:lnSpc>
              <a:spcBef>
                <a:spcPct val="20000"/>
              </a:spcBef>
              <a:spcAft>
                <a:spcPct val="0"/>
              </a:spcAft>
              <a:buClr>
                <a:srgbClr val="D28302"/>
              </a:buClr>
              <a:buSzPct val="80000"/>
              <a:buFont typeface="Wingdings" panose="05000000000000000000" pitchFamily="2" charset="2"/>
              <a:buNone/>
            </a:pPr>
            <a:r>
              <a:rPr lang="en-US" altLang="zh-CN" sz="1400" b="1" dirty="0">
                <a:solidFill>
                  <a:srgbClr val="003366"/>
                </a:solidFill>
                <a:ea typeface="黑体" panose="02010609060101010101" pitchFamily="49" charset="-122"/>
                <a:cs typeface="Arial" panose="020B0604020202020204" pitchFamily="34" charset="0"/>
              </a:rPr>
              <a:t>              </a:t>
            </a:r>
            <a:r>
              <a:rPr lang="en-US" altLang="zh-CN" sz="1400" b="1" dirty="0" err="1">
                <a:solidFill>
                  <a:srgbClr val="003366"/>
                </a:solidFill>
                <a:ea typeface="黑体" panose="02010609060101010101" pitchFamily="49" charset="-122"/>
                <a:cs typeface="Arial" panose="020B0604020202020204" pitchFamily="34" charset="0"/>
              </a:rPr>
              <a:t>eg</a:t>
            </a:r>
            <a:r>
              <a:rPr lang="en-US" altLang="zh-CN" sz="1400" b="1" dirty="0">
                <a:solidFill>
                  <a:srgbClr val="003366"/>
                </a:solidFill>
                <a:ea typeface="黑体" panose="02010609060101010101" pitchFamily="49" charset="-122"/>
                <a:cs typeface="Arial" panose="020B0604020202020204" pitchFamily="34" charset="0"/>
              </a:rPr>
              <a:t>: </a:t>
            </a:r>
            <a:r>
              <a:rPr lang="en-US" altLang="zh-CN" sz="1400" b="1" dirty="0" err="1">
                <a:solidFill>
                  <a:srgbClr val="003366"/>
                </a:solidFill>
                <a:ea typeface="黑体" panose="02010609060101010101" pitchFamily="49" charset="-122"/>
                <a:cs typeface="Arial" panose="020B0604020202020204" pitchFamily="34" charset="0"/>
              </a:rPr>
              <a:t>V</a:t>
            </a:r>
            <a:r>
              <a:rPr lang="en-US" altLang="zh-CN" sz="1400" b="1" baseline="-25000" dirty="0" err="1">
                <a:solidFill>
                  <a:srgbClr val="003366"/>
                </a:solidFill>
                <a:ea typeface="黑体" panose="02010609060101010101" pitchFamily="49" charset="-122"/>
                <a:cs typeface="Arial" panose="020B0604020202020204" pitchFamily="34" charset="0"/>
              </a:rPr>
              <a:t>m</a:t>
            </a:r>
            <a:r>
              <a:rPr lang="en-US" altLang="zh-CN" sz="1400" b="1" dirty="0">
                <a:solidFill>
                  <a:srgbClr val="003366"/>
                </a:solidFill>
                <a:ea typeface="黑体" panose="02010609060101010101" pitchFamily="49" charset="-122"/>
                <a:cs typeface="Arial" panose="020B0604020202020204" pitchFamily="34" charset="0"/>
              </a:rPr>
              <a:t>↑→</a:t>
            </a:r>
            <a:r>
              <a:rPr lang="en-US" altLang="zh-CN" sz="1400" b="1" dirty="0" err="1">
                <a:solidFill>
                  <a:srgbClr val="003366"/>
                </a:solidFill>
                <a:ea typeface="黑体" panose="02010609060101010101" pitchFamily="49" charset="-122"/>
                <a:cs typeface="Arial" panose="020B0604020202020204" pitchFamily="34" charset="0"/>
              </a:rPr>
              <a:t>V</a:t>
            </a:r>
            <a:r>
              <a:rPr lang="en-US" altLang="zh-CN" sz="1400" b="1" baseline="-25000" dirty="0" err="1">
                <a:solidFill>
                  <a:srgbClr val="003366"/>
                </a:solidFill>
                <a:ea typeface="黑体" panose="02010609060101010101" pitchFamily="49" charset="-122"/>
                <a:cs typeface="Arial" panose="020B0604020202020204" pitchFamily="34" charset="0"/>
              </a:rPr>
              <a:t>p</a:t>
            </a:r>
            <a:r>
              <a:rPr lang="en-US" altLang="zh-CN" sz="1400" b="1" dirty="0">
                <a:solidFill>
                  <a:srgbClr val="003366"/>
                </a:solidFill>
                <a:ea typeface="黑体" panose="02010609060101010101" pitchFamily="49" charset="-122"/>
                <a:cs typeface="Arial" panose="020B0604020202020204" pitchFamily="34" charset="0"/>
              </a:rPr>
              <a:t>↑→V</a:t>
            </a:r>
            <a:r>
              <a:rPr lang="en-US" altLang="zh-CN" sz="1400" b="1" baseline="-25000" dirty="0">
                <a:solidFill>
                  <a:srgbClr val="003366"/>
                </a:solidFill>
                <a:ea typeface="黑体" panose="02010609060101010101" pitchFamily="49" charset="-122"/>
                <a:cs typeface="Arial" panose="020B0604020202020204" pitchFamily="34" charset="0"/>
              </a:rPr>
              <a:t>1</a:t>
            </a:r>
            <a:r>
              <a:rPr lang="en-US" altLang="zh-CN" sz="1400" b="1" dirty="0">
                <a:solidFill>
                  <a:srgbClr val="003366"/>
                </a:solidFill>
                <a:ea typeface="黑体" panose="02010609060101010101" pitchFamily="49" charset="-122"/>
                <a:cs typeface="Arial" panose="020B0604020202020204" pitchFamily="34" charset="0"/>
              </a:rPr>
              <a:t> ↓→ </a:t>
            </a:r>
            <a:r>
              <a:rPr lang="en-US" altLang="zh-CN" sz="1400" b="1" dirty="0" err="1">
                <a:solidFill>
                  <a:srgbClr val="003366"/>
                </a:solidFill>
                <a:ea typeface="黑体" panose="02010609060101010101" pitchFamily="49" charset="-122"/>
                <a:cs typeface="Arial" panose="020B0604020202020204" pitchFamily="34" charset="0"/>
              </a:rPr>
              <a:t>V</a:t>
            </a:r>
            <a:r>
              <a:rPr lang="en-US" altLang="zh-CN" sz="1400" b="1" baseline="-25000" dirty="0" err="1">
                <a:solidFill>
                  <a:srgbClr val="003366"/>
                </a:solidFill>
                <a:ea typeface="黑体" panose="02010609060101010101" pitchFamily="49" charset="-122"/>
                <a:cs typeface="Arial" panose="020B0604020202020204" pitchFamily="34" charset="0"/>
              </a:rPr>
              <a:t>p</a:t>
            </a:r>
            <a:r>
              <a:rPr lang="en-US" altLang="zh-CN" sz="1400" b="1" dirty="0">
                <a:solidFill>
                  <a:srgbClr val="003366"/>
                </a:solidFill>
                <a:ea typeface="黑体" panose="02010609060101010101" pitchFamily="49" charset="-122"/>
                <a:cs typeface="Arial" panose="020B0604020202020204" pitchFamily="34" charset="0"/>
              </a:rPr>
              <a:t>↓;  </a:t>
            </a:r>
            <a:r>
              <a:rPr lang="en-US" altLang="zh-CN" sz="1400" b="1" dirty="0" err="1">
                <a:solidFill>
                  <a:srgbClr val="003366"/>
                </a:solidFill>
                <a:ea typeface="黑体" panose="02010609060101010101" pitchFamily="49" charset="-122"/>
                <a:cs typeface="Arial" panose="020B0604020202020204" pitchFamily="34" charset="0"/>
              </a:rPr>
              <a:t>V</a:t>
            </a:r>
            <a:r>
              <a:rPr lang="en-US" altLang="zh-CN" sz="1400" b="1" baseline="-25000" dirty="0" err="1">
                <a:solidFill>
                  <a:srgbClr val="003366"/>
                </a:solidFill>
                <a:ea typeface="黑体" panose="02010609060101010101" pitchFamily="49" charset="-122"/>
                <a:cs typeface="Arial" panose="020B0604020202020204" pitchFamily="34" charset="0"/>
              </a:rPr>
              <a:t>c</a:t>
            </a:r>
            <a:r>
              <a:rPr lang="en-US" altLang="zh-CN" sz="1400" b="1" dirty="0">
                <a:solidFill>
                  <a:srgbClr val="003366"/>
                </a:solidFill>
                <a:ea typeface="黑体" panose="02010609060101010101" pitchFamily="49" charset="-122"/>
                <a:cs typeface="Arial" panose="020B0604020202020204" pitchFamily="34" charset="0"/>
              </a:rPr>
              <a:t>↑→V</a:t>
            </a:r>
            <a:r>
              <a:rPr lang="en-US" altLang="zh-CN" sz="1400" b="1" baseline="-25000" dirty="0">
                <a:solidFill>
                  <a:srgbClr val="003366"/>
                </a:solidFill>
                <a:ea typeface="黑体" panose="02010609060101010101" pitchFamily="49" charset="-122"/>
                <a:cs typeface="Arial" panose="020B0604020202020204" pitchFamily="34" charset="0"/>
              </a:rPr>
              <a:t>1</a:t>
            </a:r>
            <a:r>
              <a:rPr lang="en-US" altLang="zh-CN" sz="1400" b="1" dirty="0">
                <a:solidFill>
                  <a:srgbClr val="003366"/>
                </a:solidFill>
                <a:ea typeface="黑体" panose="02010609060101010101" pitchFamily="49" charset="-122"/>
                <a:cs typeface="Arial" panose="020B0604020202020204" pitchFamily="34" charset="0"/>
              </a:rPr>
              <a:t>↑ →</a:t>
            </a:r>
            <a:r>
              <a:rPr lang="en-US" altLang="zh-CN" sz="1400" b="1" dirty="0" err="1">
                <a:solidFill>
                  <a:srgbClr val="003366"/>
                </a:solidFill>
                <a:ea typeface="黑体" panose="02010609060101010101" pitchFamily="49" charset="-122"/>
                <a:cs typeface="Arial" panose="020B0604020202020204" pitchFamily="34" charset="0"/>
              </a:rPr>
              <a:t>V</a:t>
            </a:r>
            <a:r>
              <a:rPr lang="en-US" altLang="zh-CN" sz="1400" b="1" baseline="-25000" dirty="0" err="1">
                <a:solidFill>
                  <a:srgbClr val="003366"/>
                </a:solidFill>
                <a:ea typeface="黑体" panose="02010609060101010101" pitchFamily="49" charset="-122"/>
                <a:cs typeface="Arial" panose="020B0604020202020204" pitchFamily="34" charset="0"/>
              </a:rPr>
              <a:t>p</a:t>
            </a:r>
            <a:r>
              <a:rPr lang="en-US" altLang="zh-CN" sz="1400" b="1" dirty="0">
                <a:solidFill>
                  <a:srgbClr val="003366"/>
                </a:solidFill>
                <a:ea typeface="黑体" panose="02010609060101010101" pitchFamily="49" charset="-122"/>
                <a:cs typeface="Arial" panose="020B0604020202020204" pitchFamily="34" charset="0"/>
              </a:rPr>
              <a:t>↑</a:t>
            </a:r>
          </a:p>
          <a:p>
            <a:pPr algn="just" eaLnBrk="1" fontAlgn="base" hangingPunct="1">
              <a:lnSpc>
                <a:spcPct val="120000"/>
              </a:lnSpc>
              <a:spcBef>
                <a:spcPct val="20000"/>
              </a:spcBef>
              <a:spcAft>
                <a:spcPct val="0"/>
              </a:spcAft>
              <a:buClr>
                <a:srgbClr val="D28302"/>
              </a:buClr>
              <a:buSzPct val="80000"/>
              <a:buFont typeface="Wingdings" panose="05000000000000000000" pitchFamily="2" charset="2"/>
              <a:buNone/>
            </a:pPr>
            <a:r>
              <a:rPr lang="en-US" altLang="zh-CN" sz="1400" b="1" dirty="0">
                <a:solidFill>
                  <a:srgbClr val="003366"/>
                </a:solidFill>
                <a:ea typeface="黑体" panose="02010609060101010101" pitchFamily="49" charset="-122"/>
                <a:cs typeface="Arial" panose="020B0604020202020204" pitchFamily="34" charset="0"/>
              </a:rPr>
              <a:t>              V</a:t>
            </a:r>
            <a:r>
              <a:rPr lang="en-US" altLang="zh-CN" sz="1400" b="1" baseline="-25000" dirty="0">
                <a:solidFill>
                  <a:srgbClr val="003366"/>
                </a:solidFill>
                <a:ea typeface="黑体" panose="02010609060101010101" pitchFamily="49" charset="-122"/>
                <a:cs typeface="Arial" panose="020B0604020202020204" pitchFamily="34" charset="0"/>
              </a:rPr>
              <a:t>1</a:t>
            </a:r>
            <a:r>
              <a:rPr lang="en-US" altLang="zh-CN" sz="1400" b="1" dirty="0">
                <a:solidFill>
                  <a:srgbClr val="003366"/>
                </a:solidFill>
                <a:ea typeface="黑体" panose="02010609060101010101" pitchFamily="49" charset="-122"/>
                <a:cs typeface="Arial" panose="020B0604020202020204" pitchFamily="34" charset="0"/>
              </a:rPr>
              <a:t> = </a:t>
            </a:r>
            <a:r>
              <a:rPr lang="en-US" altLang="zh-CN" sz="1400" b="1" dirty="0" err="1">
                <a:solidFill>
                  <a:srgbClr val="003366"/>
                </a:solidFill>
                <a:ea typeface="黑体" panose="02010609060101010101" pitchFamily="49" charset="-122"/>
                <a:cs typeface="Arial" panose="020B0604020202020204" pitchFamily="34" charset="0"/>
              </a:rPr>
              <a:t>V</a:t>
            </a:r>
            <a:r>
              <a:rPr lang="en-US" altLang="zh-CN" sz="1400" b="1" baseline="-25000" dirty="0" err="1">
                <a:solidFill>
                  <a:srgbClr val="003366"/>
                </a:solidFill>
                <a:ea typeface="黑体" panose="02010609060101010101" pitchFamily="49" charset="-122"/>
                <a:cs typeface="Arial" panose="020B0604020202020204" pitchFamily="34" charset="0"/>
              </a:rPr>
              <a:t>p</a:t>
            </a:r>
            <a:r>
              <a:rPr lang="en-US" altLang="zh-CN" sz="1400" b="1" dirty="0" err="1">
                <a:solidFill>
                  <a:srgbClr val="003366"/>
                </a:solidFill>
                <a:ea typeface="黑体" panose="02010609060101010101" pitchFamily="49" charset="-122"/>
                <a:cs typeface="Arial" panose="020B0604020202020204" pitchFamily="34" charset="0"/>
              </a:rPr>
              <a:t>+IR</a:t>
            </a:r>
            <a:r>
              <a:rPr lang="en-US" altLang="zh-CN" sz="1400" b="1" baseline="-25000" dirty="0" err="1">
                <a:solidFill>
                  <a:srgbClr val="003366"/>
                </a:solidFill>
                <a:ea typeface="黑体" panose="02010609060101010101" pitchFamily="49" charset="-122"/>
                <a:cs typeface="Arial" panose="020B0604020202020204" pitchFamily="34" charset="0"/>
              </a:rPr>
              <a:t>f</a:t>
            </a:r>
            <a:r>
              <a:rPr lang="en-US" altLang="zh-CN" sz="1400" b="1" baseline="-25000" dirty="0">
                <a:solidFill>
                  <a:srgbClr val="003366"/>
                </a:solidFill>
                <a:ea typeface="黑体" panose="02010609060101010101" pitchFamily="49" charset="-122"/>
                <a:cs typeface="Arial" panose="020B0604020202020204" pitchFamily="34" charset="0"/>
              </a:rPr>
              <a:t> </a:t>
            </a:r>
            <a:r>
              <a:rPr lang="en-US" altLang="zh-CN" sz="1400" b="1" baseline="-30000" dirty="0">
                <a:solidFill>
                  <a:srgbClr val="003366"/>
                </a:solidFill>
                <a:ea typeface="黑体" panose="02010609060101010101" pitchFamily="49" charset="-122"/>
                <a:cs typeface="Arial" panose="020B0604020202020204" pitchFamily="34" charset="0"/>
              </a:rPr>
              <a:t> </a:t>
            </a:r>
            <a:r>
              <a:rPr lang="en-US" altLang="zh-CN" sz="1400" b="1" dirty="0">
                <a:solidFill>
                  <a:srgbClr val="003366"/>
                </a:solidFill>
                <a:ea typeface="黑体" panose="02010609060101010101" pitchFamily="49" charset="-122"/>
                <a:cs typeface="Arial" panose="020B0604020202020204" pitchFamily="34" charset="0"/>
              </a:rPr>
              <a:t>= </a:t>
            </a:r>
            <a:r>
              <a:rPr lang="en-US" altLang="zh-CN" sz="1400" b="1" dirty="0" err="1">
                <a:solidFill>
                  <a:srgbClr val="003366"/>
                </a:solidFill>
                <a:ea typeface="黑体" panose="02010609060101010101" pitchFamily="49" charset="-122"/>
                <a:cs typeface="Arial" panose="020B0604020202020204" pitchFamily="34" charset="0"/>
              </a:rPr>
              <a:t>Vc+IR</a:t>
            </a:r>
            <a:r>
              <a:rPr lang="en-US" altLang="zh-CN" sz="1400" b="1" baseline="-25000" dirty="0" err="1">
                <a:solidFill>
                  <a:srgbClr val="003366"/>
                </a:solidFill>
                <a:ea typeface="黑体" panose="02010609060101010101" pitchFamily="49" charset="-122"/>
                <a:cs typeface="Arial" panose="020B0604020202020204" pitchFamily="34" charset="0"/>
              </a:rPr>
              <a:t>f</a:t>
            </a:r>
            <a:r>
              <a:rPr lang="en-US" altLang="zh-CN" sz="1400" b="1" dirty="0">
                <a:solidFill>
                  <a:srgbClr val="003366"/>
                </a:solidFill>
                <a:ea typeface="黑体" panose="02010609060101010101" pitchFamily="49" charset="-122"/>
                <a:cs typeface="Arial" panose="020B0604020202020204" pitchFamily="34" charset="0"/>
              </a:rPr>
              <a:t> ;    V</a:t>
            </a:r>
            <a:r>
              <a:rPr lang="en-US" altLang="zh-CN" sz="1400" b="1" baseline="-25000" dirty="0">
                <a:solidFill>
                  <a:srgbClr val="003366"/>
                </a:solidFill>
                <a:ea typeface="黑体" panose="02010609060101010101" pitchFamily="49" charset="-122"/>
                <a:cs typeface="Arial" panose="020B0604020202020204" pitchFamily="34" charset="0"/>
              </a:rPr>
              <a:t>o</a:t>
            </a:r>
            <a:r>
              <a:rPr lang="en-US" altLang="zh-CN" sz="1400" b="1" dirty="0">
                <a:solidFill>
                  <a:srgbClr val="003366"/>
                </a:solidFill>
                <a:ea typeface="黑体" panose="02010609060101010101" pitchFamily="49" charset="-122"/>
                <a:cs typeface="Arial" panose="020B0604020202020204" pitchFamily="34" charset="0"/>
              </a:rPr>
              <a:t> = (V</a:t>
            </a:r>
            <a:r>
              <a:rPr lang="en-US" altLang="zh-CN" sz="1400" b="1" baseline="-25000" dirty="0">
                <a:solidFill>
                  <a:srgbClr val="003366"/>
                </a:solidFill>
                <a:ea typeface="黑体" panose="02010609060101010101" pitchFamily="49" charset="-122"/>
                <a:cs typeface="Arial" panose="020B0604020202020204" pitchFamily="34" charset="0"/>
              </a:rPr>
              <a:t>1</a:t>
            </a:r>
            <a:r>
              <a:rPr lang="en-US" altLang="zh-CN" sz="1400" b="1" dirty="0">
                <a:solidFill>
                  <a:srgbClr val="003366"/>
                </a:solidFill>
                <a:ea typeface="黑体" panose="02010609060101010101" pitchFamily="49" charset="-122"/>
                <a:cs typeface="Arial" panose="020B0604020202020204" pitchFamily="34" charset="0"/>
              </a:rPr>
              <a:t>-V</a:t>
            </a:r>
            <a:r>
              <a:rPr lang="en-US" altLang="zh-CN" sz="1400" b="1" baseline="-25000" dirty="0">
                <a:solidFill>
                  <a:srgbClr val="003366"/>
                </a:solidFill>
                <a:ea typeface="黑体" panose="02010609060101010101" pitchFamily="49" charset="-122"/>
                <a:cs typeface="Arial" panose="020B0604020202020204" pitchFamily="34" charset="0"/>
              </a:rPr>
              <a:t>c</a:t>
            </a:r>
            <a:r>
              <a:rPr lang="en-US" altLang="zh-CN" sz="1400" b="1" dirty="0">
                <a:solidFill>
                  <a:srgbClr val="003366"/>
                </a:solidFill>
                <a:ea typeface="黑体" panose="02010609060101010101" pitchFamily="49" charset="-122"/>
                <a:cs typeface="Arial" panose="020B0604020202020204" pitchFamily="34" charset="0"/>
              </a:rPr>
              <a:t>) ×1= (</a:t>
            </a:r>
            <a:r>
              <a:rPr lang="en-US" altLang="zh-CN" sz="1400" b="1" dirty="0" err="1">
                <a:solidFill>
                  <a:srgbClr val="003366"/>
                </a:solidFill>
                <a:ea typeface="黑体" panose="02010609060101010101" pitchFamily="49" charset="-122"/>
                <a:cs typeface="Arial" panose="020B0604020202020204" pitchFamily="34" charset="0"/>
              </a:rPr>
              <a:t>V</a:t>
            </a:r>
            <a:r>
              <a:rPr lang="en-US" altLang="zh-CN" sz="1400" b="1" baseline="-25000" dirty="0" err="1">
                <a:solidFill>
                  <a:srgbClr val="003366"/>
                </a:solidFill>
                <a:ea typeface="黑体" panose="02010609060101010101" pitchFamily="49" charset="-122"/>
                <a:cs typeface="Arial" panose="020B0604020202020204" pitchFamily="34" charset="0"/>
              </a:rPr>
              <a:t>c</a:t>
            </a:r>
            <a:r>
              <a:rPr lang="en-US" altLang="zh-CN" sz="1400" b="1" dirty="0" err="1">
                <a:solidFill>
                  <a:srgbClr val="003366"/>
                </a:solidFill>
                <a:ea typeface="黑体" panose="02010609060101010101" pitchFamily="49" charset="-122"/>
                <a:cs typeface="Arial" panose="020B0604020202020204" pitchFamily="34" charset="0"/>
              </a:rPr>
              <a:t>+IR</a:t>
            </a:r>
            <a:r>
              <a:rPr lang="en-US" altLang="zh-CN" sz="1400" b="1" baseline="-25000" dirty="0" err="1">
                <a:solidFill>
                  <a:srgbClr val="003366"/>
                </a:solidFill>
                <a:ea typeface="黑体" panose="02010609060101010101" pitchFamily="49" charset="-122"/>
                <a:cs typeface="Arial" panose="020B0604020202020204" pitchFamily="34" charset="0"/>
              </a:rPr>
              <a:t>f</a:t>
            </a:r>
            <a:r>
              <a:rPr lang="en-US" altLang="zh-CN" sz="1400" b="1" baseline="-25000" dirty="0">
                <a:solidFill>
                  <a:srgbClr val="003366"/>
                </a:solidFill>
                <a:ea typeface="黑体" panose="02010609060101010101" pitchFamily="49" charset="-122"/>
                <a:cs typeface="Arial" panose="020B0604020202020204" pitchFamily="34" charset="0"/>
              </a:rPr>
              <a:t> </a:t>
            </a:r>
            <a:r>
              <a:rPr lang="en-US" altLang="zh-CN" sz="1400" b="1" dirty="0">
                <a:solidFill>
                  <a:srgbClr val="003366"/>
                </a:solidFill>
                <a:ea typeface="黑体" panose="02010609060101010101" pitchFamily="49" charset="-122"/>
                <a:cs typeface="Arial" panose="020B0604020202020204" pitchFamily="34" charset="0"/>
              </a:rPr>
              <a:t>)-</a:t>
            </a:r>
            <a:r>
              <a:rPr lang="en-US" altLang="zh-CN" sz="1400" b="1" dirty="0" err="1">
                <a:solidFill>
                  <a:srgbClr val="003366"/>
                </a:solidFill>
                <a:ea typeface="黑体" panose="02010609060101010101" pitchFamily="49" charset="-122"/>
                <a:cs typeface="Arial" panose="020B0604020202020204" pitchFamily="34" charset="0"/>
              </a:rPr>
              <a:t>V</a:t>
            </a:r>
            <a:r>
              <a:rPr lang="en-US" altLang="zh-CN" sz="1400" b="1" baseline="-25000" dirty="0" err="1">
                <a:solidFill>
                  <a:srgbClr val="003366"/>
                </a:solidFill>
                <a:ea typeface="黑体" panose="02010609060101010101" pitchFamily="49" charset="-122"/>
                <a:cs typeface="Arial" panose="020B0604020202020204" pitchFamily="34" charset="0"/>
              </a:rPr>
              <a:t>c</a:t>
            </a:r>
            <a:r>
              <a:rPr lang="en-US" altLang="zh-CN" sz="1400" b="1" dirty="0">
                <a:solidFill>
                  <a:srgbClr val="003366"/>
                </a:solidFill>
                <a:ea typeface="黑体" panose="02010609060101010101" pitchFamily="49" charset="-122"/>
                <a:cs typeface="Arial" panose="020B0604020202020204" pitchFamily="34" charset="0"/>
              </a:rPr>
              <a:t> = </a:t>
            </a:r>
            <a:r>
              <a:rPr lang="en-US" altLang="zh-CN" sz="1400" b="1" dirty="0" err="1">
                <a:solidFill>
                  <a:srgbClr val="003366"/>
                </a:solidFill>
                <a:ea typeface="黑体" panose="02010609060101010101" pitchFamily="49" charset="-122"/>
                <a:cs typeface="Arial" panose="020B0604020202020204" pitchFamily="34" charset="0"/>
              </a:rPr>
              <a:t>IR</a:t>
            </a:r>
            <a:r>
              <a:rPr lang="en-US" altLang="zh-CN" sz="1400" b="1" baseline="-25000" dirty="0" err="1">
                <a:solidFill>
                  <a:srgbClr val="003366"/>
                </a:solidFill>
                <a:ea typeface="黑体" panose="02010609060101010101" pitchFamily="49" charset="-122"/>
                <a:cs typeface="Arial" panose="020B0604020202020204" pitchFamily="34" charset="0"/>
              </a:rPr>
              <a:t>f</a:t>
            </a:r>
            <a:endParaRPr lang="en-US" altLang="zh-CN" sz="1400" b="1" baseline="-25000" dirty="0">
              <a:solidFill>
                <a:srgbClr val="003366"/>
              </a:solidFill>
              <a:ea typeface="黑体" panose="02010609060101010101" pitchFamily="49" charset="-122"/>
              <a:cs typeface="Arial" panose="020B0604020202020204" pitchFamily="34" charset="0"/>
            </a:endParaRPr>
          </a:p>
          <a:p>
            <a:pPr algn="just" eaLnBrk="1" fontAlgn="base" hangingPunct="1">
              <a:lnSpc>
                <a:spcPct val="120000"/>
              </a:lnSpc>
              <a:spcBef>
                <a:spcPct val="20000"/>
              </a:spcBef>
              <a:spcAft>
                <a:spcPct val="0"/>
              </a:spcAft>
              <a:buClr>
                <a:srgbClr val="D28302"/>
              </a:buClr>
              <a:buSzPct val="80000"/>
              <a:buFont typeface="Wingdings" panose="05000000000000000000" pitchFamily="2" charset="2"/>
              <a:buNone/>
            </a:pPr>
            <a:endParaRPr lang="en-US" altLang="zh-CN" sz="900" baseline="-25000" dirty="0">
              <a:solidFill>
                <a:srgbClr val="003366"/>
              </a:solidFill>
              <a:ea typeface="Arial Unicode MS" panose="020B0604020202020204" pitchFamily="34" charset="-122"/>
              <a:cs typeface="Arial Unicode MS" panose="020B0604020202020204" pitchFamily="34" charset="-122"/>
            </a:endParaRPr>
          </a:p>
        </p:txBody>
      </p:sp>
      <p:pic>
        <p:nvPicPr>
          <p:cNvPr id="2" name="图片 1">
            <a:extLst>
              <a:ext uri="{FF2B5EF4-FFF2-40B4-BE49-F238E27FC236}">
                <a16:creationId xmlns:a16="http://schemas.microsoft.com/office/drawing/2014/main" id="{5B84CBF1-D173-4221-B940-0AFAC01E90B4}"/>
              </a:ext>
            </a:extLst>
          </p:cNvPr>
          <p:cNvPicPr>
            <a:picLocks noChangeAspect="1"/>
          </p:cNvPicPr>
          <p:nvPr/>
        </p:nvPicPr>
        <p:blipFill>
          <a:blip r:embed="rId4"/>
          <a:stretch>
            <a:fillRect/>
          </a:stretch>
        </p:blipFill>
        <p:spPr>
          <a:xfrm>
            <a:off x="1115616" y="2492896"/>
            <a:ext cx="1796981" cy="1676132"/>
          </a:xfrm>
          <a:prstGeom prst="rect">
            <a:avLst/>
          </a:prstGeom>
        </p:spPr>
      </p:pic>
      <p:sp>
        <p:nvSpPr>
          <p:cNvPr id="12" name="Rectangle 2">
            <a:extLst>
              <a:ext uri="{FF2B5EF4-FFF2-40B4-BE49-F238E27FC236}">
                <a16:creationId xmlns:a16="http://schemas.microsoft.com/office/drawing/2014/main" id="{5FC34E1F-AB91-4FC3-8B7D-C78F6E1794D9}"/>
              </a:ext>
            </a:extLst>
          </p:cNvPr>
          <p:cNvSpPr txBox="1">
            <a:spLocks noChangeArrowheads="1"/>
          </p:cNvSpPr>
          <p:nvPr/>
        </p:nvSpPr>
        <p:spPr>
          <a:xfrm>
            <a:off x="467544" y="278514"/>
            <a:ext cx="7767637" cy="533400"/>
          </a:xfrm>
          <a:prstGeom prst="rect">
            <a:avLst/>
          </a:prstGeom>
        </p:spPr>
        <p:txBody>
          <a:bodyPr>
            <a:normAutofit fontScale="90000" lnSpcReduction="20000"/>
          </a:bodyPr>
          <a:lstStyle>
            <a:lvl1pPr algn="l" defTabSz="685800"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2pPr>
            <a:lvl3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3pPr>
            <a:lvl4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4pPr>
            <a:lvl5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5pPr>
            <a:lvl6pPr marL="457200" algn="l" defTabSz="685800" rtl="0" fontAlgn="base">
              <a:lnSpc>
                <a:spcPct val="90000"/>
              </a:lnSpc>
              <a:spcBef>
                <a:spcPct val="0"/>
              </a:spcBef>
              <a:spcAft>
                <a:spcPct val="0"/>
              </a:spcAft>
              <a:defRPr sz="3200">
                <a:solidFill>
                  <a:schemeClr val="tx1"/>
                </a:solidFill>
                <a:latin typeface="Gill Sans MT" panose="020B0502020104020203" pitchFamily="34" charset="0"/>
              </a:defRPr>
            </a:lvl6pPr>
            <a:lvl7pPr marL="914400" algn="l" defTabSz="685800" rtl="0" fontAlgn="base">
              <a:lnSpc>
                <a:spcPct val="90000"/>
              </a:lnSpc>
              <a:spcBef>
                <a:spcPct val="0"/>
              </a:spcBef>
              <a:spcAft>
                <a:spcPct val="0"/>
              </a:spcAft>
              <a:defRPr sz="3200">
                <a:solidFill>
                  <a:schemeClr val="tx1"/>
                </a:solidFill>
                <a:latin typeface="Gill Sans MT" panose="020B0502020104020203" pitchFamily="34" charset="0"/>
              </a:defRPr>
            </a:lvl7pPr>
            <a:lvl8pPr marL="1371600" algn="l" defTabSz="685800" rtl="0" fontAlgn="base">
              <a:lnSpc>
                <a:spcPct val="90000"/>
              </a:lnSpc>
              <a:spcBef>
                <a:spcPct val="0"/>
              </a:spcBef>
              <a:spcAft>
                <a:spcPct val="0"/>
              </a:spcAft>
              <a:defRPr sz="3200">
                <a:solidFill>
                  <a:schemeClr val="tx1"/>
                </a:solidFill>
                <a:latin typeface="Gill Sans MT" panose="020B0502020104020203" pitchFamily="34" charset="0"/>
              </a:defRPr>
            </a:lvl8pPr>
            <a:lvl9pPr marL="1828800" algn="l" defTabSz="685800" rtl="0" fontAlgn="base">
              <a:lnSpc>
                <a:spcPct val="90000"/>
              </a:lnSpc>
              <a:spcBef>
                <a:spcPct val="0"/>
              </a:spcBef>
              <a:spcAft>
                <a:spcPct val="0"/>
              </a:spcAft>
              <a:defRPr sz="3200">
                <a:solidFill>
                  <a:schemeClr val="tx1"/>
                </a:solidFill>
                <a:latin typeface="Gill Sans MT" panose="020B0502020104020203" pitchFamily="34" charset="0"/>
              </a:defRPr>
            </a:lvl9pPr>
          </a:lstStyle>
          <a:p>
            <a:pPr eaLnBrk="1" fontAlgn="auto" hangingPunct="1">
              <a:spcAft>
                <a:spcPts val="0"/>
              </a:spcAft>
              <a:defRPr/>
            </a:pPr>
            <a:r>
              <a:rPr lang="zh-CN" altLang="en-US" sz="4400" b="1" dirty="0">
                <a:solidFill>
                  <a:srgbClr val="FF0000"/>
                </a:solidFill>
                <a:latin typeface="黑体" panose="02010609060101010101" pitchFamily="49" charset="-122"/>
                <a:ea typeface="黑体" panose="02010609060101010101" pitchFamily="49" charset="-122"/>
              </a:rPr>
              <a:t>膜片钳电学基础</a:t>
            </a:r>
          </a:p>
        </p:txBody>
      </p:sp>
    </p:spTree>
    <p:extLst>
      <p:ext uri="{BB962C8B-B14F-4D97-AF65-F5344CB8AC3E}">
        <p14:creationId xmlns:p14="http://schemas.microsoft.com/office/powerpoint/2010/main" val="30638283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heme/theme1.xml><?xml version="1.0" encoding="utf-8"?>
<a:theme xmlns:a="http://schemas.openxmlformats.org/drawingml/2006/main" name="画廊">
  <a:themeElements>
    <a:clrScheme name="画廊">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画廊">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画廊">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TM10001114[[fn=画廊]]</Template>
  <TotalTime>3868</TotalTime>
  <Words>1534</Words>
  <Application>Microsoft Office PowerPoint</Application>
  <PresentationFormat>全屏显示(4:3)</PresentationFormat>
  <Paragraphs>247</Paragraphs>
  <Slides>36</Slides>
  <Notes>6</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36</vt:i4>
      </vt:variant>
    </vt:vector>
  </HeadingPairs>
  <TitlesOfParts>
    <vt:vector size="47" baseType="lpstr">
      <vt:lpstr>Monotype Sorts</vt:lpstr>
      <vt:lpstr>等线</vt:lpstr>
      <vt:lpstr>黑体</vt:lpstr>
      <vt:lpstr>宋体</vt:lpstr>
      <vt:lpstr>Arial</vt:lpstr>
      <vt:lpstr>Gill Sans MT</vt:lpstr>
      <vt:lpstr>Times New Roman</vt:lpstr>
      <vt:lpstr>Verdana</vt:lpstr>
      <vt:lpstr>Wingdings</vt:lpstr>
      <vt:lpstr>画廊</vt:lpstr>
      <vt:lpstr>位图图像</vt:lpstr>
      <vt:lpstr> 膜片钳技术原理及其应用 </vt:lpstr>
      <vt:lpstr>PowerPoint 演示文稿</vt:lpstr>
      <vt:lpstr>PowerPoint 演示文稿</vt:lpstr>
      <vt:lpstr>膜片钳技术</vt:lpstr>
      <vt:lpstr>膜片钳技术</vt:lpstr>
      <vt:lpstr>膜片钳技术的发展历程</vt:lpstr>
      <vt:lpstr>微电极电极与膜</vt:lpstr>
      <vt:lpstr>PowerPoint 演示文稿</vt:lpstr>
      <vt:lpstr>PowerPoint 演示文稿</vt:lpstr>
      <vt:lpstr>PowerPoint 演示文稿</vt:lpstr>
      <vt:lpstr>测量的位置：胞内/膜上/胞外</vt:lpstr>
      <vt:lpstr>一个典型的实验过程</vt:lpstr>
      <vt:lpstr>膜片钳技术经典的四种记录模式</vt:lpstr>
      <vt:lpstr>细胞贴附式</vt:lpstr>
      <vt:lpstr>全细胞式记录</vt:lpstr>
      <vt:lpstr>全细胞模式下等效电路</vt:lpstr>
      <vt:lpstr>内面向外式</vt:lpstr>
      <vt:lpstr>外面向外式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膜片钳电生理技术与设备</dc:title>
  <dc:creator>BinLiu</dc:creator>
  <cp:lastModifiedBy>程 能</cp:lastModifiedBy>
  <cp:revision>138</cp:revision>
  <dcterms:created xsi:type="dcterms:W3CDTF">2005-07-26T07:07:34Z</dcterms:created>
  <dcterms:modified xsi:type="dcterms:W3CDTF">2020-05-18T03:38:04Z</dcterms:modified>
</cp:coreProperties>
</file>