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0162838" cy="28803600"/>
  <p:notesSz cx="6858000" cy="9144000"/>
  <p:defaultTextStyle>
    <a:defPPr>
      <a:defRPr lang="zh-CN"/>
    </a:defPPr>
    <a:lvl1pPr marL="0" algn="l" defTabSz="2468880" rtl="0" eaLnBrk="1" latinLnBrk="0" hangingPunct="1">
      <a:defRPr sz="4900" kern="1200">
        <a:solidFill>
          <a:schemeClr val="tx1"/>
        </a:solidFill>
        <a:latin typeface="+mn-lt"/>
        <a:ea typeface="+mn-ea"/>
        <a:cs typeface="+mn-cs"/>
      </a:defRPr>
    </a:lvl1pPr>
    <a:lvl2pPr marL="1234440" algn="l" defTabSz="2468880" rtl="0" eaLnBrk="1" latinLnBrk="0" hangingPunct="1">
      <a:defRPr sz="4900" kern="1200">
        <a:solidFill>
          <a:schemeClr val="tx1"/>
        </a:solidFill>
        <a:latin typeface="+mn-lt"/>
        <a:ea typeface="+mn-ea"/>
        <a:cs typeface="+mn-cs"/>
      </a:defRPr>
    </a:lvl2pPr>
    <a:lvl3pPr marL="2468880" algn="l" defTabSz="2468880" rtl="0" eaLnBrk="1" latinLnBrk="0" hangingPunct="1">
      <a:defRPr sz="4900" kern="1200">
        <a:solidFill>
          <a:schemeClr val="tx1"/>
        </a:solidFill>
        <a:latin typeface="+mn-lt"/>
        <a:ea typeface="+mn-ea"/>
        <a:cs typeface="+mn-cs"/>
      </a:defRPr>
    </a:lvl3pPr>
    <a:lvl4pPr marL="3703320" algn="l" defTabSz="2468880" rtl="0" eaLnBrk="1" latinLnBrk="0" hangingPunct="1">
      <a:defRPr sz="4900" kern="1200">
        <a:solidFill>
          <a:schemeClr val="tx1"/>
        </a:solidFill>
        <a:latin typeface="+mn-lt"/>
        <a:ea typeface="+mn-ea"/>
        <a:cs typeface="+mn-cs"/>
      </a:defRPr>
    </a:lvl4pPr>
    <a:lvl5pPr marL="4937760" algn="l" defTabSz="2468880" rtl="0" eaLnBrk="1" latinLnBrk="0" hangingPunct="1">
      <a:defRPr sz="4900" kern="1200">
        <a:solidFill>
          <a:schemeClr val="tx1"/>
        </a:solidFill>
        <a:latin typeface="+mn-lt"/>
        <a:ea typeface="+mn-ea"/>
        <a:cs typeface="+mn-cs"/>
      </a:defRPr>
    </a:lvl5pPr>
    <a:lvl6pPr marL="6172200" algn="l" defTabSz="2468880" rtl="0" eaLnBrk="1" latinLnBrk="0" hangingPunct="1">
      <a:defRPr sz="4900" kern="1200">
        <a:solidFill>
          <a:schemeClr val="tx1"/>
        </a:solidFill>
        <a:latin typeface="+mn-lt"/>
        <a:ea typeface="+mn-ea"/>
        <a:cs typeface="+mn-cs"/>
      </a:defRPr>
    </a:lvl6pPr>
    <a:lvl7pPr marL="7406640" algn="l" defTabSz="2468880" rtl="0" eaLnBrk="1" latinLnBrk="0" hangingPunct="1">
      <a:defRPr sz="4900" kern="1200">
        <a:solidFill>
          <a:schemeClr val="tx1"/>
        </a:solidFill>
        <a:latin typeface="+mn-lt"/>
        <a:ea typeface="+mn-ea"/>
        <a:cs typeface="+mn-cs"/>
      </a:defRPr>
    </a:lvl7pPr>
    <a:lvl8pPr marL="8641080" algn="l" defTabSz="2468880" rtl="0" eaLnBrk="1" latinLnBrk="0" hangingPunct="1">
      <a:defRPr sz="4900" kern="1200">
        <a:solidFill>
          <a:schemeClr val="tx1"/>
        </a:solidFill>
        <a:latin typeface="+mn-lt"/>
        <a:ea typeface="+mn-ea"/>
        <a:cs typeface="+mn-cs"/>
      </a:defRPr>
    </a:lvl8pPr>
    <a:lvl9pPr marL="9875520" algn="l" defTabSz="2468880" rtl="0" eaLnBrk="1" latinLnBrk="0" hangingPunct="1">
      <a:defRPr sz="4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9" autoAdjust="0"/>
  </p:normalViewPr>
  <p:slideViewPr>
    <p:cSldViewPr>
      <p:cViewPr>
        <p:scale>
          <a:sx n="32" d="100"/>
          <a:sy n="32" d="100"/>
        </p:scale>
        <p:origin x="-1332" y="408"/>
      </p:cViewPr>
      <p:guideLst>
        <p:guide orient="horz" pos="9072"/>
        <p:guide pos="635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12215" y="8947791"/>
            <a:ext cx="17138412" cy="617410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3024427" y="16322040"/>
            <a:ext cx="14113988" cy="7360920"/>
          </a:xfrm>
        </p:spPr>
        <p:txBody>
          <a:bodyPr/>
          <a:lstStyle>
            <a:lvl1pPr marL="0" indent="0" algn="ctr">
              <a:buNone/>
              <a:defRPr>
                <a:solidFill>
                  <a:schemeClr val="tx1">
                    <a:tint val="75000"/>
                  </a:schemeClr>
                </a:solidFill>
              </a:defRPr>
            </a:lvl1pPr>
            <a:lvl2pPr marL="1234440" indent="0" algn="ctr">
              <a:buNone/>
              <a:defRPr>
                <a:solidFill>
                  <a:schemeClr val="tx1">
                    <a:tint val="75000"/>
                  </a:schemeClr>
                </a:solidFill>
              </a:defRPr>
            </a:lvl2pPr>
            <a:lvl3pPr marL="2468880" indent="0" algn="ctr">
              <a:buNone/>
              <a:defRPr>
                <a:solidFill>
                  <a:schemeClr val="tx1">
                    <a:tint val="75000"/>
                  </a:schemeClr>
                </a:solidFill>
              </a:defRPr>
            </a:lvl3pPr>
            <a:lvl4pPr marL="3703320" indent="0" algn="ctr">
              <a:buNone/>
              <a:defRPr>
                <a:solidFill>
                  <a:schemeClr val="tx1">
                    <a:tint val="75000"/>
                  </a:schemeClr>
                </a:solidFill>
              </a:defRPr>
            </a:lvl4pPr>
            <a:lvl5pPr marL="4937760" indent="0" algn="ctr">
              <a:buNone/>
              <a:defRPr>
                <a:solidFill>
                  <a:schemeClr val="tx1">
                    <a:tint val="75000"/>
                  </a:schemeClr>
                </a:solidFill>
              </a:defRPr>
            </a:lvl5pPr>
            <a:lvl6pPr marL="6172200" indent="0" algn="ctr">
              <a:buNone/>
              <a:defRPr>
                <a:solidFill>
                  <a:schemeClr val="tx1">
                    <a:tint val="75000"/>
                  </a:schemeClr>
                </a:solidFill>
              </a:defRPr>
            </a:lvl6pPr>
            <a:lvl7pPr marL="7406640" indent="0" algn="ctr">
              <a:buNone/>
              <a:defRPr>
                <a:solidFill>
                  <a:schemeClr val="tx1">
                    <a:tint val="75000"/>
                  </a:schemeClr>
                </a:solidFill>
              </a:defRPr>
            </a:lvl7pPr>
            <a:lvl8pPr marL="8641080" indent="0" algn="ctr">
              <a:buNone/>
              <a:defRPr>
                <a:solidFill>
                  <a:schemeClr val="tx1">
                    <a:tint val="75000"/>
                  </a:schemeClr>
                </a:solidFill>
              </a:defRPr>
            </a:lvl8pPr>
            <a:lvl9pPr marL="987552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4618058" y="1153482"/>
            <a:ext cx="4536639" cy="2457640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08144" y="1153482"/>
            <a:ext cx="13273868" cy="2457640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592726" y="18508986"/>
            <a:ext cx="17138412" cy="5720715"/>
          </a:xfrm>
        </p:spPr>
        <p:txBody>
          <a:bodyPr anchor="t"/>
          <a:lstStyle>
            <a:lvl1pPr algn="l">
              <a:defRPr sz="108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592726" y="12208200"/>
            <a:ext cx="17138412" cy="6300785"/>
          </a:xfrm>
        </p:spPr>
        <p:txBody>
          <a:bodyPr anchor="b"/>
          <a:lstStyle>
            <a:lvl1pPr marL="0" indent="0">
              <a:buNone/>
              <a:defRPr sz="5400">
                <a:solidFill>
                  <a:schemeClr val="tx1">
                    <a:tint val="75000"/>
                  </a:schemeClr>
                </a:solidFill>
              </a:defRPr>
            </a:lvl1pPr>
            <a:lvl2pPr marL="1234440" indent="0">
              <a:buNone/>
              <a:defRPr sz="4900">
                <a:solidFill>
                  <a:schemeClr val="tx1">
                    <a:tint val="75000"/>
                  </a:schemeClr>
                </a:solidFill>
              </a:defRPr>
            </a:lvl2pPr>
            <a:lvl3pPr marL="2468880" indent="0">
              <a:buNone/>
              <a:defRPr sz="4300">
                <a:solidFill>
                  <a:schemeClr val="tx1">
                    <a:tint val="75000"/>
                  </a:schemeClr>
                </a:solidFill>
              </a:defRPr>
            </a:lvl3pPr>
            <a:lvl4pPr marL="3703320" indent="0">
              <a:buNone/>
              <a:defRPr sz="3800">
                <a:solidFill>
                  <a:schemeClr val="tx1">
                    <a:tint val="75000"/>
                  </a:schemeClr>
                </a:solidFill>
              </a:defRPr>
            </a:lvl4pPr>
            <a:lvl5pPr marL="4937760" indent="0">
              <a:buNone/>
              <a:defRPr sz="3800">
                <a:solidFill>
                  <a:schemeClr val="tx1">
                    <a:tint val="75000"/>
                  </a:schemeClr>
                </a:solidFill>
              </a:defRPr>
            </a:lvl5pPr>
            <a:lvl6pPr marL="6172200" indent="0">
              <a:buNone/>
              <a:defRPr sz="3800">
                <a:solidFill>
                  <a:schemeClr val="tx1">
                    <a:tint val="75000"/>
                  </a:schemeClr>
                </a:solidFill>
              </a:defRPr>
            </a:lvl6pPr>
            <a:lvl7pPr marL="7406640" indent="0">
              <a:buNone/>
              <a:defRPr sz="3800">
                <a:solidFill>
                  <a:schemeClr val="tx1">
                    <a:tint val="75000"/>
                  </a:schemeClr>
                </a:solidFill>
              </a:defRPr>
            </a:lvl7pPr>
            <a:lvl8pPr marL="8641080" indent="0">
              <a:buNone/>
              <a:defRPr sz="3800">
                <a:solidFill>
                  <a:schemeClr val="tx1">
                    <a:tint val="75000"/>
                  </a:schemeClr>
                </a:solidFill>
              </a:defRPr>
            </a:lvl8pPr>
            <a:lvl9pPr marL="9875520" indent="0">
              <a:buNone/>
              <a:defRPr sz="38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08144" y="6720843"/>
            <a:ext cx="8905253" cy="19009045"/>
          </a:xfrm>
        </p:spPr>
        <p:txBody>
          <a:bodyPr/>
          <a:lstStyle>
            <a:lvl1pPr>
              <a:defRPr sz="7600"/>
            </a:lvl1pPr>
            <a:lvl2pPr>
              <a:defRPr sz="6500"/>
            </a:lvl2pPr>
            <a:lvl3pPr>
              <a:defRPr sz="5400"/>
            </a:lvl3pPr>
            <a:lvl4pPr>
              <a:defRPr sz="4900"/>
            </a:lvl4pPr>
            <a:lvl5pPr>
              <a:defRPr sz="4900"/>
            </a:lvl5pPr>
            <a:lvl6pPr>
              <a:defRPr sz="4900"/>
            </a:lvl6pPr>
            <a:lvl7pPr>
              <a:defRPr sz="4900"/>
            </a:lvl7pPr>
            <a:lvl8pPr>
              <a:defRPr sz="4900"/>
            </a:lvl8pPr>
            <a:lvl9pPr>
              <a:defRPr sz="4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0249445" y="6720843"/>
            <a:ext cx="8905253" cy="19009045"/>
          </a:xfrm>
        </p:spPr>
        <p:txBody>
          <a:bodyPr/>
          <a:lstStyle>
            <a:lvl1pPr>
              <a:defRPr sz="7600"/>
            </a:lvl1pPr>
            <a:lvl2pPr>
              <a:defRPr sz="6500"/>
            </a:lvl2pPr>
            <a:lvl3pPr>
              <a:defRPr sz="5400"/>
            </a:lvl3pPr>
            <a:lvl4pPr>
              <a:defRPr sz="4900"/>
            </a:lvl4pPr>
            <a:lvl5pPr>
              <a:defRPr sz="4900"/>
            </a:lvl5pPr>
            <a:lvl6pPr>
              <a:defRPr sz="4900"/>
            </a:lvl6pPr>
            <a:lvl7pPr>
              <a:defRPr sz="4900"/>
            </a:lvl7pPr>
            <a:lvl8pPr>
              <a:defRPr sz="4900"/>
            </a:lvl8pPr>
            <a:lvl9pPr>
              <a:defRPr sz="4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2017/7/7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008141" y="6447475"/>
            <a:ext cx="8908755" cy="2687000"/>
          </a:xfrm>
        </p:spPr>
        <p:txBody>
          <a:bodyPr anchor="b"/>
          <a:lstStyle>
            <a:lvl1pPr marL="0" indent="0">
              <a:buNone/>
              <a:defRPr sz="6500" b="1"/>
            </a:lvl1pPr>
            <a:lvl2pPr marL="1234440" indent="0">
              <a:buNone/>
              <a:defRPr sz="5400" b="1"/>
            </a:lvl2pPr>
            <a:lvl3pPr marL="2468880" indent="0">
              <a:buNone/>
              <a:defRPr sz="4900" b="1"/>
            </a:lvl3pPr>
            <a:lvl4pPr marL="3703320" indent="0">
              <a:buNone/>
              <a:defRPr sz="4300" b="1"/>
            </a:lvl4pPr>
            <a:lvl5pPr marL="4937760" indent="0">
              <a:buNone/>
              <a:defRPr sz="4300" b="1"/>
            </a:lvl5pPr>
            <a:lvl6pPr marL="6172200" indent="0">
              <a:buNone/>
              <a:defRPr sz="4300" b="1"/>
            </a:lvl6pPr>
            <a:lvl7pPr marL="7406640" indent="0">
              <a:buNone/>
              <a:defRPr sz="4300" b="1"/>
            </a:lvl7pPr>
            <a:lvl8pPr marL="8641080" indent="0">
              <a:buNone/>
              <a:defRPr sz="4300" b="1"/>
            </a:lvl8pPr>
            <a:lvl9pPr marL="9875520" indent="0">
              <a:buNone/>
              <a:defRPr sz="4300" b="1"/>
            </a:lvl9pPr>
          </a:lstStyle>
          <a:p>
            <a:pPr lvl="0"/>
            <a:r>
              <a:rPr lang="zh-CN" altLang="en-US" smtClean="0"/>
              <a:t>单击此处编辑母版文本样式</a:t>
            </a:r>
          </a:p>
        </p:txBody>
      </p:sp>
      <p:sp>
        <p:nvSpPr>
          <p:cNvPr id="4" name="内容占位符 3"/>
          <p:cNvSpPr>
            <a:spLocks noGrp="1"/>
          </p:cNvSpPr>
          <p:nvPr>
            <p:ph sz="half" idx="2"/>
          </p:nvPr>
        </p:nvSpPr>
        <p:spPr>
          <a:xfrm>
            <a:off x="1008141" y="9134475"/>
            <a:ext cx="8908755" cy="16595410"/>
          </a:xfrm>
        </p:spPr>
        <p:txBody>
          <a:bodyPr/>
          <a:lstStyle>
            <a:lvl1pPr>
              <a:defRPr sz="65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0242444" y="6447475"/>
            <a:ext cx="8912255" cy="2687000"/>
          </a:xfrm>
        </p:spPr>
        <p:txBody>
          <a:bodyPr anchor="b"/>
          <a:lstStyle>
            <a:lvl1pPr marL="0" indent="0">
              <a:buNone/>
              <a:defRPr sz="6500" b="1"/>
            </a:lvl1pPr>
            <a:lvl2pPr marL="1234440" indent="0">
              <a:buNone/>
              <a:defRPr sz="5400" b="1"/>
            </a:lvl2pPr>
            <a:lvl3pPr marL="2468880" indent="0">
              <a:buNone/>
              <a:defRPr sz="4900" b="1"/>
            </a:lvl3pPr>
            <a:lvl4pPr marL="3703320" indent="0">
              <a:buNone/>
              <a:defRPr sz="4300" b="1"/>
            </a:lvl4pPr>
            <a:lvl5pPr marL="4937760" indent="0">
              <a:buNone/>
              <a:defRPr sz="4300" b="1"/>
            </a:lvl5pPr>
            <a:lvl6pPr marL="6172200" indent="0">
              <a:buNone/>
              <a:defRPr sz="4300" b="1"/>
            </a:lvl6pPr>
            <a:lvl7pPr marL="7406640" indent="0">
              <a:buNone/>
              <a:defRPr sz="4300" b="1"/>
            </a:lvl7pPr>
            <a:lvl8pPr marL="8641080" indent="0">
              <a:buNone/>
              <a:defRPr sz="4300" b="1"/>
            </a:lvl8pPr>
            <a:lvl9pPr marL="9875520" indent="0">
              <a:buNone/>
              <a:defRPr sz="4300" b="1"/>
            </a:lvl9pPr>
          </a:lstStyle>
          <a:p>
            <a:pPr lvl="0"/>
            <a:r>
              <a:rPr lang="zh-CN" altLang="en-US" smtClean="0"/>
              <a:t>单击此处编辑母版文本样式</a:t>
            </a:r>
          </a:p>
        </p:txBody>
      </p:sp>
      <p:sp>
        <p:nvSpPr>
          <p:cNvPr id="6" name="内容占位符 5"/>
          <p:cNvSpPr>
            <a:spLocks noGrp="1"/>
          </p:cNvSpPr>
          <p:nvPr>
            <p:ph sz="quarter" idx="4"/>
          </p:nvPr>
        </p:nvSpPr>
        <p:spPr>
          <a:xfrm>
            <a:off x="10242444" y="9134475"/>
            <a:ext cx="8912255" cy="16595410"/>
          </a:xfrm>
        </p:spPr>
        <p:txBody>
          <a:bodyPr/>
          <a:lstStyle>
            <a:lvl1pPr>
              <a:defRPr sz="65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2017/7/7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2017/7/7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2017/7/7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008143" y="1146810"/>
            <a:ext cx="6633435" cy="4880610"/>
          </a:xfrm>
        </p:spPr>
        <p:txBody>
          <a:bodyPr anchor="b"/>
          <a:lstStyle>
            <a:lvl1pPr algn="l">
              <a:defRPr sz="54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883111" y="1146816"/>
            <a:ext cx="11271587" cy="24583075"/>
          </a:xfrm>
        </p:spPr>
        <p:txBody>
          <a:bodyPr/>
          <a:lstStyle>
            <a:lvl1pPr>
              <a:defRPr sz="8600"/>
            </a:lvl1pPr>
            <a:lvl2pPr>
              <a:defRPr sz="7600"/>
            </a:lvl2pPr>
            <a:lvl3pPr>
              <a:defRPr sz="6500"/>
            </a:lvl3pPr>
            <a:lvl4pPr>
              <a:defRPr sz="5400"/>
            </a:lvl4pPr>
            <a:lvl5pPr>
              <a:defRPr sz="5400"/>
            </a:lvl5pPr>
            <a:lvl6pPr>
              <a:defRPr sz="5400"/>
            </a:lvl6pPr>
            <a:lvl7pPr>
              <a:defRPr sz="5400"/>
            </a:lvl7pPr>
            <a:lvl8pPr>
              <a:defRPr sz="5400"/>
            </a:lvl8pPr>
            <a:lvl9pPr>
              <a:defRPr sz="5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1008143" y="6027422"/>
            <a:ext cx="6633435" cy="19702465"/>
          </a:xfrm>
        </p:spPr>
        <p:txBody>
          <a:bodyPr/>
          <a:lstStyle>
            <a:lvl1pPr marL="0" indent="0">
              <a:buNone/>
              <a:defRPr sz="3800"/>
            </a:lvl1pPr>
            <a:lvl2pPr marL="1234440" indent="0">
              <a:buNone/>
              <a:defRPr sz="3200"/>
            </a:lvl2pPr>
            <a:lvl3pPr marL="2468880" indent="0">
              <a:buNone/>
              <a:defRPr sz="2700"/>
            </a:lvl3pPr>
            <a:lvl4pPr marL="3703320" indent="0">
              <a:buNone/>
              <a:defRPr sz="2400"/>
            </a:lvl4pPr>
            <a:lvl5pPr marL="4937760" indent="0">
              <a:buNone/>
              <a:defRPr sz="2400"/>
            </a:lvl5pPr>
            <a:lvl6pPr marL="6172200" indent="0">
              <a:buNone/>
              <a:defRPr sz="2400"/>
            </a:lvl6pPr>
            <a:lvl7pPr marL="7406640" indent="0">
              <a:buNone/>
              <a:defRPr sz="2400"/>
            </a:lvl7pPr>
            <a:lvl8pPr marL="8641080" indent="0">
              <a:buNone/>
              <a:defRPr sz="2400"/>
            </a:lvl8pPr>
            <a:lvl9pPr marL="9875520" indent="0">
              <a:buNone/>
              <a:defRPr sz="2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2017/7/7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952058" y="20162520"/>
            <a:ext cx="12097703" cy="2380300"/>
          </a:xfrm>
        </p:spPr>
        <p:txBody>
          <a:bodyPr anchor="b"/>
          <a:lstStyle>
            <a:lvl1pPr algn="l">
              <a:defRPr sz="54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952058" y="2573655"/>
            <a:ext cx="12097703" cy="17282160"/>
          </a:xfrm>
        </p:spPr>
        <p:txBody>
          <a:bodyPr/>
          <a:lstStyle>
            <a:lvl1pPr marL="0" indent="0">
              <a:buNone/>
              <a:defRPr sz="8600"/>
            </a:lvl1pPr>
            <a:lvl2pPr marL="1234440" indent="0">
              <a:buNone/>
              <a:defRPr sz="7600"/>
            </a:lvl2pPr>
            <a:lvl3pPr marL="2468880" indent="0">
              <a:buNone/>
              <a:defRPr sz="6500"/>
            </a:lvl3pPr>
            <a:lvl4pPr marL="3703320" indent="0">
              <a:buNone/>
              <a:defRPr sz="5400"/>
            </a:lvl4pPr>
            <a:lvl5pPr marL="4937760" indent="0">
              <a:buNone/>
              <a:defRPr sz="5400"/>
            </a:lvl5pPr>
            <a:lvl6pPr marL="6172200" indent="0">
              <a:buNone/>
              <a:defRPr sz="5400"/>
            </a:lvl6pPr>
            <a:lvl7pPr marL="7406640" indent="0">
              <a:buNone/>
              <a:defRPr sz="5400"/>
            </a:lvl7pPr>
            <a:lvl8pPr marL="8641080" indent="0">
              <a:buNone/>
              <a:defRPr sz="5400"/>
            </a:lvl8pPr>
            <a:lvl9pPr marL="9875520" indent="0">
              <a:buNone/>
              <a:defRPr sz="5400"/>
            </a:lvl9pPr>
          </a:lstStyle>
          <a:p>
            <a:endParaRPr lang="zh-CN" altLang="en-US"/>
          </a:p>
        </p:txBody>
      </p:sp>
      <p:sp>
        <p:nvSpPr>
          <p:cNvPr id="4" name="文本占位符 3"/>
          <p:cNvSpPr>
            <a:spLocks noGrp="1"/>
          </p:cNvSpPr>
          <p:nvPr>
            <p:ph type="body" sz="half" idx="2"/>
          </p:nvPr>
        </p:nvSpPr>
        <p:spPr>
          <a:xfrm>
            <a:off x="3952058" y="22542820"/>
            <a:ext cx="12097703" cy="3380420"/>
          </a:xfrm>
        </p:spPr>
        <p:txBody>
          <a:bodyPr/>
          <a:lstStyle>
            <a:lvl1pPr marL="0" indent="0">
              <a:buNone/>
              <a:defRPr sz="3800"/>
            </a:lvl1pPr>
            <a:lvl2pPr marL="1234440" indent="0">
              <a:buNone/>
              <a:defRPr sz="3200"/>
            </a:lvl2pPr>
            <a:lvl3pPr marL="2468880" indent="0">
              <a:buNone/>
              <a:defRPr sz="2700"/>
            </a:lvl3pPr>
            <a:lvl4pPr marL="3703320" indent="0">
              <a:buNone/>
              <a:defRPr sz="2400"/>
            </a:lvl4pPr>
            <a:lvl5pPr marL="4937760" indent="0">
              <a:buNone/>
              <a:defRPr sz="2400"/>
            </a:lvl5pPr>
            <a:lvl6pPr marL="6172200" indent="0">
              <a:buNone/>
              <a:defRPr sz="2400"/>
            </a:lvl6pPr>
            <a:lvl7pPr marL="7406640" indent="0">
              <a:buNone/>
              <a:defRPr sz="2400"/>
            </a:lvl7pPr>
            <a:lvl8pPr marL="8641080" indent="0">
              <a:buNone/>
              <a:defRPr sz="2400"/>
            </a:lvl8pPr>
            <a:lvl9pPr marL="9875520" indent="0">
              <a:buNone/>
              <a:defRPr sz="2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2017/7/7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008143" y="1153480"/>
            <a:ext cx="18146555" cy="4800600"/>
          </a:xfrm>
          <a:prstGeom prst="rect">
            <a:avLst/>
          </a:prstGeom>
        </p:spPr>
        <p:txBody>
          <a:bodyPr vert="horz" lIns="246888" tIns="123444" rIns="246888" bIns="123444"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008143" y="6720843"/>
            <a:ext cx="18146555" cy="19009045"/>
          </a:xfrm>
          <a:prstGeom prst="rect">
            <a:avLst/>
          </a:prstGeom>
        </p:spPr>
        <p:txBody>
          <a:bodyPr vert="horz" lIns="246888" tIns="123444" rIns="246888" bIns="123444"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1008141" y="26696676"/>
            <a:ext cx="4704663" cy="1533525"/>
          </a:xfrm>
          <a:prstGeom prst="rect">
            <a:avLst/>
          </a:prstGeom>
        </p:spPr>
        <p:txBody>
          <a:bodyPr vert="horz" lIns="246888" tIns="123444" rIns="246888" bIns="123444" rtlCol="0" anchor="ctr"/>
          <a:lstStyle>
            <a:lvl1pPr algn="l">
              <a:defRPr sz="3200">
                <a:solidFill>
                  <a:schemeClr val="tx1">
                    <a:tint val="75000"/>
                  </a:schemeClr>
                </a:solidFill>
              </a:defRPr>
            </a:lvl1pPr>
          </a:lstStyle>
          <a:p>
            <a:fld id="{530820CF-B880-4189-942D-D702A7CBA730}" type="datetimeFigureOut">
              <a:rPr lang="zh-CN" altLang="en-US" smtClean="0"/>
              <a:t>2017/7/7</a:t>
            </a:fld>
            <a:endParaRPr lang="zh-CN" altLang="en-US"/>
          </a:p>
        </p:txBody>
      </p:sp>
      <p:sp>
        <p:nvSpPr>
          <p:cNvPr id="5" name="页脚占位符 4"/>
          <p:cNvSpPr>
            <a:spLocks noGrp="1"/>
          </p:cNvSpPr>
          <p:nvPr>
            <p:ph type="ftr" sz="quarter" idx="3"/>
          </p:nvPr>
        </p:nvSpPr>
        <p:spPr>
          <a:xfrm>
            <a:off x="6888971" y="26696676"/>
            <a:ext cx="6384899" cy="1533525"/>
          </a:xfrm>
          <a:prstGeom prst="rect">
            <a:avLst/>
          </a:prstGeom>
        </p:spPr>
        <p:txBody>
          <a:bodyPr vert="horz" lIns="246888" tIns="123444" rIns="246888" bIns="123444" rtlCol="0" anchor="ctr"/>
          <a:lstStyle>
            <a:lvl1pPr algn="ctr">
              <a:defRPr sz="3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4450036" y="26696676"/>
            <a:ext cx="4704663" cy="1533525"/>
          </a:xfrm>
          <a:prstGeom prst="rect">
            <a:avLst/>
          </a:prstGeom>
        </p:spPr>
        <p:txBody>
          <a:bodyPr vert="horz" lIns="246888" tIns="123444" rIns="246888" bIns="123444" rtlCol="0" anchor="ctr"/>
          <a:lstStyle>
            <a:lvl1pPr algn="r">
              <a:defRPr sz="3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68880" rtl="0" eaLnBrk="1" latinLnBrk="0" hangingPunct="1">
        <a:spcBef>
          <a:spcPct val="0"/>
        </a:spcBef>
        <a:buNone/>
        <a:defRPr sz="11900" kern="1200">
          <a:solidFill>
            <a:schemeClr val="tx1"/>
          </a:solidFill>
          <a:latin typeface="+mj-lt"/>
          <a:ea typeface="+mj-ea"/>
          <a:cs typeface="+mj-cs"/>
        </a:defRPr>
      </a:lvl1pPr>
    </p:titleStyle>
    <p:bodyStyle>
      <a:lvl1pPr marL="925830" indent="-925830" algn="l" defTabSz="2468880" rtl="0" eaLnBrk="1" latinLnBrk="0" hangingPunct="1">
        <a:spcBef>
          <a:spcPct val="20000"/>
        </a:spcBef>
        <a:buFont typeface="Arial" pitchFamily="34" charset="0"/>
        <a:buChar char="•"/>
        <a:defRPr sz="8600" kern="1200">
          <a:solidFill>
            <a:schemeClr val="tx1"/>
          </a:solidFill>
          <a:latin typeface="+mn-lt"/>
          <a:ea typeface="+mn-ea"/>
          <a:cs typeface="+mn-cs"/>
        </a:defRPr>
      </a:lvl1pPr>
      <a:lvl2pPr marL="2005965" indent="-771525" algn="l" defTabSz="2468880" rtl="0" eaLnBrk="1" latinLnBrk="0" hangingPunct="1">
        <a:spcBef>
          <a:spcPct val="20000"/>
        </a:spcBef>
        <a:buFont typeface="Arial" pitchFamily="34" charset="0"/>
        <a:buChar char="–"/>
        <a:defRPr sz="7600" kern="1200">
          <a:solidFill>
            <a:schemeClr val="tx1"/>
          </a:solidFill>
          <a:latin typeface="+mn-lt"/>
          <a:ea typeface="+mn-ea"/>
          <a:cs typeface="+mn-cs"/>
        </a:defRPr>
      </a:lvl2pPr>
      <a:lvl3pPr marL="3086100" indent="-617220" algn="l" defTabSz="2468880" rtl="0" eaLnBrk="1" latinLnBrk="0" hangingPunct="1">
        <a:spcBef>
          <a:spcPct val="20000"/>
        </a:spcBef>
        <a:buFont typeface="Arial" pitchFamily="34" charset="0"/>
        <a:buChar char="•"/>
        <a:defRPr sz="6500" kern="1200">
          <a:solidFill>
            <a:schemeClr val="tx1"/>
          </a:solidFill>
          <a:latin typeface="+mn-lt"/>
          <a:ea typeface="+mn-ea"/>
          <a:cs typeface="+mn-cs"/>
        </a:defRPr>
      </a:lvl3pPr>
      <a:lvl4pPr marL="4320540" indent="-617220" algn="l" defTabSz="2468880" rtl="0" eaLnBrk="1" latinLnBrk="0" hangingPunct="1">
        <a:spcBef>
          <a:spcPct val="20000"/>
        </a:spcBef>
        <a:buFont typeface="Arial" pitchFamily="34" charset="0"/>
        <a:buChar char="–"/>
        <a:defRPr sz="5400" kern="1200">
          <a:solidFill>
            <a:schemeClr val="tx1"/>
          </a:solidFill>
          <a:latin typeface="+mn-lt"/>
          <a:ea typeface="+mn-ea"/>
          <a:cs typeface="+mn-cs"/>
        </a:defRPr>
      </a:lvl4pPr>
      <a:lvl5pPr marL="5554980" indent="-617220" algn="l" defTabSz="2468880" rtl="0" eaLnBrk="1" latinLnBrk="0" hangingPunct="1">
        <a:spcBef>
          <a:spcPct val="20000"/>
        </a:spcBef>
        <a:buFont typeface="Arial" pitchFamily="34" charset="0"/>
        <a:buChar char="»"/>
        <a:defRPr sz="5400" kern="1200">
          <a:solidFill>
            <a:schemeClr val="tx1"/>
          </a:solidFill>
          <a:latin typeface="+mn-lt"/>
          <a:ea typeface="+mn-ea"/>
          <a:cs typeface="+mn-cs"/>
        </a:defRPr>
      </a:lvl5pPr>
      <a:lvl6pPr marL="6789420" indent="-617220" algn="l" defTabSz="2468880" rtl="0" eaLnBrk="1" latinLnBrk="0" hangingPunct="1">
        <a:spcBef>
          <a:spcPct val="20000"/>
        </a:spcBef>
        <a:buFont typeface="Arial" pitchFamily="34" charset="0"/>
        <a:buChar char="•"/>
        <a:defRPr sz="5400" kern="1200">
          <a:solidFill>
            <a:schemeClr val="tx1"/>
          </a:solidFill>
          <a:latin typeface="+mn-lt"/>
          <a:ea typeface="+mn-ea"/>
          <a:cs typeface="+mn-cs"/>
        </a:defRPr>
      </a:lvl6pPr>
      <a:lvl7pPr marL="8023860" indent="-617220" algn="l" defTabSz="2468880" rtl="0" eaLnBrk="1" latinLnBrk="0" hangingPunct="1">
        <a:spcBef>
          <a:spcPct val="20000"/>
        </a:spcBef>
        <a:buFont typeface="Arial" pitchFamily="34" charset="0"/>
        <a:buChar char="•"/>
        <a:defRPr sz="5400" kern="1200">
          <a:solidFill>
            <a:schemeClr val="tx1"/>
          </a:solidFill>
          <a:latin typeface="+mn-lt"/>
          <a:ea typeface="+mn-ea"/>
          <a:cs typeface="+mn-cs"/>
        </a:defRPr>
      </a:lvl7pPr>
      <a:lvl8pPr marL="9258300" indent="-617220" algn="l" defTabSz="2468880" rtl="0" eaLnBrk="1" latinLnBrk="0" hangingPunct="1">
        <a:spcBef>
          <a:spcPct val="20000"/>
        </a:spcBef>
        <a:buFont typeface="Arial" pitchFamily="34" charset="0"/>
        <a:buChar char="•"/>
        <a:defRPr sz="5400" kern="1200">
          <a:solidFill>
            <a:schemeClr val="tx1"/>
          </a:solidFill>
          <a:latin typeface="+mn-lt"/>
          <a:ea typeface="+mn-ea"/>
          <a:cs typeface="+mn-cs"/>
        </a:defRPr>
      </a:lvl8pPr>
      <a:lvl9pPr marL="10492740" indent="-617220" algn="l" defTabSz="2468880" rtl="0" eaLnBrk="1" latinLnBrk="0" hangingPunct="1">
        <a:spcBef>
          <a:spcPct val="20000"/>
        </a:spcBef>
        <a:buFont typeface="Arial" pitchFamily="34" charset="0"/>
        <a:buChar char="•"/>
        <a:defRPr sz="5400" kern="1200">
          <a:solidFill>
            <a:schemeClr val="tx1"/>
          </a:solidFill>
          <a:latin typeface="+mn-lt"/>
          <a:ea typeface="+mn-ea"/>
          <a:cs typeface="+mn-cs"/>
        </a:defRPr>
      </a:lvl9pPr>
    </p:bodyStyle>
    <p:otherStyle>
      <a:defPPr>
        <a:defRPr lang="zh-CN"/>
      </a:defPPr>
      <a:lvl1pPr marL="0" algn="l" defTabSz="2468880" rtl="0" eaLnBrk="1" latinLnBrk="0" hangingPunct="1">
        <a:defRPr sz="4900" kern="1200">
          <a:solidFill>
            <a:schemeClr val="tx1"/>
          </a:solidFill>
          <a:latin typeface="+mn-lt"/>
          <a:ea typeface="+mn-ea"/>
          <a:cs typeface="+mn-cs"/>
        </a:defRPr>
      </a:lvl1pPr>
      <a:lvl2pPr marL="1234440" algn="l" defTabSz="2468880" rtl="0" eaLnBrk="1" latinLnBrk="0" hangingPunct="1">
        <a:defRPr sz="4900" kern="1200">
          <a:solidFill>
            <a:schemeClr val="tx1"/>
          </a:solidFill>
          <a:latin typeface="+mn-lt"/>
          <a:ea typeface="+mn-ea"/>
          <a:cs typeface="+mn-cs"/>
        </a:defRPr>
      </a:lvl2pPr>
      <a:lvl3pPr marL="2468880" algn="l" defTabSz="2468880" rtl="0" eaLnBrk="1" latinLnBrk="0" hangingPunct="1">
        <a:defRPr sz="4900" kern="1200">
          <a:solidFill>
            <a:schemeClr val="tx1"/>
          </a:solidFill>
          <a:latin typeface="+mn-lt"/>
          <a:ea typeface="+mn-ea"/>
          <a:cs typeface="+mn-cs"/>
        </a:defRPr>
      </a:lvl3pPr>
      <a:lvl4pPr marL="3703320" algn="l" defTabSz="2468880" rtl="0" eaLnBrk="1" latinLnBrk="0" hangingPunct="1">
        <a:defRPr sz="4900" kern="1200">
          <a:solidFill>
            <a:schemeClr val="tx1"/>
          </a:solidFill>
          <a:latin typeface="+mn-lt"/>
          <a:ea typeface="+mn-ea"/>
          <a:cs typeface="+mn-cs"/>
        </a:defRPr>
      </a:lvl4pPr>
      <a:lvl5pPr marL="4937760" algn="l" defTabSz="2468880" rtl="0" eaLnBrk="1" latinLnBrk="0" hangingPunct="1">
        <a:defRPr sz="4900" kern="1200">
          <a:solidFill>
            <a:schemeClr val="tx1"/>
          </a:solidFill>
          <a:latin typeface="+mn-lt"/>
          <a:ea typeface="+mn-ea"/>
          <a:cs typeface="+mn-cs"/>
        </a:defRPr>
      </a:lvl5pPr>
      <a:lvl6pPr marL="6172200" algn="l" defTabSz="2468880" rtl="0" eaLnBrk="1" latinLnBrk="0" hangingPunct="1">
        <a:defRPr sz="4900" kern="1200">
          <a:solidFill>
            <a:schemeClr val="tx1"/>
          </a:solidFill>
          <a:latin typeface="+mn-lt"/>
          <a:ea typeface="+mn-ea"/>
          <a:cs typeface="+mn-cs"/>
        </a:defRPr>
      </a:lvl6pPr>
      <a:lvl7pPr marL="7406640" algn="l" defTabSz="2468880" rtl="0" eaLnBrk="1" latinLnBrk="0" hangingPunct="1">
        <a:defRPr sz="4900" kern="1200">
          <a:solidFill>
            <a:schemeClr val="tx1"/>
          </a:solidFill>
          <a:latin typeface="+mn-lt"/>
          <a:ea typeface="+mn-ea"/>
          <a:cs typeface="+mn-cs"/>
        </a:defRPr>
      </a:lvl7pPr>
      <a:lvl8pPr marL="8641080" algn="l" defTabSz="2468880" rtl="0" eaLnBrk="1" latinLnBrk="0" hangingPunct="1">
        <a:defRPr sz="4900" kern="1200">
          <a:solidFill>
            <a:schemeClr val="tx1"/>
          </a:solidFill>
          <a:latin typeface="+mn-lt"/>
          <a:ea typeface="+mn-ea"/>
          <a:cs typeface="+mn-cs"/>
        </a:defRPr>
      </a:lvl8pPr>
      <a:lvl9pPr marL="9875520" algn="l" defTabSz="2468880"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Administrator\Desktop\000.j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52698" y="378823"/>
            <a:ext cx="19528972" cy="28150457"/>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171450" y="209550"/>
            <a:ext cx="19850100" cy="28460700"/>
          </a:xfrm>
          <a:prstGeom prst="rect">
            <a:avLst/>
          </a:prstGeom>
          <a:noFill/>
          <a:ln w="6350">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Times New Roman" pitchFamily="18" charset="0"/>
              <a:ea typeface="黑体" pitchFamily="49" charset="-122"/>
              <a:cs typeface="Times New Roman" pitchFamily="18" charset="0"/>
            </a:endParaRPr>
          </a:p>
        </p:txBody>
      </p:sp>
      <p:sp>
        <p:nvSpPr>
          <p:cNvPr id="3" name="TextBox 2"/>
          <p:cNvSpPr txBox="1"/>
          <p:nvPr/>
        </p:nvSpPr>
        <p:spPr>
          <a:xfrm>
            <a:off x="1383532" y="1878494"/>
            <a:ext cx="17425936" cy="2354491"/>
          </a:xfrm>
          <a:prstGeom prst="rect">
            <a:avLst/>
          </a:prstGeom>
          <a:noFill/>
        </p:spPr>
        <p:txBody>
          <a:bodyPr wrap="square" rtlCol="0">
            <a:spAutoFit/>
          </a:bodyPr>
          <a:lstStyle/>
          <a:p>
            <a:pPr algn="ctr"/>
            <a:r>
              <a:rPr lang="zh-CN" altLang="zh-CN" b="1" dirty="0">
                <a:latin typeface="Times New Roman" pitchFamily="18" charset="0"/>
                <a:ea typeface="黑体" pitchFamily="49" charset="-122"/>
                <a:cs typeface="Times New Roman" pitchFamily="18" charset="0"/>
              </a:rPr>
              <a:t>淡水生态学专题研讨会</a:t>
            </a:r>
          </a:p>
          <a:p>
            <a:pPr algn="ctr"/>
            <a:r>
              <a:rPr lang="en-US" altLang="zh-CN" b="1" dirty="0">
                <a:latin typeface="Times New Roman" pitchFamily="18" charset="0"/>
                <a:ea typeface="黑体" pitchFamily="49" charset="-122"/>
                <a:cs typeface="Times New Roman" pitchFamily="18" charset="0"/>
              </a:rPr>
              <a:t>Freshwater Ecology Seminars (FES)</a:t>
            </a:r>
            <a:endParaRPr lang="zh-CN" altLang="zh-CN" b="1" dirty="0">
              <a:latin typeface="Times New Roman" pitchFamily="18" charset="0"/>
              <a:ea typeface="黑体" pitchFamily="49" charset="-122"/>
              <a:cs typeface="Times New Roman" pitchFamily="18" charset="0"/>
            </a:endParaRPr>
          </a:p>
          <a:p>
            <a:pPr algn="ctr"/>
            <a:r>
              <a:rPr lang="en-US" altLang="zh-CN" b="1" dirty="0">
                <a:latin typeface="Times New Roman" pitchFamily="18" charset="0"/>
                <a:ea typeface="黑体" pitchFamily="49" charset="-122"/>
                <a:cs typeface="Times New Roman" pitchFamily="18" charset="0"/>
              </a:rPr>
              <a:t>(No. </a:t>
            </a:r>
            <a:r>
              <a:rPr lang="en-US" altLang="zh-CN" b="1" dirty="0" smtClean="0">
                <a:latin typeface="Times New Roman" pitchFamily="18" charset="0"/>
                <a:ea typeface="黑体" pitchFamily="49" charset="-122"/>
                <a:cs typeface="Times New Roman" pitchFamily="18" charset="0"/>
              </a:rPr>
              <a:t>FES201703)</a:t>
            </a:r>
            <a:endParaRPr lang="zh-CN" altLang="zh-CN" b="1" dirty="0">
              <a:latin typeface="Times New Roman" pitchFamily="18" charset="0"/>
              <a:ea typeface="黑体" pitchFamily="49" charset="-122"/>
              <a:cs typeface="Times New Roman" pitchFamily="18" charset="0"/>
            </a:endParaRPr>
          </a:p>
        </p:txBody>
      </p:sp>
      <p:sp>
        <p:nvSpPr>
          <p:cNvPr id="5" name="TextBox 4"/>
          <p:cNvSpPr txBox="1"/>
          <p:nvPr/>
        </p:nvSpPr>
        <p:spPr>
          <a:xfrm>
            <a:off x="1800500" y="18255726"/>
            <a:ext cx="16849871" cy="8956298"/>
          </a:xfrm>
          <a:prstGeom prst="rect">
            <a:avLst/>
          </a:prstGeom>
          <a:noFill/>
        </p:spPr>
        <p:txBody>
          <a:bodyPr wrap="square" rtlCol="0">
            <a:spAutoFit/>
          </a:bodyPr>
          <a:lstStyle/>
          <a:p>
            <a:pPr algn="just">
              <a:lnSpc>
                <a:spcPct val="150000"/>
              </a:lnSpc>
            </a:pPr>
            <a:r>
              <a:rPr lang="en-US" altLang="zh-CN" sz="3200" dirty="0">
                <a:latin typeface="Times New Roman" pitchFamily="18" charset="0"/>
                <a:ea typeface="黑体" pitchFamily="49" charset="-122"/>
                <a:cs typeface="Times New Roman" pitchFamily="18" charset="0"/>
              </a:rPr>
              <a:t> </a:t>
            </a:r>
            <a:r>
              <a:rPr lang="en-US" altLang="zh-CN" sz="3200" dirty="0" smtClean="0">
                <a:latin typeface="Times New Roman" pitchFamily="18" charset="0"/>
                <a:ea typeface="黑体" pitchFamily="49" charset="-122"/>
                <a:cs typeface="Times New Roman" pitchFamily="18" charset="0"/>
              </a:rPr>
              <a:t>    </a:t>
            </a:r>
            <a:r>
              <a:rPr lang="en-US" altLang="zh-CN" sz="3200" dirty="0" err="1" smtClean="0">
                <a:latin typeface="Times New Roman" pitchFamily="18" charset="0"/>
                <a:ea typeface="黑体" pitchFamily="49" charset="-122"/>
                <a:cs typeface="Times New Roman" pitchFamily="18" charset="0"/>
              </a:rPr>
              <a:t>Yixing</a:t>
            </a:r>
            <a:r>
              <a:rPr lang="en-US" altLang="zh-CN" sz="3200" dirty="0" smtClean="0">
                <a:latin typeface="Times New Roman" pitchFamily="18" charset="0"/>
                <a:ea typeface="黑体" pitchFamily="49" charset="-122"/>
                <a:cs typeface="Times New Roman" pitchFamily="18" charset="0"/>
              </a:rPr>
              <a:t> </a:t>
            </a:r>
            <a:r>
              <a:rPr lang="en-US" altLang="zh-CN" sz="3200" dirty="0">
                <a:latin typeface="Times New Roman" pitchFamily="18" charset="0"/>
                <a:ea typeface="黑体" pitchFamily="49" charset="-122"/>
                <a:cs typeface="Times New Roman" pitchFamily="18" charset="0"/>
              </a:rPr>
              <a:t>Infinity Park fits very well in this focus. In short, this project deals about a combination of a 21st century, state-of-the-art Waste Water Treatment Plant with a Agricultural research </a:t>
            </a:r>
            <a:r>
              <a:rPr lang="en-US" altLang="zh-CN" sz="3200" dirty="0" err="1">
                <a:latin typeface="Times New Roman" pitchFamily="18" charset="0"/>
                <a:ea typeface="黑体" pitchFamily="49" charset="-122"/>
                <a:cs typeface="Times New Roman" pitchFamily="18" charset="0"/>
              </a:rPr>
              <a:t>centre</a:t>
            </a:r>
            <a:r>
              <a:rPr lang="en-US" altLang="zh-CN" sz="3200" dirty="0">
                <a:latin typeface="Times New Roman" pitchFamily="18" charset="0"/>
                <a:ea typeface="黑体" pitchFamily="49" charset="-122"/>
                <a:cs typeface="Times New Roman" pitchFamily="18" charset="0"/>
              </a:rPr>
              <a:t>, connected with a wetland </a:t>
            </a:r>
            <a:r>
              <a:rPr lang="en-US" altLang="zh-CN" sz="3200" dirty="0" err="1">
                <a:latin typeface="Times New Roman" pitchFamily="18" charset="0"/>
                <a:ea typeface="黑体" pitchFamily="49" charset="-122"/>
                <a:cs typeface="Times New Roman" pitchFamily="18" charset="0"/>
              </a:rPr>
              <a:t>watergarden</a:t>
            </a:r>
            <a:r>
              <a:rPr lang="en-US" altLang="zh-CN" sz="3200" dirty="0">
                <a:latin typeface="Times New Roman" pitchFamily="18" charset="0"/>
                <a:ea typeface="黑体" pitchFamily="49" charset="-122"/>
                <a:cs typeface="Times New Roman" pitchFamily="18" charset="0"/>
              </a:rPr>
              <a:t> and combined in an educational and recreational park. Location is the city of </a:t>
            </a:r>
            <a:r>
              <a:rPr lang="en-US" altLang="zh-CN" sz="3200" dirty="0" err="1">
                <a:latin typeface="Times New Roman" pitchFamily="18" charset="0"/>
                <a:ea typeface="黑体" pitchFamily="49" charset="-122"/>
                <a:cs typeface="Times New Roman" pitchFamily="18" charset="0"/>
              </a:rPr>
              <a:t>Yixing</a:t>
            </a:r>
            <a:r>
              <a:rPr lang="en-US" altLang="zh-CN" sz="3200" dirty="0">
                <a:latin typeface="Times New Roman" pitchFamily="18" charset="0"/>
                <a:ea typeface="黑体" pitchFamily="49" charset="-122"/>
                <a:cs typeface="Times New Roman" pitchFamily="18" charset="0"/>
              </a:rPr>
              <a:t>, near Shanghai, in an area between a new urban district and a big wetland </a:t>
            </a:r>
            <a:r>
              <a:rPr lang="en-US" altLang="zh-CN" sz="3200" dirty="0" smtClean="0">
                <a:latin typeface="Times New Roman" pitchFamily="18" charset="0"/>
                <a:ea typeface="黑体" pitchFamily="49" charset="-122"/>
                <a:cs typeface="Times New Roman" pitchFamily="18" charset="0"/>
              </a:rPr>
              <a:t>development.</a:t>
            </a:r>
          </a:p>
          <a:p>
            <a:pPr algn="just">
              <a:lnSpc>
                <a:spcPct val="150000"/>
              </a:lnSpc>
            </a:pPr>
            <a:r>
              <a:rPr lang="en-US" altLang="zh-CN" sz="3200" dirty="0">
                <a:latin typeface="Times New Roman" pitchFamily="18" charset="0"/>
                <a:ea typeface="黑体" pitchFamily="49" charset="-122"/>
                <a:cs typeface="Times New Roman" pitchFamily="18" charset="0"/>
              </a:rPr>
              <a:t> </a:t>
            </a:r>
            <a:r>
              <a:rPr lang="en-US" altLang="zh-CN" sz="3200" dirty="0" smtClean="0">
                <a:latin typeface="Times New Roman" pitchFamily="18" charset="0"/>
                <a:ea typeface="黑体" pitchFamily="49" charset="-122"/>
                <a:cs typeface="Times New Roman" pitchFamily="18" charset="0"/>
              </a:rPr>
              <a:t>    Efficient </a:t>
            </a:r>
            <a:r>
              <a:rPr lang="en-US" altLang="zh-CN" sz="3200" dirty="0">
                <a:latin typeface="Times New Roman" pitchFamily="18" charset="0"/>
                <a:ea typeface="黑体" pitchFamily="49" charset="-122"/>
                <a:cs typeface="Times New Roman" pitchFamily="18" charset="0"/>
              </a:rPr>
              <a:t>extraction of valuable materials and energy from the waste water is followed by using the regained </a:t>
            </a:r>
            <a:r>
              <a:rPr lang="en-US" altLang="zh-CN" sz="3200" dirty="0" err="1">
                <a:latin typeface="Times New Roman" pitchFamily="18" charset="0"/>
                <a:ea typeface="黑体" pitchFamily="49" charset="-122"/>
                <a:cs typeface="Times New Roman" pitchFamily="18" charset="0"/>
              </a:rPr>
              <a:t>fertiliser</a:t>
            </a:r>
            <a:r>
              <a:rPr lang="en-US" altLang="zh-CN" sz="3200" dirty="0">
                <a:latin typeface="Times New Roman" pitchFamily="18" charset="0"/>
                <a:ea typeface="黑体" pitchFamily="49" charset="-122"/>
                <a:cs typeface="Times New Roman" pitchFamily="18" charset="0"/>
              </a:rPr>
              <a:t>, CO2, and energy in the agricultural </a:t>
            </a:r>
            <a:r>
              <a:rPr lang="en-US" altLang="zh-CN" sz="3200" dirty="0" err="1">
                <a:latin typeface="Times New Roman" pitchFamily="18" charset="0"/>
                <a:ea typeface="黑体" pitchFamily="49" charset="-122"/>
                <a:cs typeface="Times New Roman" pitchFamily="18" charset="0"/>
              </a:rPr>
              <a:t>centre</a:t>
            </a:r>
            <a:r>
              <a:rPr lang="en-US" altLang="zh-CN" sz="3200" dirty="0">
                <a:latin typeface="Times New Roman" pitchFamily="18" charset="0"/>
                <a:ea typeface="黑体" pitchFamily="49" charset="-122"/>
                <a:cs typeface="Times New Roman" pitchFamily="18" charset="0"/>
              </a:rPr>
              <a:t>. Also the cleaned water is used, partly for drinking (!), partly for agricultural irrigation, partly for aquaculture and partly to feed the big wetland after being revitalized in the central </a:t>
            </a:r>
            <a:r>
              <a:rPr lang="en-US" altLang="zh-CN" sz="3200" dirty="0" err="1">
                <a:latin typeface="Times New Roman" pitchFamily="18" charset="0"/>
                <a:ea typeface="黑体" pitchFamily="49" charset="-122"/>
                <a:cs typeface="Times New Roman" pitchFamily="18" charset="0"/>
              </a:rPr>
              <a:t>watergarden</a:t>
            </a:r>
            <a:r>
              <a:rPr lang="en-US" altLang="zh-CN" sz="3200" dirty="0">
                <a:latin typeface="Times New Roman" pitchFamily="18" charset="0"/>
                <a:ea typeface="黑体" pitchFamily="49" charset="-122"/>
                <a:cs typeface="Times New Roman" pitchFamily="18" charset="0"/>
              </a:rPr>
              <a:t>. </a:t>
            </a:r>
          </a:p>
          <a:p>
            <a:pPr algn="just">
              <a:lnSpc>
                <a:spcPct val="150000"/>
              </a:lnSpc>
            </a:pPr>
            <a:r>
              <a:rPr lang="en-US" altLang="zh-CN" sz="3200" dirty="0">
                <a:latin typeface="Times New Roman" pitchFamily="18" charset="0"/>
                <a:ea typeface="黑体" pitchFamily="49" charset="-122"/>
                <a:cs typeface="Times New Roman" pitchFamily="18" charset="0"/>
              </a:rPr>
              <a:t> </a:t>
            </a:r>
            <a:r>
              <a:rPr lang="en-US" altLang="zh-CN" sz="3200" dirty="0" smtClean="0">
                <a:latin typeface="Times New Roman" pitchFamily="18" charset="0"/>
                <a:ea typeface="黑体" pitchFamily="49" charset="-122"/>
                <a:cs typeface="Times New Roman" pitchFamily="18" charset="0"/>
              </a:rPr>
              <a:t>    The </a:t>
            </a:r>
            <a:r>
              <a:rPr lang="en-US" altLang="zh-CN" sz="3200" dirty="0">
                <a:latin typeface="Times New Roman" pitchFamily="18" charset="0"/>
                <a:ea typeface="黑体" pitchFamily="49" charset="-122"/>
                <a:cs typeface="Times New Roman" pitchFamily="18" charset="0"/>
              </a:rPr>
              <a:t>recreational structure is woven into this </a:t>
            </a:r>
            <a:r>
              <a:rPr lang="en-US" altLang="zh-CN" sz="3200" dirty="0" err="1">
                <a:latin typeface="Times New Roman" pitchFamily="18" charset="0"/>
                <a:ea typeface="黑体" pitchFamily="49" charset="-122"/>
                <a:cs typeface="Times New Roman" pitchFamily="18" charset="0"/>
              </a:rPr>
              <a:t>proces</a:t>
            </a:r>
            <a:r>
              <a:rPr lang="en-US" altLang="zh-CN" sz="3200" dirty="0">
                <a:latin typeface="Times New Roman" pitchFamily="18" charset="0"/>
                <a:ea typeface="黑体" pitchFamily="49" charset="-122"/>
                <a:cs typeface="Times New Roman" pitchFamily="18" charset="0"/>
              </a:rPr>
              <a:t> in such a way that people can explicitly experience and learn the essence of a circular economy. Therefore we named it Infinity Park. This concept has been used to design both the masterplan as well as the more detailed park elements. </a:t>
            </a:r>
            <a:endParaRPr lang="en-US" altLang="zh-CN" sz="3200" dirty="0">
              <a:latin typeface="Times New Roman" pitchFamily="18" charset="0"/>
              <a:ea typeface="黑体" pitchFamily="49" charset="-122"/>
              <a:cs typeface="Times New Roman" pitchFamily="18" charset="0"/>
            </a:endParaRPr>
          </a:p>
        </p:txBody>
      </p:sp>
      <p:sp>
        <p:nvSpPr>
          <p:cNvPr id="11" name="矩形 10"/>
          <p:cNvSpPr/>
          <p:nvPr/>
        </p:nvSpPr>
        <p:spPr>
          <a:xfrm>
            <a:off x="1800500" y="10803694"/>
            <a:ext cx="8072057" cy="7571303"/>
          </a:xfrm>
          <a:prstGeom prst="rect">
            <a:avLst/>
          </a:prstGeom>
        </p:spPr>
        <p:txBody>
          <a:bodyPr wrap="square">
            <a:spAutoFit/>
          </a:bodyPr>
          <a:lstStyle/>
          <a:p>
            <a:pPr lvl="0" algn="ctr">
              <a:lnSpc>
                <a:spcPct val="150000"/>
              </a:lnSpc>
            </a:pPr>
            <a:r>
              <a:rPr lang="en-US" altLang="zh-CN" sz="3200" b="1" dirty="0">
                <a:solidFill>
                  <a:srgbClr val="000000"/>
                </a:solidFill>
                <a:latin typeface="Times New Roman" panose="02020603050405020304" pitchFamily="18" charset="0"/>
                <a:cs typeface="Times New Roman" panose="02020603050405020304" pitchFamily="18" charset="0"/>
              </a:rPr>
              <a:t> </a:t>
            </a:r>
            <a:r>
              <a:rPr lang="en-US" altLang="zh-CN" sz="3600" b="1" dirty="0">
                <a:solidFill>
                  <a:srgbClr val="000000"/>
                </a:solidFill>
                <a:latin typeface="Times New Roman" panose="02020603050405020304" pitchFamily="18" charset="0"/>
                <a:cs typeface="Times New Roman" panose="02020603050405020304" pitchFamily="18" charset="0"/>
              </a:rPr>
              <a:t>Abstract</a:t>
            </a:r>
            <a:endParaRPr lang="en-US" altLang="zh-CN" sz="3600" b="1" dirty="0">
              <a:solidFill>
                <a:prstClr val="black"/>
              </a:solidFill>
              <a:latin typeface="Times New Roman" pitchFamily="18" charset="0"/>
              <a:ea typeface="黑体" pitchFamily="49" charset="-122"/>
              <a:cs typeface="Times New Roman" pitchFamily="18" charset="0"/>
            </a:endParaRPr>
          </a:p>
          <a:p>
            <a:pPr lvl="0" algn="just">
              <a:lnSpc>
                <a:spcPct val="150000"/>
              </a:lnSpc>
            </a:pPr>
            <a:r>
              <a:rPr lang="en-US" altLang="zh-CN" sz="3200" dirty="0">
                <a:solidFill>
                  <a:prstClr val="black"/>
                </a:solidFill>
                <a:latin typeface="Times New Roman" pitchFamily="18" charset="0"/>
                <a:ea typeface="黑体" pitchFamily="49" charset="-122"/>
                <a:cs typeface="Times New Roman" pitchFamily="18" charset="0"/>
              </a:rPr>
              <a:t>     </a:t>
            </a:r>
            <a:r>
              <a:rPr lang="en-US" altLang="zh-CN" sz="3200" dirty="0" smtClean="0">
                <a:solidFill>
                  <a:prstClr val="black"/>
                </a:solidFill>
                <a:latin typeface="Times New Roman" pitchFamily="18" charset="0"/>
                <a:ea typeface="黑体" pitchFamily="49" charset="-122"/>
                <a:cs typeface="Times New Roman" pitchFamily="18" charset="0"/>
              </a:rPr>
              <a:t> SMARTLAND </a:t>
            </a:r>
            <a:r>
              <a:rPr lang="en-US" altLang="zh-CN" sz="3200" dirty="0">
                <a:solidFill>
                  <a:prstClr val="black"/>
                </a:solidFill>
                <a:latin typeface="Times New Roman" pitchFamily="18" charset="0"/>
                <a:ea typeface="黑体" pitchFamily="49" charset="-122"/>
                <a:cs typeface="Times New Roman" pitchFamily="18" charset="0"/>
              </a:rPr>
              <a:t>is a Dutch office of landscape architecture, very much involved in sustainable and circular solutions to todays challenges. As a subtitle we use 'Integrated Spatial Solutions for Sustainable Urban Deltas', which very well describes our ambition and focus, based on over 20 years of professional experience in the Dutch Rhine River Delta, but also with about 6 years of experience in China.</a:t>
            </a:r>
            <a:endParaRPr lang="en-US" altLang="zh-CN" sz="3200" dirty="0">
              <a:solidFill>
                <a:prstClr val="black"/>
              </a:solidFill>
              <a:latin typeface="Times New Roman" pitchFamily="18" charset="0"/>
              <a:ea typeface="黑体" pitchFamily="49" charset="-122"/>
              <a:cs typeface="Times New Roman" pitchFamily="18" charset="0"/>
            </a:endParaRPr>
          </a:p>
        </p:txBody>
      </p:sp>
      <p:pic>
        <p:nvPicPr>
          <p:cNvPr id="1028" name="Picture 4" descr="C:\Users\lenovo\Desktop\image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25435" y="11857566"/>
            <a:ext cx="8424936" cy="63981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78837" y="4464696"/>
            <a:ext cx="17281919" cy="6438814"/>
          </a:xfrm>
          <a:prstGeom prst="rect">
            <a:avLst/>
          </a:prstGeom>
          <a:noFill/>
        </p:spPr>
        <p:txBody>
          <a:bodyPr wrap="square" rtlCol="0">
            <a:spAutoFit/>
          </a:bodyPr>
          <a:lstStyle/>
          <a:p>
            <a:pPr>
              <a:lnSpc>
                <a:spcPct val="150000"/>
              </a:lnSpc>
            </a:pPr>
            <a:r>
              <a:rPr lang="zh-CN" altLang="zh-CN" sz="4000" b="1" dirty="0" smtClean="0">
                <a:latin typeface="Times New Roman" pitchFamily="18" charset="0"/>
                <a:ea typeface="黑体" pitchFamily="49" charset="-122"/>
                <a:cs typeface="Times New Roman" pitchFamily="18" charset="0"/>
              </a:rPr>
              <a:t>主</a:t>
            </a:r>
            <a:r>
              <a:rPr lang="en-US" altLang="zh-CN" sz="4000" b="1" dirty="0" smtClean="0">
                <a:latin typeface="Times New Roman" pitchFamily="18" charset="0"/>
                <a:ea typeface="黑体" pitchFamily="49" charset="-122"/>
                <a:cs typeface="Times New Roman" pitchFamily="18" charset="0"/>
              </a:rPr>
              <a:t>    </a:t>
            </a:r>
            <a:r>
              <a:rPr lang="zh-CN" altLang="zh-CN" sz="4000" b="1" dirty="0" smtClean="0">
                <a:latin typeface="Times New Roman" pitchFamily="18" charset="0"/>
                <a:ea typeface="黑体" pitchFamily="49" charset="-122"/>
                <a:cs typeface="Times New Roman" pitchFamily="18" charset="0"/>
              </a:rPr>
              <a:t>题</a:t>
            </a:r>
            <a:r>
              <a:rPr lang="en-US" altLang="zh-CN" sz="4000" b="1" dirty="0" smtClean="0">
                <a:latin typeface="Times New Roman" pitchFamily="18" charset="0"/>
                <a:ea typeface="黑体" pitchFamily="49" charset="-122"/>
                <a:cs typeface="Times New Roman" pitchFamily="18" charset="0"/>
              </a:rPr>
              <a:t>: </a:t>
            </a:r>
            <a:r>
              <a:rPr lang="en-US" altLang="zh-CN" sz="4000" b="1" dirty="0" err="1">
                <a:latin typeface="Times New Roman" pitchFamily="18" charset="0"/>
                <a:ea typeface="黑体" pitchFamily="49" charset="-122"/>
                <a:cs typeface="Times New Roman" pitchFamily="18" charset="0"/>
              </a:rPr>
              <a:t>Yixing</a:t>
            </a:r>
            <a:r>
              <a:rPr lang="en-US" altLang="zh-CN" sz="4000" b="1" dirty="0">
                <a:latin typeface="Times New Roman" pitchFamily="18" charset="0"/>
                <a:ea typeface="黑体" pitchFamily="49" charset="-122"/>
                <a:cs typeface="Times New Roman" pitchFamily="18" charset="0"/>
              </a:rPr>
              <a:t> Infinity Park, a circular development in China</a:t>
            </a:r>
            <a:endParaRPr lang="en-US" altLang="zh-CN" sz="4000" b="1" dirty="0" smtClean="0">
              <a:latin typeface="Times New Roman" pitchFamily="18" charset="0"/>
              <a:ea typeface="黑体" pitchFamily="49" charset="-122"/>
              <a:cs typeface="Times New Roman" pitchFamily="18" charset="0"/>
            </a:endParaRPr>
          </a:p>
          <a:p>
            <a:pPr>
              <a:lnSpc>
                <a:spcPct val="150000"/>
              </a:lnSpc>
            </a:pPr>
            <a:r>
              <a:rPr lang="zh-CN" altLang="zh-CN" sz="4000" b="1" dirty="0" smtClean="0">
                <a:latin typeface="Times New Roman" pitchFamily="18" charset="0"/>
                <a:ea typeface="黑体" pitchFamily="49" charset="-122"/>
                <a:cs typeface="Times New Roman" pitchFamily="18" charset="0"/>
              </a:rPr>
              <a:t>报告人</a:t>
            </a:r>
            <a:r>
              <a:rPr lang="en-US" altLang="zh-CN" sz="4000" b="1" dirty="0" smtClean="0">
                <a:latin typeface="Times New Roman" pitchFamily="18" charset="0"/>
                <a:ea typeface="黑体" pitchFamily="49" charset="-122"/>
                <a:cs typeface="Times New Roman" pitchFamily="18" charset="0"/>
              </a:rPr>
              <a:t>: </a:t>
            </a:r>
            <a:r>
              <a:rPr lang="nl-NL" altLang="zh-CN" sz="4000" dirty="0" smtClean="0">
                <a:latin typeface="Times New Roman" pitchFamily="18" charset="0"/>
                <a:ea typeface="黑体" pitchFamily="49" charset="-122"/>
                <a:cs typeface="Times New Roman" pitchFamily="18" charset="0"/>
              </a:rPr>
              <a:t>Klaas </a:t>
            </a:r>
            <a:r>
              <a:rPr lang="nl-NL" altLang="zh-CN" sz="4000" dirty="0">
                <a:latin typeface="Times New Roman" pitchFamily="18" charset="0"/>
                <a:ea typeface="黑体" pitchFamily="49" charset="-122"/>
                <a:cs typeface="Times New Roman" pitchFamily="18" charset="0"/>
              </a:rPr>
              <a:t>Jan Wardenaar (+ Roel Wolters and Léon Emmen</a:t>
            </a:r>
            <a:r>
              <a:rPr lang="nl-NL" altLang="zh-CN" sz="4000" dirty="0" smtClean="0">
                <a:latin typeface="Times New Roman" pitchFamily="18" charset="0"/>
                <a:ea typeface="黑体" pitchFamily="49" charset="-122"/>
                <a:cs typeface="Times New Roman" pitchFamily="18" charset="0"/>
              </a:rPr>
              <a:t>)</a:t>
            </a:r>
            <a:endParaRPr lang="en-US" altLang="zh-CN" sz="4000" dirty="0" smtClean="0">
              <a:latin typeface="Times New Roman" pitchFamily="18" charset="0"/>
              <a:ea typeface="黑体" pitchFamily="49" charset="-122"/>
              <a:cs typeface="Times New Roman" pitchFamily="18" charset="0"/>
            </a:endParaRPr>
          </a:p>
          <a:p>
            <a:pPr>
              <a:lnSpc>
                <a:spcPct val="150000"/>
              </a:lnSpc>
            </a:pPr>
            <a:r>
              <a:rPr lang="en-US" altLang="zh-CN" sz="4000" dirty="0" smtClean="0">
                <a:latin typeface="Times New Roman" pitchFamily="18" charset="0"/>
                <a:ea typeface="黑体" pitchFamily="49" charset="-122"/>
                <a:cs typeface="Times New Roman" pitchFamily="18" charset="0"/>
              </a:rPr>
              <a:t>              SMARTLAND </a:t>
            </a:r>
            <a:r>
              <a:rPr lang="en-US" altLang="zh-CN" sz="4000" dirty="0">
                <a:latin typeface="Times New Roman" pitchFamily="18" charset="0"/>
                <a:ea typeface="黑体" pitchFamily="49" charset="-122"/>
                <a:cs typeface="Times New Roman" pitchFamily="18" charset="0"/>
              </a:rPr>
              <a:t>Integrated Spatial Solutions </a:t>
            </a:r>
            <a:r>
              <a:rPr lang="en-US" altLang="zh-CN" sz="4000" dirty="0" smtClean="0">
                <a:latin typeface="Times New Roman" pitchFamily="18" charset="0"/>
                <a:ea typeface="黑体" pitchFamily="49" charset="-122"/>
                <a:cs typeface="Times New Roman" pitchFamily="18" charset="0"/>
              </a:rPr>
              <a:t> for </a:t>
            </a:r>
            <a:r>
              <a:rPr lang="en-US" altLang="zh-CN" sz="4000" dirty="0">
                <a:latin typeface="Times New Roman" pitchFamily="18" charset="0"/>
                <a:ea typeface="黑体" pitchFamily="49" charset="-122"/>
                <a:cs typeface="Times New Roman" pitchFamily="18" charset="0"/>
              </a:rPr>
              <a:t>Sustainable Urban Deltas </a:t>
            </a:r>
            <a:r>
              <a:rPr lang="en-US" altLang="zh-CN" sz="4000" dirty="0" smtClean="0">
                <a:latin typeface="Times New Roman" pitchFamily="18" charset="0"/>
                <a:ea typeface="黑体" pitchFamily="49" charset="-122"/>
                <a:cs typeface="Times New Roman" pitchFamily="18" charset="0"/>
              </a:rPr>
              <a:t>,</a:t>
            </a:r>
          </a:p>
          <a:p>
            <a:pPr>
              <a:lnSpc>
                <a:spcPct val="150000"/>
              </a:lnSpc>
            </a:pPr>
            <a:r>
              <a:rPr lang="en-US" altLang="zh-CN" sz="4000" dirty="0" smtClean="0">
                <a:latin typeface="Times New Roman" pitchFamily="18" charset="0"/>
                <a:ea typeface="黑体" pitchFamily="49" charset="-122"/>
                <a:cs typeface="Times New Roman" pitchFamily="18" charset="0"/>
              </a:rPr>
              <a:t>              the  Netherland</a:t>
            </a:r>
          </a:p>
          <a:p>
            <a:pPr>
              <a:lnSpc>
                <a:spcPct val="150000"/>
              </a:lnSpc>
            </a:pPr>
            <a:r>
              <a:rPr lang="zh-CN" altLang="zh-CN" sz="4000" b="1" dirty="0" smtClean="0">
                <a:latin typeface="Times New Roman" pitchFamily="18" charset="0"/>
                <a:ea typeface="黑体" pitchFamily="49" charset="-122"/>
                <a:cs typeface="Times New Roman" pitchFamily="18" charset="0"/>
              </a:rPr>
              <a:t>时</a:t>
            </a:r>
            <a:r>
              <a:rPr lang="en-US" altLang="zh-CN" sz="4000" b="1" dirty="0" smtClean="0">
                <a:latin typeface="Times New Roman" pitchFamily="18" charset="0"/>
                <a:ea typeface="黑体" pitchFamily="49" charset="-122"/>
                <a:cs typeface="Times New Roman" pitchFamily="18" charset="0"/>
              </a:rPr>
              <a:t>    </a:t>
            </a:r>
            <a:r>
              <a:rPr lang="zh-CN" altLang="zh-CN" sz="4000" b="1" dirty="0" smtClean="0">
                <a:latin typeface="Times New Roman" pitchFamily="18" charset="0"/>
                <a:ea typeface="黑体" pitchFamily="49" charset="-122"/>
                <a:cs typeface="Times New Roman" pitchFamily="18" charset="0"/>
              </a:rPr>
              <a:t>间</a:t>
            </a:r>
            <a:r>
              <a:rPr lang="en-US" altLang="zh-CN" sz="4000" b="1" dirty="0" smtClean="0">
                <a:latin typeface="Times New Roman" pitchFamily="18" charset="0"/>
                <a:ea typeface="黑体" pitchFamily="49" charset="-122"/>
                <a:cs typeface="Times New Roman" pitchFamily="18" charset="0"/>
              </a:rPr>
              <a:t>: </a:t>
            </a:r>
            <a:r>
              <a:rPr lang="en-US" altLang="zh-CN" sz="4000" dirty="0" smtClean="0">
                <a:latin typeface="Times New Roman" pitchFamily="18" charset="0"/>
                <a:ea typeface="黑体" pitchFamily="49" charset="-122"/>
                <a:cs typeface="Times New Roman" pitchFamily="18" charset="0"/>
              </a:rPr>
              <a:t>2017</a:t>
            </a:r>
            <a:r>
              <a:rPr lang="zh-CN" altLang="zh-CN" sz="4000" dirty="0" smtClean="0">
                <a:latin typeface="Times New Roman" pitchFamily="18" charset="0"/>
                <a:ea typeface="黑体" pitchFamily="49" charset="-122"/>
                <a:cs typeface="Times New Roman" pitchFamily="18" charset="0"/>
              </a:rPr>
              <a:t>年</a:t>
            </a:r>
            <a:r>
              <a:rPr lang="en-US" altLang="zh-CN" sz="4000" dirty="0" smtClean="0">
                <a:latin typeface="Times New Roman" pitchFamily="18" charset="0"/>
                <a:ea typeface="黑体" pitchFamily="49" charset="-122"/>
                <a:cs typeface="Times New Roman" pitchFamily="18" charset="0"/>
              </a:rPr>
              <a:t>7</a:t>
            </a:r>
            <a:r>
              <a:rPr lang="zh-CN" altLang="zh-CN" sz="4000" dirty="0" smtClean="0">
                <a:latin typeface="Times New Roman" pitchFamily="18" charset="0"/>
                <a:ea typeface="黑体" pitchFamily="49" charset="-122"/>
                <a:cs typeface="Times New Roman" pitchFamily="18" charset="0"/>
              </a:rPr>
              <a:t>月</a:t>
            </a:r>
            <a:r>
              <a:rPr lang="en-US" altLang="zh-CN" sz="4000" dirty="0" smtClean="0">
                <a:latin typeface="Times New Roman" pitchFamily="18" charset="0"/>
                <a:ea typeface="黑体" pitchFamily="49" charset="-122"/>
                <a:cs typeface="Times New Roman" pitchFamily="18" charset="0"/>
              </a:rPr>
              <a:t>10</a:t>
            </a:r>
            <a:r>
              <a:rPr lang="zh-CN" altLang="zh-CN" sz="4000" dirty="0" smtClean="0">
                <a:latin typeface="Times New Roman" pitchFamily="18" charset="0"/>
                <a:ea typeface="黑体" pitchFamily="49" charset="-122"/>
                <a:cs typeface="Times New Roman" pitchFamily="18" charset="0"/>
              </a:rPr>
              <a:t>日</a:t>
            </a:r>
            <a:r>
              <a:rPr lang="en-US" altLang="zh-CN" sz="4000" dirty="0" smtClean="0">
                <a:latin typeface="Times New Roman" pitchFamily="18" charset="0"/>
                <a:ea typeface="黑体" pitchFamily="49" charset="-122"/>
                <a:cs typeface="Times New Roman" pitchFamily="18" charset="0"/>
              </a:rPr>
              <a:t> </a:t>
            </a:r>
            <a:r>
              <a:rPr lang="en-US" altLang="zh-CN" sz="4000" dirty="0">
                <a:latin typeface="Times New Roman" pitchFamily="18" charset="0"/>
                <a:ea typeface="黑体" pitchFamily="49" charset="-122"/>
                <a:cs typeface="Times New Roman" pitchFamily="18" charset="0"/>
              </a:rPr>
              <a:t>(</a:t>
            </a:r>
            <a:r>
              <a:rPr lang="zh-CN" altLang="zh-CN" sz="4000" dirty="0" smtClean="0">
                <a:latin typeface="Times New Roman" pitchFamily="18" charset="0"/>
                <a:ea typeface="黑体" pitchFamily="49" charset="-122"/>
                <a:cs typeface="Times New Roman" pitchFamily="18" charset="0"/>
              </a:rPr>
              <a:t>星期</a:t>
            </a:r>
            <a:r>
              <a:rPr lang="zh-CN" altLang="en-US" sz="4000" dirty="0" smtClean="0">
                <a:latin typeface="Times New Roman" pitchFamily="18" charset="0"/>
                <a:ea typeface="黑体" pitchFamily="49" charset="-122"/>
                <a:cs typeface="Times New Roman" pitchFamily="18" charset="0"/>
              </a:rPr>
              <a:t>一</a:t>
            </a:r>
            <a:r>
              <a:rPr lang="en-US" altLang="zh-CN" sz="4000" dirty="0" smtClean="0">
                <a:latin typeface="Times New Roman" pitchFamily="18" charset="0"/>
                <a:ea typeface="黑体" pitchFamily="49" charset="-122"/>
                <a:cs typeface="Times New Roman" pitchFamily="18" charset="0"/>
              </a:rPr>
              <a:t>) </a:t>
            </a:r>
            <a:r>
              <a:rPr lang="zh-CN" altLang="zh-CN" sz="4000" dirty="0" smtClean="0">
                <a:latin typeface="Times New Roman" pitchFamily="18" charset="0"/>
                <a:ea typeface="黑体" pitchFamily="49" charset="-122"/>
                <a:cs typeface="Times New Roman" pitchFamily="18" charset="0"/>
              </a:rPr>
              <a:t>上午</a:t>
            </a:r>
            <a:r>
              <a:rPr lang="en-US" altLang="zh-CN" sz="4000" dirty="0" smtClean="0">
                <a:latin typeface="Times New Roman" pitchFamily="18" charset="0"/>
                <a:ea typeface="黑体" pitchFamily="49" charset="-122"/>
                <a:cs typeface="Times New Roman" pitchFamily="18" charset="0"/>
              </a:rPr>
              <a:t>9</a:t>
            </a:r>
            <a:r>
              <a:rPr lang="zh-CN" altLang="en-US" sz="4000" dirty="0" smtClean="0">
                <a:latin typeface="Times New Roman" pitchFamily="18" charset="0"/>
                <a:ea typeface="黑体" pitchFamily="49" charset="-122"/>
                <a:cs typeface="Times New Roman" pitchFamily="18" charset="0"/>
              </a:rPr>
              <a:t>：</a:t>
            </a:r>
            <a:r>
              <a:rPr lang="en-US" altLang="zh-CN" sz="4000" dirty="0" smtClean="0">
                <a:latin typeface="Times New Roman" pitchFamily="18" charset="0"/>
                <a:ea typeface="黑体" pitchFamily="49" charset="-122"/>
                <a:cs typeface="Times New Roman" pitchFamily="18" charset="0"/>
              </a:rPr>
              <a:t>00</a:t>
            </a:r>
          </a:p>
          <a:p>
            <a:pPr>
              <a:lnSpc>
                <a:spcPct val="150000"/>
              </a:lnSpc>
            </a:pPr>
            <a:r>
              <a:rPr lang="zh-CN" altLang="zh-CN" sz="4000" b="1" dirty="0" smtClean="0">
                <a:latin typeface="Times New Roman" pitchFamily="18" charset="0"/>
                <a:ea typeface="黑体" pitchFamily="49" charset="-122"/>
                <a:cs typeface="Times New Roman" pitchFamily="18" charset="0"/>
              </a:rPr>
              <a:t>地</a:t>
            </a:r>
            <a:r>
              <a:rPr lang="en-US" altLang="zh-CN" sz="4000" b="1" dirty="0" smtClean="0">
                <a:latin typeface="Times New Roman" pitchFamily="18" charset="0"/>
                <a:ea typeface="黑体" pitchFamily="49" charset="-122"/>
                <a:cs typeface="Times New Roman" pitchFamily="18" charset="0"/>
              </a:rPr>
              <a:t>    </a:t>
            </a:r>
            <a:r>
              <a:rPr lang="zh-CN" altLang="zh-CN" sz="4000" b="1" dirty="0" smtClean="0">
                <a:latin typeface="Times New Roman" pitchFamily="18" charset="0"/>
                <a:ea typeface="黑体" pitchFamily="49" charset="-122"/>
                <a:cs typeface="Times New Roman" pitchFamily="18" charset="0"/>
              </a:rPr>
              <a:t>点</a:t>
            </a:r>
            <a:r>
              <a:rPr lang="en-US" altLang="zh-CN" sz="4000" b="1" dirty="0" smtClean="0">
                <a:latin typeface="Times New Roman" pitchFamily="18" charset="0"/>
                <a:ea typeface="黑体" pitchFamily="49" charset="-122"/>
                <a:cs typeface="Times New Roman" pitchFamily="18" charset="0"/>
              </a:rPr>
              <a:t>: </a:t>
            </a:r>
            <a:r>
              <a:rPr lang="zh-CN" altLang="zh-CN" sz="4000" dirty="0" smtClean="0">
                <a:latin typeface="Times New Roman" pitchFamily="18" charset="0"/>
                <a:ea typeface="黑体" pitchFamily="49" charset="-122"/>
                <a:cs typeface="Times New Roman" pitchFamily="18" charset="0"/>
              </a:rPr>
              <a:t>中国科学院水生生物研究所</a:t>
            </a:r>
            <a:r>
              <a:rPr lang="zh-CN" altLang="en-US" sz="4000" dirty="0">
                <a:latin typeface="Times New Roman" pitchFamily="18" charset="0"/>
                <a:ea typeface="黑体" pitchFamily="49" charset="-122"/>
                <a:cs typeface="Times New Roman" pitchFamily="18" charset="0"/>
              </a:rPr>
              <a:t>标本</a:t>
            </a:r>
            <a:r>
              <a:rPr lang="zh-CN" altLang="en-US" sz="4000" dirty="0" smtClean="0">
                <a:latin typeface="Times New Roman" pitchFamily="18" charset="0"/>
                <a:ea typeface="黑体" pitchFamily="49" charset="-122"/>
                <a:cs typeface="Times New Roman" pitchFamily="18" charset="0"/>
              </a:rPr>
              <a:t>楼</a:t>
            </a:r>
            <a:r>
              <a:rPr lang="en-US" altLang="zh-CN" sz="4000" dirty="0" smtClean="0">
                <a:latin typeface="Times New Roman" pitchFamily="18" charset="0"/>
                <a:ea typeface="黑体" pitchFamily="49" charset="-122"/>
                <a:cs typeface="Times New Roman" pitchFamily="18" charset="0"/>
              </a:rPr>
              <a:t>506</a:t>
            </a:r>
            <a:r>
              <a:rPr lang="zh-CN" altLang="zh-CN" sz="4000" dirty="0" smtClean="0">
                <a:latin typeface="Times New Roman" pitchFamily="18" charset="0"/>
                <a:ea typeface="黑体" pitchFamily="49" charset="-122"/>
                <a:cs typeface="Times New Roman" pitchFamily="18" charset="0"/>
              </a:rPr>
              <a:t>会议室</a:t>
            </a:r>
            <a:endParaRPr lang="zh-CN" altLang="zh-CN" sz="4000" dirty="0">
              <a:latin typeface="Times New Roman" pitchFamily="18" charset="0"/>
              <a:ea typeface="黑体" pitchFamily="49" charset="-122"/>
              <a:cs typeface="Times New Roman" pitchFamily="18" charset="0"/>
            </a:endParaRPr>
          </a:p>
          <a:p>
            <a:pPr>
              <a:lnSpc>
                <a:spcPct val="150000"/>
              </a:lnSpc>
            </a:pPr>
            <a:r>
              <a:rPr lang="zh-CN" altLang="zh-CN" sz="4000" b="1" dirty="0" smtClean="0">
                <a:latin typeface="Times New Roman" pitchFamily="18" charset="0"/>
                <a:ea typeface="黑体" pitchFamily="49" charset="-122"/>
                <a:cs typeface="Times New Roman" pitchFamily="18" charset="0"/>
              </a:rPr>
              <a:t>组织者</a:t>
            </a:r>
            <a:r>
              <a:rPr lang="en-US" altLang="zh-CN" sz="4000" b="1" dirty="0" smtClean="0">
                <a:latin typeface="Times New Roman" pitchFamily="18" charset="0"/>
                <a:ea typeface="黑体" pitchFamily="49" charset="-122"/>
                <a:cs typeface="Times New Roman" pitchFamily="18" charset="0"/>
              </a:rPr>
              <a:t>: </a:t>
            </a:r>
            <a:r>
              <a:rPr lang="zh-CN" altLang="en-US" sz="4000" dirty="0" smtClean="0">
                <a:latin typeface="Times New Roman" pitchFamily="18" charset="0"/>
                <a:ea typeface="黑体" pitchFamily="49" charset="-122"/>
                <a:cs typeface="Times New Roman" pitchFamily="18" charset="0"/>
              </a:rPr>
              <a:t>淡水</a:t>
            </a:r>
            <a:r>
              <a:rPr lang="zh-CN" altLang="en-US" sz="4000" dirty="0">
                <a:latin typeface="Times New Roman" pitchFamily="18" charset="0"/>
                <a:ea typeface="黑体" pitchFamily="49" charset="-122"/>
                <a:cs typeface="Times New Roman" pitchFamily="18" charset="0"/>
              </a:rPr>
              <a:t>生态学研究中心，中科院青促会水生所小组</a:t>
            </a:r>
            <a:endParaRPr lang="zh-CN" altLang="zh-CN" sz="4000" dirty="0">
              <a:latin typeface="Times New Roman" pitchFamily="18" charset="0"/>
              <a:ea typeface="黑体" pitchFamily="49" charset="-122"/>
              <a:cs typeface="Times New Roman" pitchFamily="18" charset="0"/>
            </a:endParaRPr>
          </a:p>
        </p:txBody>
      </p:sp>
    </p:spTree>
    <p:extLst>
      <p:ext uri="{BB962C8B-B14F-4D97-AF65-F5344CB8AC3E}">
        <p14:creationId xmlns:p14="http://schemas.microsoft.com/office/powerpoint/2010/main" val="3310347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351</Words>
  <Application>Microsoft Office PowerPoint</Application>
  <PresentationFormat>自定义</PresentationFormat>
  <Paragraphs>15</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lenovo</cp:lastModifiedBy>
  <cp:revision>24</cp:revision>
  <dcterms:created xsi:type="dcterms:W3CDTF">2016-06-20T03:49:40Z</dcterms:created>
  <dcterms:modified xsi:type="dcterms:W3CDTF">2017-07-07T08:18:27Z</dcterms:modified>
</cp:coreProperties>
</file>